
<file path=[Content_Types].xml><?xml version="1.0" encoding="utf-8"?>
<Types xmlns="http://schemas.openxmlformats.org/package/2006/content-types"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diagrams/colors102.xml" ContentType="application/vnd.openxmlformats-officedocument.drawingml.diagramColors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diagrams/quickStyle97.xml" ContentType="application/vnd.openxmlformats-officedocument.drawingml.diagramStyl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quickStyle28.xml" ContentType="application/vnd.openxmlformats-officedocument.drawingml.diagramStyle+xml"/>
  <Override PartName="/ppt/diagrams/data100.xml" ContentType="application/vnd.openxmlformats-officedocument.drawingml.diagramData+xml"/>
  <Override PartName="/ppt/diagrams/layout125.xml" ContentType="application/vnd.openxmlformats-officedocument.drawingml.diagramLayout+xml"/>
  <Default Extension="xml" ContentType="application/xml"/>
  <Override PartName="/ppt/slides/slide50.xml" ContentType="application/vnd.openxmlformats-officedocument.presentationml.slide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diagrams/layout86.xml" ContentType="application/vnd.openxmlformats-officedocument.drawingml.diagramLayout+xml"/>
  <Override PartName="/ppt/diagrams/layout150.xml" ContentType="application/vnd.openxmlformats-officedocument.drawingml.diagramLayout+xml"/>
  <Override PartName="/ppt/diagrams/layout17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96.xml" ContentType="application/vnd.openxmlformats-officedocument.drawingml.diagramColors+xml"/>
  <Override PartName="/ppt/diagrams/colors118.xml" ContentType="application/vnd.openxmlformats-officedocument.drawingml.diagramColors+xml"/>
  <Override PartName="/ppt/slides/slide158.xml" ContentType="application/vnd.openxmlformats-officedocument.presentationml.slide+xml"/>
  <Override PartName="/ppt/diagrams/colors27.xml" ContentType="application/vnd.openxmlformats-officedocument.drawingml.diagramColors+xml"/>
  <Override PartName="/ppt/notesSlides/notesSlide7.xml" ContentType="application/vnd.openxmlformats-officedocument.presentationml.notesSlide+xml"/>
  <Override PartName="/ppt/diagrams/layout42.xml" ContentType="application/vnd.openxmlformats-officedocument.drawingml.diagramLayout+xml"/>
  <Override PartName="/ppt/diagrams/quickStyle124.xml" ContentType="application/vnd.openxmlformats-officedocument.drawingml.diagramStyle+xml"/>
  <Override PartName="/ppt/diagrams/colors143.xml" ContentType="application/vnd.openxmlformats-officedocument.drawingml.diagramColors+xml"/>
  <Override PartName="/ppt/diagrams/colors52.xml" ContentType="application/vnd.openxmlformats-officedocument.drawingml.diagramColors+xml"/>
  <Override PartName="/ppt/diagrams/data65.xml" ContentType="application/vnd.openxmlformats-officedocument.drawingml.diagramData+xml"/>
  <Override PartName="/ppt/diagrams/data116.xml" ContentType="application/vnd.openxmlformats-officedocument.drawingml.diagramData+xml"/>
  <Override PartName="/ppt/slides/slide66.xml" ContentType="application/vnd.openxmlformats-officedocument.presentationml.slide+xml"/>
  <Override PartName="/ppt/slides/slide114.xml" ContentType="application/vnd.openxmlformats-officedocument.presentationml.slide+xml"/>
  <Override PartName="/ppt/diagrams/quickStyle3.xml" ContentType="application/vnd.openxmlformats-officedocument.drawingml.diagramStyle+xml"/>
  <Override PartName="/ppt/diagrams/quickStyle69.xml" ContentType="application/vnd.openxmlformats-officedocument.drawingml.diagramStyle+xml"/>
  <Override PartName="/ppt/diagrams/data90.xml" ContentType="application/vnd.openxmlformats-officedocument.drawingml.diagramData+xml"/>
  <Override PartName="/ppt/diagrams/data141.xml" ContentType="application/vnd.openxmlformats-officedocument.drawingml.diagramData+xml"/>
  <Override PartName="/ppt/slides/slide91.xml" ContentType="application/vnd.openxmlformats-officedocument.presentationml.slide+xml"/>
  <Override PartName="/ppt/diagrams/data21.xml" ContentType="application/vnd.openxmlformats-officedocument.drawingml.diagramData+xml"/>
  <Override PartName="/ppt/diagrams/quickStyle94.xml" ContentType="application/vnd.openxmlformats-officedocument.drawingml.diagramStyle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layout58.xml" ContentType="application/vnd.openxmlformats-officedocument.drawingml.diagramLayout+xml"/>
  <Override PartName="/ppt/diagrams/layout122.xml" ContentType="application/vnd.openxmlformats-officedocument.drawingml.diagramLayout+xml"/>
  <Override PartName="/ppt/diagrams/colors159.xml" ContentType="application/vnd.openxmlformats-officedocument.drawingml.diagramColors+xml"/>
  <Override PartName="/ppt/slideLayouts/slideLayout21.xml" ContentType="application/vnd.openxmlformats-officedocument.presentationml.slideLayout+xml"/>
  <Override PartName="/ppt/diagrams/quickStyle25.xml" ContentType="application/vnd.openxmlformats-officedocument.drawingml.diagramStyle+xml"/>
  <Override PartName="/ppt/diagrams/colors68.xml" ContentType="application/vnd.openxmlformats-officedocument.drawingml.diagramColors+xml"/>
  <Override PartName="/ppt/notesSlides/notesSlide13.xml" ContentType="application/vnd.openxmlformats-officedocument.presentationml.notesSlide+xml"/>
  <Override PartName="/ppt/diagrams/layout83.xml" ContentType="application/vnd.openxmlformats-officedocument.drawingml.diagramLayout+xml"/>
  <Override PartName="/ppt/diagrams/quickStyle50.xml" ContentType="application/vnd.openxmlformats-officedocument.drawingml.diagramStyle+xml"/>
  <Override PartName="/ppt/diagrams/data157.xml" ContentType="application/vnd.openxmlformats-officedocument.drawingml.diagramData+xml"/>
  <Override PartName="/ppt/slides/slide155.xml" ContentType="application/vnd.openxmlformats-officedocument.presentationml.slide+xml"/>
  <Override PartName="/ppt/diagrams/layout14.xml" ContentType="application/vnd.openxmlformats-officedocument.drawingml.diagramLayout+xml"/>
  <Override PartName="/ppt/diagrams/colors93.xml" ContentType="application/vnd.openxmlformats-officedocument.drawingml.diagramColors+xml"/>
  <Override PartName="/ppt/diagrams/colors115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colors24.xml" ContentType="application/vnd.openxmlformats-officedocument.drawingml.diagramColors+xml"/>
  <Override PartName="/ppt/diagrams/data37.xml" ContentType="application/vnd.openxmlformats-officedocument.drawingml.diagramData+xml"/>
  <Override PartName="/ppt/diagrams/quickStyle121.xml" ContentType="application/vnd.openxmlformats-officedocument.drawingml.diagramStyle+xml"/>
  <Override PartName="/ppt/diagrams/colors140.xml" ContentType="application/vnd.openxmlformats-officedocument.drawingml.diagramColors+xml"/>
  <Override PartName="/ppt/slides/slide38.xml" ContentType="application/vnd.openxmlformats-officedocument.presentationml.slide+xml"/>
  <Override PartName="/ppt/diagrams/layout138.xml" ContentType="application/vnd.openxmlformats-officedocument.drawingml.diagramLayout+xml"/>
  <Override PartName="/ppt/slides/slide111.xml" ContentType="application/vnd.openxmlformats-officedocument.presentationml.slide+xml"/>
  <Override PartName="/ppt/diagrams/data62.xml" ContentType="application/vnd.openxmlformats-officedocument.drawingml.diagramData+xml"/>
  <Override PartName="/ppt/diagrams/layout99.xml" ContentType="application/vnd.openxmlformats-officedocument.drawingml.diagramLayout+xml"/>
  <Override PartName="/ppt/diagrams/data113.xml" ContentType="application/vnd.openxmlformats-officedocument.drawingml.diagramData+xml"/>
  <Override PartName="/ppt/notesSlides/notesSlide29.xml" ContentType="application/vnd.openxmlformats-officedocument.presentationml.notesSlide+xml"/>
  <Override PartName="/ppt/slides/slide63.xml" ContentType="application/vnd.openxmlformats-officedocument.presentationml.slide+xml"/>
  <Override PartName="/ppt/diagrams/quickStyle66.xml" ContentType="application/vnd.openxmlformats-officedocument.drawingml.diagramStyle+xml"/>
  <Override PartName="/ppt/diagrams/layout55.xml" ContentType="application/vnd.openxmlformats-officedocument.drawingml.diagramLayout+xml"/>
  <Override PartName="/ppt/diagrams/quickStyle91.xml" ContentType="application/vnd.openxmlformats-officedocument.drawingml.diagramStyle+xml"/>
  <Override PartName="/ppt/diagrams/quickStyle137.xml" ContentType="application/vnd.openxmlformats-officedocument.drawingml.diagramStyle+xml"/>
  <Override PartName="/ppt/diagrams/colors156.xml" ContentType="application/vnd.openxmlformats-officedocument.drawingml.diagramColors+xml"/>
  <Override PartName="/ppt/diagrams/layout3.xml" ContentType="application/vnd.openxmlformats-officedocument.drawingml.diagramLayout+xml"/>
  <Override PartName="/ppt/diagrams/quickStyle22.xml" ContentType="application/vnd.openxmlformats-officedocument.drawingml.diagramStyle+xml"/>
  <Override PartName="/ppt/diagrams/data78.xml" ContentType="application/vnd.openxmlformats-officedocument.drawingml.diagramData+xml"/>
  <Override PartName="/ppt/diagrams/data129.xml" ContentType="application/vnd.openxmlformats-officedocument.drawingml.diagramData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diagrams/colors18.xml" ContentType="application/vnd.openxmlformats-officedocument.drawingml.diagramColors+xml"/>
  <Override PartName="/ppt/diagrams/layout33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colors65.xml" ContentType="application/vnd.openxmlformats-officedocument.drawingml.diagramColors+xml"/>
  <Override PartName="/ppt/diagrams/layout80.xml" ContentType="application/vnd.openxmlformats-officedocument.drawingml.diagramLayout+xml"/>
  <Override PartName="/ppt/diagrams/quickStyle115.xml" ContentType="application/vnd.openxmlformats-officedocument.drawingml.diagramStyle+xml"/>
  <Override PartName="/ppt/diagrams/colors134.xml" ContentType="application/vnd.openxmlformats-officedocument.drawingml.diagramColors+xml"/>
  <Override PartName="/ppt/diagrams/quickStyle162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43.xml" ContentType="application/vnd.openxmlformats-officedocument.drawingml.diagramColors+xml"/>
  <Override PartName="/ppt/diagrams/data56.xml" ContentType="application/vnd.openxmlformats-officedocument.drawingml.diagramData+xml"/>
  <Override PartName="/ppt/diagrams/colors90.xml" ContentType="application/vnd.openxmlformats-officedocument.drawingml.diagramColors+xml"/>
  <Override PartName="/ppt/diagrams/data107.xml" ContentType="application/vnd.openxmlformats-officedocument.drawingml.diagramData+xml"/>
  <Override PartName="/ppt/diagrams/colors112.xml" ContentType="application/vnd.openxmlformats-officedocument.drawingml.diagramColors+xml"/>
  <Override PartName="/ppt/diagrams/quickStyle140.xml" ContentType="application/vnd.openxmlformats-officedocument.drawingml.diagramStyle+xml"/>
  <Override PartName="/ppt/diagrams/data154.xml" ContentType="application/vnd.openxmlformats-officedocument.drawingml.diagramData+xml"/>
  <Override PartName="/ppt/slideMasters/slideMaster2.xml" ContentType="application/vnd.openxmlformats-officedocument.presentationml.slideMaster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s/slide152.xml" ContentType="application/vnd.openxmlformats-officedocument.presentationml.slide+xml"/>
  <Override PartName="/ppt/notesSlides/notesSlide1.xml" ContentType="application/vnd.openxmlformats-officedocument.presentationml.notesSlide+xml"/>
  <Override PartName="/ppt/diagrams/data34.xml" ContentType="application/vnd.openxmlformats-officedocument.drawingml.diagramData+xml"/>
  <Override PartName="/ppt/diagrams/data81.xml" ContentType="application/vnd.openxmlformats-officedocument.drawingml.diagramData+xml"/>
  <Override PartName="/ppt/diagrams/data132.xml" ContentType="application/vnd.openxmlformats-officedocument.drawingml.diagramData+xml"/>
  <Override PartName="/ppt/diagrams/layout157.xml" ContentType="application/vnd.openxmlformats-officedocument.drawingml.diagramLayout+xml"/>
  <Override PartName="/ppt/slides/slide130.xml" ContentType="application/vnd.openxmlformats-officedocument.presentationml.slide+xml"/>
  <Override PartName="/ppt/diagrams/colors21.xml" ContentType="application/vnd.openxmlformats-officedocument.drawingml.diagramColors+xml"/>
  <Override PartName="/ppt/diagrams/layout135.xml" ContentType="application/vnd.openxmlformats-officedocument.drawingml.diagramLayout+xml"/>
  <Override PartName="/ppt/slides/slide35.xml" ContentType="application/vnd.openxmlformats-officedocument.presentationml.slide+xml"/>
  <Override PartName="/ppt/slides/slide82.xml" ContentType="application/vnd.openxmlformats-officedocument.presentationml.slide+xml"/>
  <Override PartName="/ppt/diagrams/data12.xml" ContentType="application/vnd.openxmlformats-officedocument.drawingml.diagramData+xml"/>
  <Override PartName="/ppt/diagrams/quickStyle38.xml" ContentType="application/vnd.openxmlformats-officedocument.drawingml.diagramStyle+xml"/>
  <Override PartName="/ppt/diagrams/quickStyle85.xml" ContentType="application/vnd.openxmlformats-officedocument.drawingml.diagramStyle+xml"/>
  <Override PartName="/ppt/diagrams/data110.xml" ContentType="application/vnd.openxmlformats-officedocument.drawingml.diagramData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layout49.xml" ContentType="application/vnd.openxmlformats-officedocument.drawingml.diagramLayout+xml"/>
  <Override PartName="/ppt/diagrams/layout96.xml" ContentType="application/vnd.openxmlformats-officedocument.drawingml.diagramLayout+xml"/>
  <Override PartName="/ppt/notesSlides/notesSlide26.xml" ContentType="application/vnd.openxmlformats-officedocument.presentationml.notesSlide+xml"/>
  <Override PartName="/ppt/diagrams/layout113.xml" ContentType="application/vnd.openxmlformats-officedocument.drawingml.diagramLayout+xml"/>
  <Override PartName="/ppt/diagrams/layout160.xml" ContentType="application/vnd.openxmlformats-officedocument.drawingml.diagramLayout+xml"/>
  <Override PartName="/ppt/slideLayouts/slideLayout12.xml" ContentType="application/vnd.openxmlformats-officedocument.presentationml.slideLayout+xml"/>
  <Override PartName="/ppt/diagrams/layout27.xml" ContentType="application/vnd.openxmlformats-officedocument.drawingml.diagramLayout+xml"/>
  <Override PartName="/ppt/diagrams/colors59.xml" ContentType="application/vnd.openxmlformats-officedocument.drawingml.diagramColors+xml"/>
  <Override PartName="/ppt/diagrams/quickStyle63.xml" ContentType="application/vnd.openxmlformats-officedocument.drawingml.diagramStyle+xml"/>
  <Override PartName="/ppt/diagrams/layout74.xml" ContentType="application/vnd.openxmlformats-officedocument.drawingml.diagramLayout+xml"/>
  <Override PartName="/ppt/diagrams/quickStyle109.xml" ContentType="application/vnd.openxmlformats-officedocument.drawingml.diagramStyle+xml"/>
  <Override PartName="/ppt/diagrams/colors128.xml" ContentType="application/vnd.openxmlformats-officedocument.drawingml.diagramColors+xml"/>
  <Override PartName="/ppt/diagrams/quickStyle156.xml" ContentType="application/vnd.openxmlformats-officedocument.drawingml.diagramStyle+xml"/>
  <Override PartName="/ppt/diagrams/colors37.xml" ContentType="application/vnd.openxmlformats-officedocument.drawingml.diagramColors+xml"/>
  <Override PartName="/ppt/diagrams/quickStyle41.xml" ContentType="application/vnd.openxmlformats-officedocument.drawingml.diagramStyle+xml"/>
  <Override PartName="/ppt/diagrams/colors84.xml" ContentType="application/vnd.openxmlformats-officedocument.drawingml.diagramColors+xml"/>
  <Override PartName="/ppt/diagrams/data97.xml" ContentType="application/vnd.openxmlformats-officedocument.drawingml.diagramData+xml"/>
  <Override PartName="/ppt/diagrams/data148.xml" ContentType="application/vnd.openxmlformats-officedocument.drawingml.diagramData+xml"/>
  <Override PartName="/ppt/slides/slide98.xml" ContentType="application/vnd.openxmlformats-officedocument.presentationml.slide+xml"/>
  <Override PartName="/ppt/slides/slide146.xml" ContentType="application/vnd.openxmlformats-officedocument.presentationml.slide+xml"/>
  <Override PartName="/ppt/diagrams/layout52.xml" ContentType="application/vnd.openxmlformats-officedocument.drawingml.diagramLayout+xml"/>
  <Override PartName="/ppt/diagrams/colors106.xml" ContentType="application/vnd.openxmlformats-officedocument.drawingml.diagramColors+xml"/>
  <Override PartName="/ppt/diagrams/quickStyle134.xml" ContentType="application/vnd.openxmlformats-officedocument.drawingml.diagramStyle+xml"/>
  <Override PartName="/ppt/diagrams/colors153.xml" ContentType="application/vnd.openxmlformats-officedocument.drawingml.diagramColors+xml"/>
  <Override PartName="/ppt/slides/slide124.xml" ContentType="application/vnd.openxmlformats-officedocument.presentationml.slide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62.xml" ContentType="application/vnd.openxmlformats-officedocument.drawingml.diagramColors+xml"/>
  <Override PartName="/ppt/diagrams/data75.xml" ContentType="application/vnd.openxmlformats-officedocument.drawingml.diagramData+xml"/>
  <Override PartName="/ppt/diagrams/quickStyle112.xml" ContentType="application/vnd.openxmlformats-officedocument.drawingml.diagramStyle+xml"/>
  <Override PartName="/ppt/diagrams/data126.xml" ContentType="application/vnd.openxmlformats-officedocument.drawingml.diagramData+xml"/>
  <Override PartName="/ppt/diagrams/colors131.xml" ContentType="application/vnd.openxmlformats-officedocument.drawingml.diagramColor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diagrams/data53.xml" ContentType="application/vnd.openxmlformats-officedocument.drawingml.diagramData+xml"/>
  <Override PartName="/ppt/diagrams/quickStyle79.xml" ContentType="application/vnd.openxmlformats-officedocument.drawingml.diagramStyle+xml"/>
  <Override PartName="/ppt/diagrams/data104.xml" ContentType="application/vnd.openxmlformats-officedocument.drawingml.diagramData+xml"/>
  <Override PartName="/ppt/diagrams/layout129.xml" ContentType="application/vnd.openxmlformats-officedocument.drawingml.diagramLayout+xml"/>
  <Override PartName="/ppt/diagrams/data151.xml" ContentType="application/vnd.openxmlformats-officedocument.drawingml.diagramData+xml"/>
  <Override PartName="/ppt/slides/slide4.xml" ContentType="application/vnd.openxmlformats-officedocument.presentationml.slide+xml"/>
  <Override PartName="/ppt/slides/slide54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colors40.xml" ContentType="application/vnd.openxmlformats-officedocument.drawingml.diagramColors+xml"/>
  <Override PartName="/ppt/diagrams/layout107.xml" ContentType="application/vnd.openxmlformats-officedocument.drawingml.diagramLayout+xml"/>
  <Override PartName="/ppt/diagrams/layout154.xml" ContentType="application/vnd.openxmlformats-officedocument.drawingml.diagramLayout+xml"/>
  <Override PartName="/ppt/diagrams/data31.xml" ContentType="application/vnd.openxmlformats-officedocument.drawingml.diagramData+xml"/>
  <Override PartName="/ppt/diagrams/quickStyle57.xml" ContentType="application/vnd.openxmlformats-officedocument.drawingml.diagramStyle+xml"/>
  <Override PartName="/ppt/slides/slide32.xml" ContentType="application/vnd.openxmlformats-officedocument.presentationml.slide+xml"/>
  <Override PartName="/ppt/diagrams/quickStyle35.xml" ContentType="application/vnd.openxmlformats-officedocument.drawingml.diagramStyle+xml"/>
  <Override PartName="/ppt/diagrams/layout68.xml" ContentType="application/vnd.openxmlformats-officedocument.drawingml.diagramLayout+xml"/>
  <Override PartName="/ppt/diagrams/quickStyle82.xml" ContentType="application/vnd.openxmlformats-officedocument.drawingml.diagramStyle+xml"/>
  <Override PartName="/ppt/diagrams/layout132.xml" ContentType="application/vnd.openxmlformats-officedocument.drawingml.diagramLayout+xml"/>
  <Override PartName="/ppt/slides/slide10.xml" ContentType="application/vnd.openxmlformats-officedocument.presentationml.slide+xml"/>
  <Override PartName="/ppt/slideLayouts/slideLayout31.xml" ContentType="application/vnd.openxmlformats-officedocument.presentationml.slideLayout+xml"/>
  <Override PartName="/ppt/diagrams/data6.xml" ContentType="application/vnd.openxmlformats-officedocument.drawingml.diagramData+xml"/>
  <Override PartName="/ppt/diagrams/layout46.xml" ContentType="application/vnd.openxmlformats-officedocument.drawingml.diagramLayout+xml"/>
  <Override PartName="/ppt/diagrams/colors78.xml" ContentType="application/vnd.openxmlformats-officedocument.drawingml.diagramColors+xml"/>
  <Override PartName="/ppt/diagrams/layout93.xml" ContentType="application/vnd.openxmlformats-officedocument.drawingml.diagramLayout+xml"/>
  <Override PartName="/ppt/notesSlides/notesSlide23.xml" ContentType="application/vnd.openxmlformats-officedocument.presentationml.notesSlide+xml"/>
  <Override PartName="/ppt/diagrams/layout110.xml" ContentType="application/vnd.openxmlformats-officedocument.drawingml.diagramLayout+xml"/>
  <Override PartName="/ppt/diagrams/quickStyle128.xml" ContentType="application/vnd.openxmlformats-officedocument.drawingml.diagramStyle+xml"/>
  <Override PartName="/ppt/diagrams/colors147.xml" ContentType="application/vnd.openxmlformats-officedocument.drawingml.diagramColors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colors56.xml" ContentType="application/vnd.openxmlformats-officedocument.drawingml.diagramColors+xml"/>
  <Override PartName="/ppt/diagrams/quickStyle60.xml" ContentType="application/vnd.openxmlformats-officedocument.drawingml.diagramStyle+xml"/>
  <Override PartName="/ppt/diagrams/data69.xml" ContentType="application/vnd.openxmlformats-officedocument.drawingml.diagramData+xml"/>
  <Override PartName="/ppt/slides/slide118.xml" ContentType="application/vnd.openxmlformats-officedocument.presentationml.slide+xml"/>
  <Override PartName="/ppt/diagrams/layout24.xml" ContentType="application/vnd.openxmlformats-officedocument.drawingml.diagramLayout+xml"/>
  <Override PartName="/ppt/diagrams/layout71.xml" ContentType="application/vnd.openxmlformats-officedocument.drawingml.diagramLayout+xml"/>
  <Override PartName="/ppt/diagrams/quickStyle106.xml" ContentType="application/vnd.openxmlformats-officedocument.drawingml.diagramStyle+xml"/>
  <Override PartName="/ppt/diagrams/colors125.xml" ContentType="application/vnd.openxmlformats-officedocument.drawingml.diagramColors+xml"/>
  <Override PartName="/ppt/diagrams/quickStyle153.xml" ContentType="application/vnd.openxmlformats-officedocument.drawingml.diagramStyle+xml"/>
  <Override PartName="/ppt/slides/slide143.xml" ContentType="application/vnd.openxmlformats-officedocument.presentationml.slide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diagrams/data47.xml" ContentType="application/vnd.openxmlformats-officedocument.drawingml.diagramData+xml"/>
  <Override PartName="/ppt/diagrams/colors81.xml" ContentType="application/vnd.openxmlformats-officedocument.drawingml.diagramColors+xml"/>
  <Override PartName="/ppt/diagrams/data94.xml" ContentType="application/vnd.openxmlformats-officedocument.drawingml.diagramData+xml"/>
  <Override PartName="/ppt/diagrams/colors103.xml" ContentType="application/vnd.openxmlformats-officedocument.drawingml.diagramColors+xml"/>
  <Override PartName="/ppt/diagrams/quickStyle131.xml" ContentType="application/vnd.openxmlformats-officedocument.drawingml.diagramStyle+xml"/>
  <Override PartName="/ppt/diagrams/data145.xml" ContentType="application/vnd.openxmlformats-officedocument.drawingml.diagramData+xml"/>
  <Override PartName="/ppt/diagrams/colors150.xml" ContentType="application/vnd.openxmlformats-officedocument.drawingml.diagramColor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diagrams/colors12.xml" ContentType="application/vnd.openxmlformats-officedocument.drawingml.diagramColors+xml"/>
  <Override PartName="/ppt/diagrams/data25.xml" ContentType="application/vnd.openxmlformats-officedocument.drawingml.diagramData+xml"/>
  <Override PartName="/ppt/diagrams/data72.xml" ContentType="application/vnd.openxmlformats-officedocument.drawingml.diagramData+xml"/>
  <Override PartName="/ppt/diagrams/quickStyle98.xml" ContentType="application/vnd.openxmlformats-officedocument.drawingml.diagramStyle+xml"/>
  <Override PartName="/ppt/diagrams/data123.xml" ContentType="application/vnd.openxmlformats-officedocument.drawingml.diagramData+xml"/>
  <Override PartName="/ppt/diagrams/layout148.xml" ContentType="application/vnd.openxmlformats-officedocument.drawingml.diagramLayout+xml"/>
  <Override PartName="/ppt/slides/slide26.xml" ContentType="application/vnd.openxmlformats-officedocument.presentationml.slide+xml"/>
  <Override PartName="/ppt/slides/slide73.xml" ContentType="application/vnd.openxmlformats-officedocument.presentationml.slide+xml"/>
  <Override PartName="/ppt/slides/slide121.xml" ContentType="application/vnd.openxmlformats-officedocument.presentationml.slide+xml"/>
  <Override PartName="/ppt/diagrams/layout126.xml" ContentType="application/vnd.openxmlformats-officedocument.drawingml.diagram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29.xml" ContentType="application/vnd.openxmlformats-officedocument.drawingml.diagramStyle+xml"/>
  <Override PartName="/ppt/diagrams/data50.xml" ContentType="application/vnd.openxmlformats-officedocument.drawingml.diagramData+xml"/>
  <Override PartName="/ppt/diagrams/quickStyle76.xml" ContentType="application/vnd.openxmlformats-officedocument.drawingml.diagramStyle+xml"/>
  <Override PartName="/ppt/notesSlides/notesSlide17.xml" ContentType="application/vnd.openxmlformats-officedocument.presentationml.notesSlide+xml"/>
  <Override PartName="/ppt/diagrams/layout87.xml" ContentType="application/vnd.openxmlformats-officedocument.drawingml.diagramLayout+xml"/>
  <Override PartName="/ppt/diagrams/data101.xml" ContentType="application/vnd.openxmlformats-officedocument.drawingml.diagramData+xml"/>
  <Override PartName="/ppt/slides/slide51.xml" ContentType="application/vnd.openxmlformats-officedocument.presentationml.slide+xml"/>
  <Override PartName="/ppt/diagrams/quickStyle54.xml" ContentType="application/vnd.openxmlformats-officedocument.drawingml.diagramStyle+xml"/>
  <Override PartName="/ppt/diagrams/layout104.xml" ContentType="application/vnd.openxmlformats-officedocument.drawingml.diagramLayout+xml"/>
  <Override PartName="/ppt/diagrams/layout151.xml" ContentType="application/vnd.openxmlformats-officedocument.drawingml.diagramLayout+xml"/>
  <Override PartName="/ppt/slides/slide159.xml" ContentType="application/vnd.openxmlformats-officedocument.presentationml.slide+xml"/>
  <Override PartName="/ppt/diagrams/layout18.xml" ContentType="application/vnd.openxmlformats-officedocument.drawingml.diagramLayout+xml"/>
  <Override PartName="/ppt/diagrams/layout65.xml" ContentType="application/vnd.openxmlformats-officedocument.drawingml.diagramLayout+xml"/>
  <Override PartName="/ppt/diagrams/colors97.xml" ContentType="application/vnd.openxmlformats-officedocument.drawingml.diagramColors+xml"/>
  <Override PartName="/ppt/diagrams/colors119.xml" ContentType="application/vnd.openxmlformats-officedocument.drawingml.diagramColors+xml"/>
  <Override PartName="/ppt/diagrams/quickStyle147.xml" ContentType="application/vnd.openxmlformats-officedocument.drawingml.diagramStyle+xml"/>
  <Override PartName="/ppt/diagrams/colors28.xml" ContentType="application/vnd.openxmlformats-officedocument.drawingml.diagramColors+xml"/>
  <Override PartName="/ppt/notesSlides/notesSlide8.xml" ContentType="application/vnd.openxmlformats-officedocument.presentationml.notesSlide+xml"/>
  <Override PartName="/ppt/diagrams/quickStyle32.xml" ContentType="application/vnd.openxmlformats-officedocument.drawingml.diagramStyle+xml"/>
  <Override PartName="/ppt/diagrams/colors75.xml" ContentType="application/vnd.openxmlformats-officedocument.drawingml.diagramColors+xml"/>
  <Override PartName="/ppt/diagrams/data88.xml" ContentType="application/vnd.openxmlformats-officedocument.drawingml.diagramData+xml"/>
  <Override PartName="/ppt/notesSlides/notesSlide20.xml" ContentType="application/vnd.openxmlformats-officedocument.presentationml.notesSlide+xml"/>
  <Override PartName="/ppt/diagrams/quickStyle125.xml" ContentType="application/vnd.openxmlformats-officedocument.drawingml.diagramStyle+xml"/>
  <Override PartName="/ppt/diagrams/data139.xml" ContentType="application/vnd.openxmlformats-officedocument.drawingml.diagramData+xml"/>
  <Override PartName="/ppt/diagrams/colors144.xml" ContentType="application/vnd.openxmlformats-officedocument.drawingml.diagramColors+xml"/>
  <Override PartName="/ppt/slides/slide89.xml" ContentType="application/vnd.openxmlformats-officedocument.presentationml.slide+xml"/>
  <Override PartName="/ppt/slides/slide137.xml" ContentType="application/vnd.openxmlformats-officedocument.presentationml.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layout43.xml" ContentType="application/vnd.openxmlformats-officedocument.drawingml.diagramLayout+xml"/>
  <Override PartName="/ppt/diagrams/layout90.xml" ContentType="application/vnd.openxmlformats-officedocument.drawingml.diagramLayout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53.xml" ContentType="application/vnd.openxmlformats-officedocument.drawingml.diagramColors+xml"/>
  <Override PartName="/ppt/diagrams/data66.xml" ContentType="application/vnd.openxmlformats-officedocument.drawingml.diagramData+xml"/>
  <Override PartName="/ppt/diagrams/quickStyle103.xml" ContentType="application/vnd.openxmlformats-officedocument.drawingml.diagramStyle+xml"/>
  <Override PartName="/ppt/diagrams/data117.xml" ContentType="application/vnd.openxmlformats-officedocument.drawingml.diagramData+xml"/>
  <Override PartName="/ppt/diagrams/colors122.xml" ContentType="application/vnd.openxmlformats-officedocument.drawingml.diagramColors+xml"/>
  <Override PartName="/ppt/diagrams/quickStyle150.xml" ContentType="application/vnd.openxmlformats-officedocument.drawingml.diagramStyle+xml"/>
  <Override PartName="/ppt/slides/slide67.xml" ContentType="application/vnd.openxmlformats-officedocument.presentationml.slide+xml"/>
  <Override PartName="/ppt/slideLayouts/slideLayout19.xml" ContentType="application/vnd.openxmlformats-officedocument.presentationml.slideLayout+xml"/>
  <Override PartName="/ppt/diagrams/quickStyle4.xml" ContentType="application/vnd.openxmlformats-officedocument.drawingml.diagramStyle+xml"/>
  <Override PartName="/ppt/diagrams/colors31.xml" ContentType="application/vnd.openxmlformats-officedocument.drawingml.diagramColors+xml"/>
  <Override PartName="/ppt/diagrams/data44.xml" ContentType="application/vnd.openxmlformats-officedocument.drawingml.diagramData+xml"/>
  <Override PartName="/ppt/diagrams/data91.xml" ContentType="application/vnd.openxmlformats-officedocument.drawingml.diagramData+xml"/>
  <Override PartName="/ppt/diagrams/colors100.xml" ContentType="application/vnd.openxmlformats-officedocument.drawingml.diagramColors+xml"/>
  <Override PartName="/ppt/diagrams/data142.xml" ContentType="application/vnd.openxmlformats-officedocument.drawingml.diagramData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theme/theme3.xml" ContentType="application/vnd.openxmlformats-officedocument.theme+xml"/>
  <Override PartName="/ppt/diagrams/layout145.xml" ContentType="application/vnd.openxmlformats-officedocument.drawingml.diagramLayout+xml"/>
  <Override PartName="/ppt/diagrams/data22.xml" ContentType="application/vnd.openxmlformats-officedocument.drawingml.diagramData+xml"/>
  <Override PartName="/ppt/diagrams/quickStyle48.xml" ContentType="application/vnd.openxmlformats-officedocument.drawingml.diagramStyle+xml"/>
  <Override PartName="/ppt/diagrams/layout59.xml" ContentType="application/vnd.openxmlformats-officedocument.drawingml.diagramLayout+xml"/>
  <Override PartName="/ppt/diagrams/quickStyle95.xml" ContentType="application/vnd.openxmlformats-officedocument.drawingml.diagramStyle+xml"/>
  <Override PartName="/ppt/diagrams/data120.xml" ContentType="application/vnd.openxmlformats-officedocument.drawingml.diagramData+xml"/>
  <Override PartName="/ppt/notesSlides/notesSlide36.xml" ContentType="application/vnd.openxmlformats-officedocument.presentationml.notesSlide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quickStyle26.xml" ContentType="application/vnd.openxmlformats-officedocument.drawingml.diagramStyle+xml"/>
  <Override PartName="/ppt/diagrams/quickStyle73.xml" ContentType="application/vnd.openxmlformats-officedocument.drawingml.diagramStyle+xml"/>
  <Override PartName="/ppt/diagrams/layout123.xml" ContentType="application/vnd.openxmlformats-officedocument.drawingml.diagramLayout+xml"/>
  <Override PartName="/ppt/diagrams/layout37.xml" ContentType="application/vnd.openxmlformats-officedocument.drawingml.diagramLayout+xml"/>
  <Override PartName="/ppt/diagrams/colors69.xml" ContentType="application/vnd.openxmlformats-officedocument.drawingml.diagramColors+xml"/>
  <Override PartName="/ppt/notesSlides/notesSlide14.xml" ContentType="application/vnd.openxmlformats-officedocument.presentationml.notesSlide+xml"/>
  <Override PartName="/ppt/diagrams/layout84.xml" ContentType="application/vnd.openxmlformats-officedocument.drawingml.diagramLayout+xml"/>
  <Override PartName="/ppt/diagrams/layout101.xml" ContentType="application/vnd.openxmlformats-officedocument.drawingml.diagramLayout+xml"/>
  <Override PartName="/ppt/diagrams/quickStyle119.xml" ContentType="application/vnd.openxmlformats-officedocument.drawingml.diagramStyle+xml"/>
  <Override PartName="/ppt/diagrams/colors138.xml" ContentType="application/vnd.openxmlformats-officedocument.drawingml.diagramColors+xml"/>
  <Override PartName="/ppt/diagrams/layout15.xml" ContentType="application/vnd.openxmlformats-officedocument.drawingml.diagramLayout+xml"/>
  <Override PartName="/ppt/diagrams/colors47.xml" ContentType="application/vnd.openxmlformats-officedocument.drawingml.diagramColors+xml"/>
  <Override PartName="/ppt/diagrams/quickStyle51.xml" ContentType="application/vnd.openxmlformats-officedocument.drawingml.diagramStyle+xml"/>
  <Override PartName="/ppt/diagrams/layout62.xml" ContentType="application/vnd.openxmlformats-officedocument.drawingml.diagramLayout+xml"/>
  <Override PartName="/ppt/diagrams/colors94.xml" ContentType="application/vnd.openxmlformats-officedocument.drawingml.diagramColors+xml"/>
  <Override PartName="/ppt/diagrams/colors116.xml" ContentType="application/vnd.openxmlformats-officedocument.drawingml.diagramColors+xml"/>
  <Override PartName="/ppt/diagrams/quickStyle144.xml" ContentType="application/vnd.openxmlformats-officedocument.drawingml.diagramStyle+xml"/>
  <Override PartName="/ppt/diagrams/data158.xml" ContentType="application/vnd.openxmlformats-officedocument.drawingml.diagramData+xml"/>
  <Override PartName="/ppt/slides/slide109.xml" ContentType="application/vnd.openxmlformats-officedocument.presentationml.slide+xml"/>
  <Override PartName="/ppt/slides/slide156.xml" ContentType="application/vnd.openxmlformats-officedocument.presentationml.slide+xml"/>
  <Override PartName="/ppt/slides/slide134.xml" ContentType="application/vnd.openxmlformats-officedocument.presentationml.slide+xml"/>
  <Override PartName="/ppt/notesSlides/notesSlide5.xml" ContentType="application/vnd.openxmlformats-officedocument.presentationml.notesSlide+xml"/>
  <Override PartName="/ppt/diagrams/colors25.xml" ContentType="application/vnd.openxmlformats-officedocument.drawingml.diagramColors+xml"/>
  <Override PartName="/ppt/diagrams/data38.xml" ContentType="application/vnd.openxmlformats-officedocument.drawingml.diagramData+xml"/>
  <Override PartName="/ppt/diagrams/layout40.xml" ContentType="application/vnd.openxmlformats-officedocument.drawingml.diagramLayout+xml"/>
  <Override PartName="/ppt/diagrams/colors72.xml" ContentType="application/vnd.openxmlformats-officedocument.drawingml.diagramColors+xml"/>
  <Override PartName="/ppt/diagrams/data85.xml" ContentType="application/vnd.openxmlformats-officedocument.drawingml.diagramData+xml"/>
  <Override PartName="/ppt/diagrams/quickStyle122.xml" ContentType="application/vnd.openxmlformats-officedocument.drawingml.diagramStyle+xml"/>
  <Override PartName="/ppt/diagrams/data136.xml" ContentType="application/vnd.openxmlformats-officedocument.drawingml.diagramData+xml"/>
  <Override PartName="/ppt/diagrams/colors141.xml" ContentType="application/vnd.openxmlformats-officedocument.drawingml.diagramColors+xml"/>
  <Override PartName="/ppt/slides/slide39.xml" ContentType="application/vnd.openxmlformats-officedocument.presentationml.slide+xml"/>
  <Override PartName="/ppt/slides/slide86.xml" ContentType="application/vnd.openxmlformats-officedocument.presentationml.slide+xml"/>
  <Override PartName="/ppt/diagrams/colors2.xml" ContentType="application/vnd.openxmlformats-officedocument.drawingml.diagramColors+xml"/>
  <Override PartName="/ppt/diagrams/data16.xml" ContentType="application/vnd.openxmlformats-officedocument.drawingml.diagramData+xml"/>
  <Override PartName="/ppt/diagrams/colors50.xml" ContentType="application/vnd.openxmlformats-officedocument.drawingml.diagramColors+xml"/>
  <Override PartName="/ppt/diagrams/data63.xml" ContentType="application/vnd.openxmlformats-officedocument.drawingml.diagramData+xml"/>
  <Override PartName="/ppt/diagrams/quickStyle89.xml" ContentType="application/vnd.openxmlformats-officedocument.drawingml.diagramStyle+xml"/>
  <Override PartName="/ppt/diagrams/quickStyle100.xml" ContentType="application/vnd.openxmlformats-officedocument.drawingml.diagramStyle+xml"/>
  <Override PartName="/ppt/diagrams/data114.xml" ContentType="application/vnd.openxmlformats-officedocument.drawingml.diagramData+xml"/>
  <Override PartName="/ppt/diagrams/layout139.xml" ContentType="application/vnd.openxmlformats-officedocument.drawingml.diagramLayout+xml"/>
  <Override PartName="/ppt/diagrams/data161.xml" ContentType="application/vnd.openxmlformats-officedocument.drawingml.diagramData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12.xml" ContentType="application/vnd.openxmlformats-officedocument.presentationml.slide+xml"/>
  <Override PartName="/ppt/diagrams/layout117.xml" ContentType="application/vnd.openxmlformats-officedocument.drawingml.diagram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data41.xml" ContentType="application/vnd.openxmlformats-officedocument.drawingml.diagramData+xml"/>
  <Override PartName="/ppt/diagrams/quickStyle67.xml" ContentType="application/vnd.openxmlformats-officedocument.drawingml.diagramStyle+xml"/>
  <Override PartName="/ppt/diagrams/layout78.xml" ContentType="application/vnd.openxmlformats-officedocument.drawingml.diagramLayout+xml"/>
  <Override PartName="/ppt/slides/slide42.xml" ContentType="application/vnd.openxmlformats-officedocument.presentationml.slide+xml"/>
  <Override PartName="/ppt/diagrams/quickStyle45.xml" ContentType="application/vnd.openxmlformats-officedocument.drawingml.diagramStyle+xml"/>
  <Override PartName="/ppt/diagrams/quickStyle92.xml" ContentType="application/vnd.openxmlformats-officedocument.drawingml.diagramStyle+xml"/>
  <Override PartName="/ppt/diagrams/layout142.xml" ContentType="application/vnd.openxmlformats-officedocument.drawingml.diagramLayout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56.xml" ContentType="application/vnd.openxmlformats-officedocument.drawingml.diagramLayout+xml"/>
  <Override PartName="/ppt/diagrams/colors88.xml" ContentType="application/vnd.openxmlformats-officedocument.drawingml.diagramColors+xml"/>
  <Override PartName="/ppt/diagrams/layout120.xml" ContentType="application/vnd.openxmlformats-officedocument.drawingml.diagramLayout+xml"/>
  <Override PartName="/ppt/diagrams/quickStyle138.xml" ContentType="application/vnd.openxmlformats-officedocument.drawingml.diagramStyle+xml"/>
  <Override PartName="/ppt/notesSlides/notesSlide33.xml" ContentType="application/vnd.openxmlformats-officedocument.presentationml.notesSlide+xml"/>
  <Override PartName="/ppt/diagrams/colors157.xml" ContentType="application/vnd.openxmlformats-officedocument.drawingml.diagramColors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34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colors66.xml" ContentType="application/vnd.openxmlformats-officedocument.drawingml.diagramColors+xml"/>
  <Override PartName="/ppt/diagrams/quickStyle70.xml" ContentType="application/vnd.openxmlformats-officedocument.drawingml.diagramStyle+xml"/>
  <Override PartName="/ppt/diagrams/data79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116.xml" ContentType="application/vnd.openxmlformats-officedocument.drawingml.diagramStyle+xml"/>
  <Override PartName="/ppt/diagrams/colors135.xml" ContentType="application/vnd.openxmlformats-officedocument.drawingml.diagramColors+xml"/>
  <Override PartName="/ppt/slides/slide128.xml" ContentType="application/vnd.openxmlformats-officedocument.presentationml.slide+xml"/>
  <Override PartName="/ppt/diagrams/data57.xml" ContentType="application/vnd.openxmlformats-officedocument.drawingml.diagramData+xml"/>
  <Override PartName="/ppt/diagrams/data108.xml" ContentType="application/vnd.openxmlformats-officedocument.drawingml.diagramData+xml"/>
  <Override PartName="/ppt/diagrams/data155.xml" ContentType="application/vnd.openxmlformats-officedocument.drawingml.diagramData+xml"/>
  <Override PartName="/ppt/slides/slide8.xml" ContentType="application/vnd.openxmlformats-officedocument.presentationml.slide+xml"/>
  <Override PartName="/ppt/slides/slide106.xml" ContentType="application/vnd.openxmlformats-officedocument.presentationml.slide+xml"/>
  <Override PartName="/ppt/slides/slide153.xml" ContentType="application/vnd.openxmlformats-officedocument.presentationml.slide+xml"/>
  <Override PartName="/ppt/diagrams/layout12.xml" ContentType="application/vnd.openxmlformats-officedocument.drawingml.diagramLayout+xml"/>
  <Override PartName="/ppt/diagrams/colors44.xml" ContentType="application/vnd.openxmlformats-officedocument.drawingml.diagramColors+xml"/>
  <Override PartName="/ppt/diagrams/colors91.xml" ContentType="application/vnd.openxmlformats-officedocument.drawingml.diagramColors+xml"/>
  <Override PartName="/ppt/diagrams/colors113.xml" ContentType="application/vnd.openxmlformats-officedocument.drawingml.diagramColors+xml"/>
  <Override PartName="/ppt/diagrams/quickStyle141.xml" ContentType="application/vnd.openxmlformats-officedocument.drawingml.diagramStyle+xml"/>
  <Override PartName="/ppt/diagrams/layout158.xml" ContentType="application/vnd.openxmlformats-officedocument.drawingml.diagramLayout+xml"/>
  <Override PartName="/ppt/diagrams/colors160.xml" ContentType="application/vnd.openxmlformats-officedocument.drawingml.diagramColors+xml"/>
  <Override PartName="/ppt/slideMasters/slideMaster3.xml" ContentType="application/vnd.openxmlformats-officedocument.presentationml.slideMaster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diagrams/data82.xml" ContentType="application/vnd.openxmlformats-officedocument.drawingml.diagramData+xml"/>
  <Override PartName="/ppt/diagrams/data133.xml" ContentType="application/vnd.openxmlformats-officedocument.drawingml.diagramData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31.xml" ContentType="application/vnd.openxmlformats-officedocument.presentationml.slide+xml"/>
  <Override PartName="/ppt/diagrams/quickStyle39.xml" ContentType="application/vnd.openxmlformats-officedocument.drawingml.diagramStyle+xml"/>
  <Override PartName="/ppt/diagrams/quickStyle86.xml" ContentType="application/vnd.openxmlformats-officedocument.drawingml.diagramStyle+xml"/>
  <Override PartName="/ppt/diagrams/data111.xml" ContentType="application/vnd.openxmlformats-officedocument.drawingml.diagramData+xml"/>
  <Override PartName="/ppt/diagrams/layout136.xml" ContentType="application/vnd.openxmlformats-officedocument.drawingml.diagramLayout+xml"/>
  <Override PartName="/ppt/diagrams/data13.xml" ContentType="application/vnd.openxmlformats-officedocument.drawingml.diagramData+xml"/>
  <Override PartName="/ppt/diagrams/data60.xml" ContentType="application/vnd.openxmlformats-officedocument.drawingml.diagramData+xml"/>
  <Override PartName="/ppt/diagrams/layout97.xml" ContentType="application/vnd.openxmlformats-officedocument.drawingml.diagramLayout+xml"/>
  <Override PartName="/ppt/notesSlides/notesSlide27.xml" ContentType="application/vnd.openxmlformats-officedocument.presentationml.notesSlide+xml"/>
  <Override PartName="/ppt/diagrams/layout114.xml" ContentType="application/vnd.openxmlformats-officedocument.drawingml.diagramLayout+xml"/>
  <Override PartName="/ppt/diagrams/layout161.xml" ContentType="application/vnd.openxmlformats-officedocument.drawingml.diagramLayout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quickStyle17.xml" ContentType="application/vnd.openxmlformats-officedocument.drawingml.diagramStyle+xml"/>
  <Override PartName="/ppt/diagrams/quickStyle64.xml" ContentType="application/vnd.openxmlformats-officedocument.drawingml.diagramStyle+xml"/>
  <Override PartName="/ppt/tableStyles.xml" ContentType="application/vnd.openxmlformats-officedocument.presentationml.tableStyles+xml"/>
  <Override PartName="/ppt/diagrams/layout28.xml" ContentType="application/vnd.openxmlformats-officedocument.drawingml.diagramLayout+xml"/>
  <Override PartName="/ppt/diagrams/layout75.xml" ContentType="application/vnd.openxmlformats-officedocument.drawingml.diagramLayout+xml"/>
  <Override PartName="/ppt/diagrams/colors129.xml" ContentType="application/vnd.openxmlformats-officedocument.drawingml.diagramColors+xml"/>
  <Override PartName="/ppt/diagrams/quickStyle157.xml" ContentType="application/vnd.openxmlformats-officedocument.drawingml.diagramStyle+xml"/>
  <Override PartName="/ppt/slides/slide147.xml" ContentType="application/vnd.openxmlformats-officedocument.presentationml.slide+xml"/>
  <Override PartName="/ppt/diagrams/colors38.xml" ContentType="application/vnd.openxmlformats-officedocument.drawingml.diagramColors+xml"/>
  <Override PartName="/ppt/diagrams/quickStyle42.xml" ContentType="application/vnd.openxmlformats-officedocument.drawingml.diagramStyle+xml"/>
  <Override PartName="/ppt/diagrams/layout53.xml" ContentType="application/vnd.openxmlformats-officedocument.drawingml.diagramLayout+xml"/>
  <Override PartName="/ppt/diagrams/colors85.xml" ContentType="application/vnd.openxmlformats-officedocument.drawingml.diagramColors+xml"/>
  <Override PartName="/ppt/diagrams/data98.xml" ContentType="application/vnd.openxmlformats-officedocument.drawingml.diagramData+xml"/>
  <Override PartName="/ppt/diagrams/colors107.xml" ContentType="application/vnd.openxmlformats-officedocument.drawingml.diagramColors+xml"/>
  <Override PartName="/ppt/notesSlides/notesSlide30.xml" ContentType="application/vnd.openxmlformats-officedocument.presentationml.notesSlide+xml"/>
  <Override PartName="/ppt/diagrams/quickStyle135.xml" ContentType="application/vnd.openxmlformats-officedocument.drawingml.diagramStyle+xml"/>
  <Override PartName="/ppt/diagrams/data149.xml" ContentType="application/vnd.openxmlformats-officedocument.drawingml.diagramData+xml"/>
  <Override PartName="/ppt/diagrams/colors154.xml" ContentType="application/vnd.openxmlformats-officedocument.drawingml.diagramColors+xml"/>
  <Override PartName="/ppt/slides/slide99.xml" ContentType="application/vnd.openxmlformats-officedocument.presentationml.slide+xml"/>
  <Override PartName="/ppt/diagrams/layout1.xml" ContentType="application/vnd.openxmlformats-officedocument.drawingml.diagramLayout+xml"/>
  <Override PartName="/ppt/diagrams/quickStyle20.xml" ContentType="application/vnd.openxmlformats-officedocument.drawingml.diagramStyle+xml"/>
  <Override PartName="/ppt/diagrams/data29.xml" ContentType="application/vnd.openxmlformats-officedocument.drawingml.diagramData+xml"/>
  <Override PartName="/ppt/diagrams/data76.xml" ContentType="application/vnd.openxmlformats-officedocument.drawingml.diagramData+xml"/>
  <Override PartName="/ppt/diagrams/data127.xml" ContentType="application/vnd.openxmlformats-officedocument.drawingml.diagramData+xml"/>
  <Override PartName="/ppt/slides/slide77.xml" ContentType="application/vnd.openxmlformats-officedocument.presentationml.slide+xml"/>
  <Override PartName="/ppt/slides/slide125.xml" ContentType="application/vnd.openxmlformats-officedocument.presentationml.slide+xml"/>
  <Override PartName="/ppt/diagrams/colors16.xml" ContentType="application/vnd.openxmlformats-officedocument.drawingml.diagramColors+xml"/>
  <Override PartName="/ppt/diagrams/layout31.xml" ContentType="application/vnd.openxmlformats-officedocument.drawingml.diagramLayout+xml"/>
  <Override PartName="/ppt/diagrams/colors63.xml" ContentType="application/vnd.openxmlformats-officedocument.drawingml.diagramColors+xml"/>
  <Override PartName="/ppt/diagrams/quickStyle113.xml" ContentType="application/vnd.openxmlformats-officedocument.drawingml.diagramStyle+xml"/>
  <Override PartName="/ppt/diagrams/colors132.xml" ContentType="application/vnd.openxmlformats-officedocument.drawingml.diagramColors+xml"/>
  <Override PartName="/ppt/diagrams/quickStyle160.xml" ContentType="application/vnd.openxmlformats-officedocument.drawingml.diagramStyle+xml"/>
  <Override PartName="/ppt/slides/slide5.xml" ContentType="application/vnd.openxmlformats-officedocument.presentationml.slide+xml"/>
  <Override PartName="/ppt/slides/slide103.xml" ContentType="application/vnd.openxmlformats-officedocument.presentationml.slide+xml"/>
  <Override PartName="/ppt/slides/slide150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diagrams/colors41.xml" ContentType="application/vnd.openxmlformats-officedocument.drawingml.diagramColors+xml"/>
  <Override PartName="/ppt/diagrams/data54.xml" ContentType="application/vnd.openxmlformats-officedocument.drawingml.diagramData+xml"/>
  <Override PartName="/ppt/diagrams/data105.xml" ContentType="application/vnd.openxmlformats-officedocument.drawingml.diagramData+xml"/>
  <Override PartName="/ppt/diagrams/colors110.xml" ContentType="application/vnd.openxmlformats-officedocument.drawingml.diagramColors+xml"/>
  <Override PartName="/ppt/diagrams/data152.xml" ContentType="application/vnd.openxmlformats-officedocument.drawingml.diagramData+xml"/>
  <Override PartName="/ppt/slides/slide55.xml" ContentType="application/vnd.openxmlformats-officedocument.presentationml.slide+xml"/>
  <Override PartName="/ppt/diagrams/data32.xml" ContentType="application/vnd.openxmlformats-officedocument.drawingml.diagramData+xml"/>
  <Override PartName="/ppt/diagrams/quickStyle58.xml" ContentType="application/vnd.openxmlformats-officedocument.drawingml.diagramStyle+xml"/>
  <Override PartName="/ppt/diagrams/layout108.xml" ContentType="application/vnd.openxmlformats-officedocument.drawingml.diagramLayout+xml"/>
  <Override PartName="/ppt/diagrams/data130.xml" ContentType="application/vnd.openxmlformats-officedocument.drawingml.diagramData+xml"/>
  <Override PartName="/ppt/diagrams/layout155.xml" ContentType="application/vnd.openxmlformats-officedocument.drawingml.diagramLayout+xml"/>
  <Override PartName="/ppt/slides/slide33.xml" ContentType="application/vnd.openxmlformats-officedocument.presentationml.slide+xml"/>
  <Override PartName="/ppt/slides/slide80.xml" ContentType="application/vnd.openxmlformats-officedocument.presentationml.slide+xml"/>
  <Override PartName="/ppt/diagrams/layout69.xml" ContentType="application/vnd.openxmlformats-officedocument.drawingml.diagramLayout+xml"/>
  <Override PartName="/ppt/diagrams/layout133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diagrams/data10.xml" ContentType="application/vnd.openxmlformats-officedocument.drawingml.diagramData+xml"/>
  <Override PartName="/ppt/diagrams/quickStyle36.xml" ContentType="application/vnd.openxmlformats-officedocument.drawingml.diagramStyle+xml"/>
  <Override PartName="/ppt/diagrams/colors79.xml" ContentType="application/vnd.openxmlformats-officedocument.drawingml.diagramColors+xml"/>
  <Override PartName="/ppt/diagrams/quickStyle83.xml" ContentType="application/vnd.openxmlformats-officedocument.drawingml.diagramStyle+xml"/>
  <Override PartName="/ppt/notesSlides/notesSlide24.xml" ContentType="application/vnd.openxmlformats-officedocument.presentationml.notesSlide+xml"/>
  <Override PartName="/ppt/diagrams/colors148.xml" ContentType="application/vnd.openxmlformats-officedocument.drawingml.diagramColor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47.xml" ContentType="application/vnd.openxmlformats-officedocument.drawingml.diagramLayout+xml"/>
  <Override PartName="/ppt/diagrams/quickStyle61.xml" ContentType="application/vnd.openxmlformats-officedocument.drawingml.diagramStyle+xml"/>
  <Override PartName="/ppt/diagrams/layout94.xml" ContentType="application/vnd.openxmlformats-officedocument.drawingml.diagramLayout+xml"/>
  <Override PartName="/ppt/diagrams/layout111.xml" ContentType="application/vnd.openxmlformats-officedocument.drawingml.diagramLayout+xml"/>
  <Override PartName="/ppt/diagrams/quickStyle129.xml" ContentType="application/vnd.openxmlformats-officedocument.drawingml.diagramStyl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5.xml" ContentType="application/vnd.openxmlformats-officedocument.drawingml.diagramLayout+xml"/>
  <Override PartName="/ppt/diagrams/colors57.xml" ContentType="application/vnd.openxmlformats-officedocument.drawingml.diagramColors+xml"/>
  <Override PartName="/ppt/diagrams/layout72.xml" ContentType="application/vnd.openxmlformats-officedocument.drawingml.diagramLayout+xml"/>
  <Override PartName="/ppt/diagrams/quickStyle107.xml" ContentType="application/vnd.openxmlformats-officedocument.drawingml.diagramStyle+xml"/>
  <Override PartName="/ppt/diagrams/colors126.xml" ContentType="application/vnd.openxmlformats-officedocument.drawingml.diagramColors+xml"/>
  <Override PartName="/ppt/diagrams/quickStyle154.xml" ContentType="application/vnd.openxmlformats-officedocument.drawingml.diagramStyle+xml"/>
  <Override PartName="/ppt/diagrams/quickStyle8.xml" ContentType="application/vnd.openxmlformats-officedocument.drawingml.diagramStyle+xml"/>
  <Override PartName="/ppt/diagrams/colors35.xml" ContentType="application/vnd.openxmlformats-officedocument.drawingml.diagramColors+xml"/>
  <Override PartName="/ppt/diagrams/data48.xml" ContentType="application/vnd.openxmlformats-officedocument.drawingml.diagramData+xml"/>
  <Override PartName="/ppt/diagrams/colors82.xml" ContentType="application/vnd.openxmlformats-officedocument.drawingml.diagramColors+xml"/>
  <Override PartName="/ppt/diagrams/data95.xml" ContentType="application/vnd.openxmlformats-officedocument.drawingml.diagramData+xml"/>
  <Override PartName="/ppt/diagrams/data146.xml" ContentType="application/vnd.openxmlformats-officedocument.drawingml.diagramData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diagrams/layout50.xml" ContentType="application/vnd.openxmlformats-officedocument.drawingml.diagramLayout+xml"/>
  <Override PartName="/ppt/diagrams/colors104.xml" ContentType="application/vnd.openxmlformats-officedocument.drawingml.diagramColors+xml"/>
  <Override PartName="/ppt/diagrams/quickStyle132.xml" ContentType="application/vnd.openxmlformats-officedocument.drawingml.diagramStyle+xml"/>
  <Override PartName="/ppt/diagrams/layout149.xml" ContentType="application/vnd.openxmlformats-officedocument.drawingml.diagramLayout+xml"/>
  <Override PartName="/ppt/diagrams/colors151.xml" ContentType="application/vnd.openxmlformats-officedocument.drawingml.diagramColors+xml"/>
  <Override PartName="/ppt/slides/slide122.xml" ContentType="application/vnd.openxmlformats-officedocument.presentationml.slide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60.xml" ContentType="application/vnd.openxmlformats-officedocument.drawingml.diagramColors+xml"/>
  <Override PartName="/ppt/diagrams/data73.xml" ContentType="application/vnd.openxmlformats-officedocument.drawingml.diagramData+xml"/>
  <Override PartName="/ppt/diagrams/quickStyle99.xml" ContentType="application/vnd.openxmlformats-officedocument.drawingml.diagramStyle+xml"/>
  <Override PartName="/ppt/diagrams/quickStyle110.xml" ContentType="application/vnd.openxmlformats-officedocument.drawingml.diagramStyle+xml"/>
  <Override PartName="/ppt/diagrams/data124.xml" ContentType="application/vnd.openxmlformats-officedocument.drawingml.diagramData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51.xml" ContentType="application/vnd.openxmlformats-officedocument.drawingml.diagramData+xml"/>
  <Override PartName="/ppt/diagrams/quickStyle77.xml" ContentType="application/vnd.openxmlformats-officedocument.drawingml.diagramStyle+xml"/>
  <Override PartName="/ppt/diagrams/data102.xml" ContentType="application/vnd.openxmlformats-officedocument.drawingml.diagramData+xml"/>
  <Override PartName="/ppt/diagrams/layout127.xml" ContentType="application/vnd.openxmlformats-officedocument.drawingml.diagramLayout+xml"/>
  <Override PartName="/ppt/slides/slide2.xml" ContentType="application/vnd.openxmlformats-officedocument.presentationml.slide+xml"/>
  <Override PartName="/ppt/slides/slide52.xml" ContentType="application/vnd.openxmlformats-officedocument.presentationml.slide+xml"/>
  <Override PartName="/ppt/slides/slide100.xml" ContentType="application/vnd.openxmlformats-officedocument.presentationml.slide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diagrams/layout88.xml" ContentType="application/vnd.openxmlformats-officedocument.drawingml.diagramLayout+xml"/>
  <Override PartName="/ppt/diagrams/layout105.xml" ContentType="application/vnd.openxmlformats-officedocument.drawingml.diagramLayout+xml"/>
  <Override PartName="/ppt/diagrams/layout152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98.xml" ContentType="application/vnd.openxmlformats-officedocument.drawingml.diagramColors+xml"/>
  <Override PartName="/ppt/diagrams/quickStyle148.xml" ContentType="application/vnd.openxmlformats-officedocument.drawingml.diagramStyle+xml"/>
  <Override PartName="/ppt/slides/slide30.xml" ContentType="application/vnd.openxmlformats-officedocument.presentationml.slide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layout66.xml" ContentType="application/vnd.openxmlformats-officedocument.drawingml.diagramLayout+xml"/>
  <Override PartName="/ppt/diagrams/quickStyle80.xml" ContentType="application/vnd.openxmlformats-officedocument.drawingml.diagramStyle+xml"/>
  <Override PartName="/ppt/diagrams/layout130.xml" ContentType="application/vnd.openxmlformats-officedocument.drawingml.diagramLayout+xml"/>
  <Override PartName="/ppt/slides/slide138.xml" ContentType="application/vnd.openxmlformats-officedocument.presentationml.slide+xml"/>
  <Override PartName="/ppt/diagrams/data4.xml" ContentType="application/vnd.openxmlformats-officedocument.drawingml.diagramData+xml"/>
  <Override PartName="/ppt/diagrams/colors29.xml" ContentType="application/vnd.openxmlformats-officedocument.drawingml.diagramColors+xml"/>
  <Override PartName="/ppt/notesSlides/notesSlide9.xml" ContentType="application/vnd.openxmlformats-officedocument.presentationml.notesSlide+xml"/>
  <Override PartName="/ppt/diagrams/layout44.xml" ContentType="application/vnd.openxmlformats-officedocument.drawingml.diagramLayout+xml"/>
  <Override PartName="/ppt/diagrams/colors76.xml" ContentType="application/vnd.openxmlformats-officedocument.drawingml.diagramColors+xml"/>
  <Override PartName="/ppt/diagrams/data89.xml" ContentType="application/vnd.openxmlformats-officedocument.drawingml.diagramData+xml"/>
  <Override PartName="/ppt/diagrams/layout91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quickStyle126.xml" ContentType="application/vnd.openxmlformats-officedocument.drawingml.diagramStyle+xml"/>
  <Override PartName="/ppt/diagrams/colors14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11.xml" ContentType="application/vnd.openxmlformats-officedocument.drawingml.diagramStyle+xml"/>
  <Override PartName="/ppt/diagrams/colors54.xml" ContentType="application/vnd.openxmlformats-officedocument.drawingml.diagramColors+xml"/>
  <Override PartName="/ppt/diagrams/data67.xml" ContentType="application/vnd.openxmlformats-officedocument.drawingml.diagramData+xml"/>
  <Override PartName="/ppt/diagrams/quickStyle104.xml" ContentType="application/vnd.openxmlformats-officedocument.drawingml.diagramStyle+xml"/>
  <Override PartName="/ppt/diagrams/data118.xml" ContentType="application/vnd.openxmlformats-officedocument.drawingml.diagramData+xml"/>
  <Override PartName="/ppt/diagrams/colors123.xml" ContentType="application/vnd.openxmlformats-officedocument.drawingml.diagramColors+xml"/>
  <Override PartName="/ppt/diagrams/quickStyle151.xml" ContentType="application/vnd.openxmlformats-officedocument.drawingml.diagramStyl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s/slide163.xml" ContentType="application/vnd.openxmlformats-officedocument.presentationml.slide+xml"/>
  <Override PartName="/ppt/diagrams/layout22.xml" ContentType="application/vnd.openxmlformats-officedocument.drawingml.diagramLayout+xml"/>
  <Override PartName="/ppt/slides/slide141.xml" ContentType="application/vnd.openxmlformats-officedocument.presentationml.slide+xml"/>
  <Override PartName="/ppt/theme/theme4.xml" ContentType="application/vnd.openxmlformats-officedocument.theme+xml"/>
  <Override PartName="/ppt/diagrams/quickStyle5.xml" ContentType="application/vnd.openxmlformats-officedocument.drawingml.diagramStyle+xml"/>
  <Override PartName="/ppt/diagrams/colors32.xml" ContentType="application/vnd.openxmlformats-officedocument.drawingml.diagramColors+xml"/>
  <Override PartName="/ppt/diagrams/data45.xml" ContentType="application/vnd.openxmlformats-officedocument.drawingml.diagramData+xml"/>
  <Override PartName="/ppt/diagrams/data92.xml" ContentType="application/vnd.openxmlformats-officedocument.drawingml.diagramData+xml"/>
  <Override PartName="/ppt/diagrams/colors101.xml" ContentType="application/vnd.openxmlformats-officedocument.drawingml.diagramColors+xml"/>
  <Override PartName="/ppt/diagrams/data143.xml" ContentType="application/vnd.openxmlformats-officedocument.drawingml.diagramData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diagrams/colors10.xml" ContentType="application/vnd.openxmlformats-officedocument.drawingml.diagramColors+xml"/>
  <Override PartName="/ppt/diagrams/data23.xml" ContentType="application/vnd.openxmlformats-officedocument.drawingml.diagramData+xml"/>
  <Override PartName="/ppt/diagrams/quickStyle49.xml" ContentType="application/vnd.openxmlformats-officedocument.drawingml.diagramStyle+xml"/>
  <Override PartName="/ppt/diagrams/data70.xml" ContentType="application/vnd.openxmlformats-officedocument.drawingml.diagramData+xml"/>
  <Override PartName="/ppt/diagrams/quickStyle96.xml" ContentType="application/vnd.openxmlformats-officedocument.drawingml.diagramStyle+xml"/>
  <Override PartName="/ppt/diagrams/data121.xml" ContentType="application/vnd.openxmlformats-officedocument.drawingml.diagramData+xml"/>
  <Override PartName="/ppt/diagrams/layout146.xml" ContentType="application/vnd.openxmlformats-officedocument.drawingml.diagramLayout+xml"/>
  <Override PartName="/ppt/slides/slide24.xml" ContentType="application/vnd.openxmlformats-officedocument.presentationml.slide+xml"/>
  <Override PartName="/ppt/slides/slide71.xml" ContentType="application/vnd.openxmlformats-officedocument.presentationml.slide+xml"/>
  <Override PartName="/ppt/diagrams/layout8.xml" ContentType="application/vnd.openxmlformats-officedocument.drawingml.diagramLayout+xml"/>
  <Override PartName="/ppt/diagrams/layout124.xml" ContentType="application/vnd.openxmlformats-officedocument.drawingml.diagramLayout+xml"/>
  <Override PartName="/ppt/notesSlides/notesSlide3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quickStyle27.xml" ContentType="application/vnd.openxmlformats-officedocument.drawingml.diagramStyle+xml"/>
  <Override PartName="/ppt/diagrams/layout38.xml" ContentType="application/vnd.openxmlformats-officedocument.drawingml.diagramLayout+xml"/>
  <Override PartName="/ppt/diagrams/quickStyle74.xml" ContentType="application/vnd.openxmlformats-officedocument.drawingml.diagramStyle+xml"/>
  <Override PartName="/ppt/notesSlides/notesSlide15.xml" ContentType="application/vnd.openxmlformats-officedocument.presentationml.notesSlide+xml"/>
  <Override PartName="/ppt/diagrams/layout85.xml" ContentType="application/vnd.openxmlformats-officedocument.drawingml.diagramLayout+xml"/>
  <Override PartName="/ppt/diagrams/colors139.xml" ContentType="application/vnd.openxmlformats-officedocument.drawingml.diagramColors+xml"/>
  <Override PartName="/ppt/diagrams/quickStyle52.xml" ContentType="application/vnd.openxmlformats-officedocument.drawingml.diagramStyle+xml"/>
  <Override PartName="/ppt/diagrams/layout102.xml" ContentType="application/vnd.openxmlformats-officedocument.drawingml.diagramLayout+xml"/>
  <Override PartName="/ppt/slides/slide157.xml" ContentType="application/vnd.openxmlformats-officedocument.presentationml.slide+xml"/>
  <Override PartName="/ppt/diagrams/layout16.xml" ContentType="application/vnd.openxmlformats-officedocument.drawingml.diagramLayout+xml"/>
  <Override PartName="/ppt/diagrams/colors48.xml" ContentType="application/vnd.openxmlformats-officedocument.drawingml.diagramColors+xml"/>
  <Override PartName="/ppt/diagrams/layout63.xml" ContentType="application/vnd.openxmlformats-officedocument.drawingml.diagramLayout+xml"/>
  <Override PartName="/ppt/diagrams/colors95.xml" ContentType="application/vnd.openxmlformats-officedocument.drawingml.diagramColors+xml"/>
  <Override PartName="/ppt/diagrams/colors117.xml" ContentType="application/vnd.openxmlformats-officedocument.drawingml.diagramColors+xml"/>
  <Override PartName="/ppt/diagrams/quickStyle145.xml" ContentType="application/vnd.openxmlformats-officedocument.drawingml.diagramStyle+xml"/>
  <Override PartName="/ppt/diagrams/data159.xml" ContentType="application/vnd.openxmlformats-officedocument.drawingml.diagramData+xml"/>
  <Override PartName="/ppt/diagrams/colors26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quickStyle30.xml" ContentType="application/vnd.openxmlformats-officedocument.drawingml.diagramStyle+xml"/>
  <Override PartName="/ppt/diagrams/data39.xml" ContentType="application/vnd.openxmlformats-officedocument.drawingml.diagramData+xml"/>
  <Override PartName="/ppt/diagrams/layout41.xml" ContentType="application/vnd.openxmlformats-officedocument.drawingml.diagramLayout+xml"/>
  <Override PartName="/ppt/diagrams/colors73.xml" ContentType="application/vnd.openxmlformats-officedocument.drawingml.diagramColors+xml"/>
  <Override PartName="/ppt/diagrams/data86.xml" ContentType="application/vnd.openxmlformats-officedocument.drawingml.diagramData+xml"/>
  <Override PartName="/ppt/diagrams/quickStyle123.xml" ContentType="application/vnd.openxmlformats-officedocument.drawingml.diagramStyle+xml"/>
  <Override PartName="/ppt/diagrams/data137.xml" ContentType="application/vnd.openxmlformats-officedocument.drawingml.diagramData+xml"/>
  <Override PartName="/ppt/diagrams/colors142.xml" ContentType="application/vnd.openxmlformats-officedocument.drawingml.diagramColors+xml"/>
  <Override PartName="/ppt/slides/slide87.xml" ContentType="application/vnd.openxmlformats-officedocument.presentationml.slide+xml"/>
  <Override PartName="/ppt/slides/slide135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diagrams/data17.xml" ContentType="application/vnd.openxmlformats-officedocument.drawingml.diagramData+xml"/>
  <Override PartName="/ppt/diagrams/colors51.xml" ContentType="application/vnd.openxmlformats-officedocument.drawingml.diagramColors+xml"/>
  <Override PartName="/ppt/diagrams/data64.xml" ContentType="application/vnd.openxmlformats-officedocument.drawingml.diagramData+xml"/>
  <Override PartName="/ppt/diagrams/quickStyle101.xml" ContentType="application/vnd.openxmlformats-officedocument.drawingml.diagramStyle+xml"/>
  <Override PartName="/ppt/diagrams/data115.xml" ContentType="application/vnd.openxmlformats-officedocument.drawingml.diagramData+xml"/>
  <Override PartName="/ppt/diagrams/colors120.xml" ContentType="application/vnd.openxmlformats-officedocument.drawingml.diagramColors+xml"/>
  <Override PartName="/ppt/diagrams/data162.xml" ContentType="application/vnd.openxmlformats-officedocument.drawingml.diagramData+xml"/>
  <Override PartName="/ppt/slides/slide18.xml" ContentType="application/vnd.openxmlformats-officedocument.presentationml.slide+xml"/>
  <Override PartName="/ppt/slides/slide65.xml" ContentType="application/vnd.openxmlformats-officedocument.presentationml.slide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data42.xml" ContentType="application/vnd.openxmlformats-officedocument.drawingml.diagramData+xml"/>
  <Override PartName="/ppt/diagrams/quickStyle68.xml" ContentType="application/vnd.openxmlformats-officedocument.drawingml.diagramStyle+xml"/>
  <Override PartName="/ppt/diagrams/layout118.xml" ContentType="application/vnd.openxmlformats-officedocument.drawingml.diagramLayout+xml"/>
  <Override PartName="/ppt/diagrams/data140.xml" ContentType="application/vnd.openxmlformats-officedocument.drawingml.diagramData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diagrams/layout79.xml" ContentType="application/vnd.openxmlformats-officedocument.drawingml.diagramLayout+xml"/>
  <Override PartName="/ppt/diagrams/layout143.xml" ContentType="application/vnd.openxmlformats-officedocument.drawingml.diagramLayout+xml"/>
  <Override PartName="/ppt/diagrams/data20.xml" ContentType="application/vnd.openxmlformats-officedocument.drawingml.diagramData+xml"/>
  <Override PartName="/ppt/diagrams/quickStyle46.xml" ContentType="application/vnd.openxmlformats-officedocument.drawingml.diagramStyle+xml"/>
  <Override PartName="/ppt/diagrams/layout57.xml" ContentType="application/vnd.openxmlformats-officedocument.drawingml.diagramLayout+xml"/>
  <Override PartName="/ppt/diagrams/colors89.xml" ContentType="application/vnd.openxmlformats-officedocument.drawingml.diagramColors+xml"/>
  <Override PartName="/ppt/diagrams/quickStyle93.xml" ContentType="application/vnd.openxmlformats-officedocument.drawingml.diagramStyle+xml"/>
  <Override PartName="/ppt/diagrams/quickStyle139.xml" ContentType="application/vnd.openxmlformats-officedocument.drawingml.diagramStyle+xml"/>
  <Override PartName="/ppt/notesSlides/notesSlide34.xml" ContentType="application/vnd.openxmlformats-officedocument.presentationml.notesSlide+xml"/>
  <Override PartName="/ppt/diagrams/colors158.xml" ContentType="application/vnd.openxmlformats-officedocument.drawingml.diagramColors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quickStyle24.xml" ContentType="application/vnd.openxmlformats-officedocument.drawingml.diagramStyle+xml"/>
  <Override PartName="/ppt/diagrams/quickStyle71.xml" ContentType="application/vnd.openxmlformats-officedocument.drawingml.diagramStyle+xml"/>
  <Override PartName="/ppt/diagrams/layout121.xml" ContentType="application/vnd.openxmlformats-officedocument.drawingml.diagramLayout+xml"/>
  <Override PartName="/ppt/slides/slide129.xml" ContentType="application/vnd.openxmlformats-officedocument.presentationml.slide+xml"/>
  <Override PartName="/ppt/diagrams/layout35.xml" ContentType="application/vnd.openxmlformats-officedocument.drawingml.diagramLayout+xml"/>
  <Override PartName="/ppt/diagrams/colors67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layout82.xml" ContentType="application/vnd.openxmlformats-officedocument.drawingml.diagramLayout+xml"/>
  <Override PartName="/ppt/diagrams/quickStyle117.xml" ContentType="application/vnd.openxmlformats-officedocument.drawingml.diagramStyle+xml"/>
  <Override PartName="/ppt/diagrams/colors136.xml" ContentType="application/vnd.openxmlformats-officedocument.drawingml.diagramColors+xml"/>
  <Override PartName="/ppt/diagrams/layout13.xml" ContentType="application/vnd.openxmlformats-officedocument.drawingml.diagramLayout+xml"/>
  <Override PartName="/ppt/diagrams/colors45.xml" ContentType="application/vnd.openxmlformats-officedocument.drawingml.diagramColors+xml"/>
  <Override PartName="/ppt/diagrams/data58.xml" ContentType="application/vnd.openxmlformats-officedocument.drawingml.diagramData+xml"/>
  <Override PartName="/ppt/diagrams/layout60.xml" ContentType="application/vnd.openxmlformats-officedocument.drawingml.diagramLayout+xml"/>
  <Override PartName="/ppt/diagrams/colors92.xml" ContentType="application/vnd.openxmlformats-officedocument.drawingml.diagramColors+xml"/>
  <Override PartName="/ppt/diagrams/data109.xml" ContentType="application/vnd.openxmlformats-officedocument.drawingml.diagramData+xml"/>
  <Override PartName="/ppt/diagrams/colors114.xml" ContentType="application/vnd.openxmlformats-officedocument.drawingml.diagramColors+xml"/>
  <Override PartName="/ppt/diagrams/quickStyle142.xml" ContentType="application/vnd.openxmlformats-officedocument.drawingml.diagramStyle+xml"/>
  <Override PartName="/ppt/diagrams/data156.xml" ContentType="application/vnd.openxmlformats-officedocument.drawingml.diagramData+xml"/>
  <Override PartName="/ppt/diagrams/colors161.xml" ContentType="application/vnd.openxmlformats-officedocument.drawingml.diagramColor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diagrams/data134.xml" ContentType="application/vnd.openxmlformats-officedocument.drawingml.diagramData+xml"/>
  <Override PartName="/ppt/diagrams/layout159.xml" ContentType="application/vnd.openxmlformats-officedocument.drawingml.diagramLayout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Override PartName="/ppt/diagrams/colors23.xml" ContentType="application/vnd.openxmlformats-officedocument.drawingml.diagramColors+xml"/>
  <Override PartName="/ppt/diagrams/data36.xml" ContentType="application/vnd.openxmlformats-officedocument.drawingml.diagramData+xml"/>
  <Override PartName="/ppt/diagrams/colors70.xml" ContentType="application/vnd.openxmlformats-officedocument.drawingml.diagramColors+xml"/>
  <Override PartName="/ppt/diagrams/data83.xml" ContentType="application/vnd.openxmlformats-officedocument.drawingml.diagramData+xml"/>
  <Override PartName="/ppt/diagrams/quickStyle120.xml" ContentType="application/vnd.openxmlformats-officedocument.drawingml.diagramStyle+xml"/>
  <Override PartName="/ppt/diagrams/layout137.xml" ContentType="application/vnd.openxmlformats-officedocument.drawingml.diagramLayout+xml"/>
  <Override PartName="/ppt/slides/slide37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diagrams/data61.xml" ContentType="application/vnd.openxmlformats-officedocument.drawingml.diagramData+xml"/>
  <Override PartName="/ppt/diagrams/quickStyle87.xml" ContentType="application/vnd.openxmlformats-officedocument.drawingml.diagramStyle+xml"/>
  <Override PartName="/ppt/diagrams/data112.xml" ContentType="application/vnd.openxmlformats-officedocument.drawingml.diagramData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diagrams/layout98.xml" ContentType="application/vnd.openxmlformats-officedocument.drawingml.diagramLayout+xml"/>
  <Override PartName="/ppt/notesSlides/notesSlide28.xml" ContentType="application/vnd.openxmlformats-officedocument.presentationml.notesSlide+xml"/>
  <Override PartName="/ppt/diagrams/layout115.xml" ContentType="application/vnd.openxmlformats-officedocument.drawingml.diagramLayout+xml"/>
  <Override PartName="/ppt/diagrams/layout162.xml" ContentType="application/vnd.openxmlformats-officedocument.drawingml.diagramLayout+xml"/>
  <Override PartName="/ppt/slideLayouts/slideLayout14.xml" ContentType="application/vnd.openxmlformats-officedocument.presentationml.slideLayout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diagrams/quickStyle65.xml" ContentType="application/vnd.openxmlformats-officedocument.drawingml.diagramStyle+xml"/>
  <Override PartName="/ppt/diagrams/layout76.xml" ContentType="application/vnd.openxmlformats-officedocument.drawingml.diagramLayout+xml"/>
  <Override PartName="/ppt/diagrams/quickStyle158.xml" ContentType="application/vnd.openxmlformats-officedocument.drawingml.diagramStyle+xml"/>
  <Override PartName="/ppt/slides/slide40.xml" ContentType="application/vnd.openxmlformats-officedocument.presentationml.slide+xml"/>
  <Override PartName="/ppt/diagrams/quickStyle43.xml" ContentType="application/vnd.openxmlformats-officedocument.drawingml.diagramStyle+xml"/>
  <Override PartName="/ppt/diagrams/quickStyle90.xml" ContentType="application/vnd.openxmlformats-officedocument.drawingml.diagramStyle+xml"/>
  <Override PartName="/ppt/diagrams/data99.xml" ContentType="application/vnd.openxmlformats-officedocument.drawingml.diagramData+xml"/>
  <Override PartName="/ppt/diagrams/layout140.xml" ContentType="application/vnd.openxmlformats-officedocument.drawingml.diagramLayout+xml"/>
  <Override PartName="/ppt/slides/slide148.xml" ContentType="application/vnd.openxmlformats-officedocument.presentationml.slide+xml"/>
  <Override PartName="/ppt/diagrams/layout2.xml" ContentType="application/vnd.openxmlformats-officedocument.drawingml.diagramLayout+xml"/>
  <Override PartName="/ppt/diagrams/colors39.xml" ContentType="application/vnd.openxmlformats-officedocument.drawingml.diagramColors+xml"/>
  <Override PartName="/ppt/diagrams/layout54.xml" ContentType="application/vnd.openxmlformats-officedocument.drawingml.diagramLayout+xml"/>
  <Override PartName="/ppt/diagrams/colors86.xml" ContentType="application/vnd.openxmlformats-officedocument.drawingml.diagramColors+xml"/>
  <Override PartName="/ppt/diagrams/colors108.xml" ContentType="application/vnd.openxmlformats-officedocument.drawingml.diagramColors+xml"/>
  <Override PartName="/ppt/notesSlides/notesSlide31.xml" ContentType="application/vnd.openxmlformats-officedocument.presentationml.notesSlide+xml"/>
  <Override PartName="/ppt/diagrams/quickStyle136.xml" ContentType="application/vnd.openxmlformats-officedocument.drawingml.diagramStyle+xml"/>
  <Override PartName="/ppt/diagrams/colors155.xml" ContentType="application/vnd.openxmlformats-officedocument.drawingml.diagramColors+xml"/>
  <Override PartName="/ppt/slides/slide126.xml" ContentType="application/vnd.openxmlformats-officedocument.presentationml.slide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32.xml" ContentType="application/vnd.openxmlformats-officedocument.drawingml.diagramLayout+xml"/>
  <Override PartName="/ppt/diagrams/colors64.xml" ContentType="application/vnd.openxmlformats-officedocument.drawingml.diagramColors+xml"/>
  <Override PartName="/ppt/diagrams/data77.xml" ContentType="application/vnd.openxmlformats-officedocument.drawingml.diagramData+xml"/>
  <Override PartName="/ppt/diagrams/quickStyle114.xml" ContentType="application/vnd.openxmlformats-officedocument.drawingml.diagramStyle+xml"/>
  <Override PartName="/ppt/diagrams/data128.xml" ContentType="application/vnd.openxmlformats-officedocument.drawingml.diagramData+xml"/>
  <Override PartName="/ppt/diagrams/colors133.xml" ContentType="application/vnd.openxmlformats-officedocument.drawingml.diagramColors+xml"/>
  <Override PartName="/ppt/diagrams/quickStyle161.xml" ContentType="application/vnd.openxmlformats-officedocument.drawingml.diagramStyle+xml"/>
  <Override PartName="/ppt/slides/slide78.xml" ContentType="application/vnd.openxmlformats-officedocument.presentationml.slide+xml"/>
  <Override PartName="/ppt/diagrams/data55.xml" ContentType="application/vnd.openxmlformats-officedocument.drawingml.diagramData+xml"/>
  <Override PartName="/ppt/diagrams/data106.xml" ContentType="application/vnd.openxmlformats-officedocument.drawingml.diagramData+xml"/>
  <Override PartName="/ppt/diagrams/data153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layout10.xml" ContentType="application/vnd.openxmlformats-officedocument.drawingml.diagramLayout+xml"/>
  <Override PartName="/ppt/diagrams/colors42.xml" ContentType="application/vnd.openxmlformats-officedocument.drawingml.diagramColors+xml"/>
  <Override PartName="/ppt/diagrams/layout109.xml" ContentType="application/vnd.openxmlformats-officedocument.drawingml.diagramLayout+xml"/>
  <Override PartName="/ppt/diagrams/colors111.xml" ContentType="application/vnd.openxmlformats-officedocument.drawingml.diagramColors+xml"/>
  <Override PartName="/ppt/diagrams/layout156.xml" ContentType="application/vnd.openxmlformats-officedocument.drawingml.diagramLayout+xml"/>
  <Override PartName="/ppt/slideMasters/slideMaster1.xml" ContentType="application/vnd.openxmlformats-officedocument.presentationml.slideMaster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diagrams/quickStyle59.xml" ContentType="application/vnd.openxmlformats-officedocument.drawingml.diagramStyle+xml"/>
  <Override PartName="/ppt/diagrams/data80.xml" ContentType="application/vnd.openxmlformats-officedocument.drawingml.diagramData+xml"/>
  <Override PartName="/ppt/diagrams/data131.xml" ContentType="application/vnd.openxmlformats-officedocument.drawingml.diagramData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diagrams/data11.xml" ContentType="application/vnd.openxmlformats-officedocument.drawingml.diagramData+xml"/>
  <Override PartName="/ppt/diagrams/quickStyle37.xml" ContentType="application/vnd.openxmlformats-officedocument.drawingml.diagramStyle+xml"/>
  <Override PartName="/ppt/diagrams/quickStyle84.xml" ContentType="application/vnd.openxmlformats-officedocument.drawingml.diagramStyle+xml"/>
  <Override PartName="/ppt/diagrams/layout134.xml" ContentType="application/vnd.openxmlformats-officedocument.drawingml.diagramLayout+xml"/>
  <Default Extension="rels" ContentType="application/vnd.openxmlformats-package.relationships+xml"/>
  <Override PartName="/ppt/slideLayouts/slideLayout33.xml" ContentType="application/vnd.openxmlformats-officedocument.presentationml.slideLayout+xml"/>
  <Override PartName="/ppt/diagrams/data8.xml" ContentType="application/vnd.openxmlformats-officedocument.drawingml.diagramData+xml"/>
  <Override PartName="/ppt/diagrams/layout48.xml" ContentType="application/vnd.openxmlformats-officedocument.drawingml.diagramLayout+xml"/>
  <Override PartName="/ppt/diagrams/layout95.xml" ContentType="application/vnd.openxmlformats-officedocument.drawingml.diagramLayout+xml"/>
  <Override PartName="/ppt/notesSlides/notesSlide25.xml" ContentType="application/vnd.openxmlformats-officedocument.presentationml.notesSlide+xml"/>
  <Override PartName="/ppt/diagrams/layout112.xml" ContentType="application/vnd.openxmlformats-officedocument.drawingml.diagramLayout+xml"/>
  <Override PartName="/ppt/diagrams/colors149.xml" ContentType="application/vnd.openxmlformats-officedocument.drawingml.diagramColor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colors58.xml" ContentType="application/vnd.openxmlformats-officedocument.drawingml.diagramColors+xml"/>
  <Override PartName="/ppt/diagrams/quickStyle62.xml" ContentType="application/vnd.openxmlformats-officedocument.drawingml.diagramStyle+xml"/>
  <Override PartName="/ppt/diagrams/layout26.xml" ContentType="application/vnd.openxmlformats-officedocument.drawingml.diagramLayout+xml"/>
  <Override PartName="/ppt/diagrams/layout73.xml" ContentType="application/vnd.openxmlformats-officedocument.drawingml.diagramLayout+xml"/>
  <Override PartName="/ppt/diagrams/quickStyle108.xml" ContentType="application/vnd.openxmlformats-officedocument.drawingml.diagramStyle+xml"/>
  <Override PartName="/ppt/diagrams/colors127.xml" ContentType="application/vnd.openxmlformats-officedocument.drawingml.diagramColors+xml"/>
  <Override PartName="/ppt/diagrams/quickStyle155.xml" ContentType="application/vnd.openxmlformats-officedocument.drawingml.diagramStyle+xml"/>
  <Override PartName="/ppt/slides/slide145.xml" ContentType="application/vnd.openxmlformats-officedocument.presentationml.slide+xml"/>
  <Override PartName="/ppt/diagrams/quickStyle9.xml" ContentType="application/vnd.openxmlformats-officedocument.drawingml.diagramStyle+xml"/>
  <Override PartName="/ppt/diagrams/colors36.xml" ContentType="application/vnd.openxmlformats-officedocument.drawingml.diagramColors+xml"/>
  <Override PartName="/ppt/diagrams/quickStyle40.xml" ContentType="application/vnd.openxmlformats-officedocument.drawingml.diagramStyle+xml"/>
  <Override PartName="/ppt/diagrams/data49.xml" ContentType="application/vnd.openxmlformats-officedocument.drawingml.diagramData+xml"/>
  <Override PartName="/ppt/diagrams/layout51.xml" ContentType="application/vnd.openxmlformats-officedocument.drawingml.diagramLayout+xml"/>
  <Override PartName="/ppt/diagrams/colors83.xml" ContentType="application/vnd.openxmlformats-officedocument.drawingml.diagramColors+xml"/>
  <Override PartName="/ppt/diagrams/data96.xml" ContentType="application/vnd.openxmlformats-officedocument.drawingml.diagramData+xml"/>
  <Override PartName="/ppt/diagrams/colors105.xml" ContentType="application/vnd.openxmlformats-officedocument.drawingml.diagramColors+xml"/>
  <Override PartName="/ppt/diagrams/quickStyle133.xml" ContentType="application/vnd.openxmlformats-officedocument.drawingml.diagramStyle+xml"/>
  <Override PartName="/ppt/diagrams/data147.xml" ContentType="application/vnd.openxmlformats-officedocument.drawingml.diagramData+xml"/>
  <Override PartName="/ppt/diagrams/colors152.xml" ContentType="application/vnd.openxmlformats-officedocument.drawingml.diagramColors+xml"/>
  <Override PartName="/ppt/slides/slide97.xml" ContentType="application/vnd.openxmlformats-officedocument.presentationml.slide+xml"/>
  <Override PartName="/ppt/diagrams/colors14.xml" ContentType="application/vnd.openxmlformats-officedocument.drawingml.diagramColors+xml"/>
  <Override PartName="/ppt/diagrams/data27.xml" ContentType="application/vnd.openxmlformats-officedocument.drawingml.diagramData+xml"/>
  <Override PartName="/ppt/diagrams/colors61.xml" ContentType="application/vnd.openxmlformats-officedocument.drawingml.diagramColors+xml"/>
  <Override PartName="/ppt/diagrams/data74.xml" ContentType="application/vnd.openxmlformats-officedocument.drawingml.diagramData+xml"/>
  <Override PartName="/ppt/diagrams/data125.xml" ContentType="application/vnd.openxmlformats-officedocument.drawingml.diagramData+xml"/>
  <Override PartName="/ppt/slides/slide28.xml" ContentType="application/vnd.openxmlformats-officedocument.presentationml.slide+xml"/>
  <Override PartName="/ppt/slides/slide75.xml" ContentType="application/vnd.openxmlformats-officedocument.presentationml.slide+xml"/>
  <Override PartName="/ppt/slides/slide123.xml" ContentType="application/vnd.openxmlformats-officedocument.presentationml.slide+xml"/>
  <Override PartName="/ppt/diagrams/quickStyle111.xml" ContentType="application/vnd.openxmlformats-officedocument.drawingml.diagramStyle+xml"/>
  <Override PartName="/ppt/diagrams/layout128.xml" ContentType="application/vnd.openxmlformats-officedocument.drawingml.diagramLayout+xml"/>
  <Override PartName="/ppt/diagrams/colors130.xml" ContentType="application/vnd.openxmlformats-officedocument.drawingml.diagramColors+xml"/>
  <Override PartName="/ppt/slides/slide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ata52.xml" ContentType="application/vnd.openxmlformats-officedocument.drawingml.diagramData+xml"/>
  <Override PartName="/ppt/diagrams/quickStyle78.xml" ContentType="application/vnd.openxmlformats-officedocument.drawingml.diagramStyle+xml"/>
  <Override PartName="/ppt/notesSlides/notesSlide19.xml" ContentType="application/vnd.openxmlformats-officedocument.presentationml.notesSlide+xml"/>
  <Override PartName="/ppt/diagrams/data103.xml" ContentType="application/vnd.openxmlformats-officedocument.drawingml.diagramData+xml"/>
  <Override PartName="/ppt/diagrams/data150.xml" ContentType="application/vnd.openxmlformats-officedocument.drawingml.diagramData+xml"/>
  <Override PartName="/ppt/slides/slide53.xml" ContentType="application/vnd.openxmlformats-officedocument.presentationml.slide+xml"/>
  <Override PartName="/ppt/diagrams/data30.xml" ContentType="application/vnd.openxmlformats-officedocument.drawingml.diagramData+xml"/>
  <Override PartName="/ppt/diagrams/quickStyle56.xml" ContentType="application/vnd.openxmlformats-officedocument.drawingml.diagramStyle+xml"/>
  <Override PartName="/ppt/diagrams/layout89.xml" ContentType="application/vnd.openxmlformats-officedocument.drawingml.diagramLayout+xml"/>
  <Override PartName="/ppt/diagrams/layout106.xml" ContentType="application/vnd.openxmlformats-officedocument.drawingml.diagramLayout+xml"/>
  <Override PartName="/ppt/diagrams/layout153.xml" ContentType="application/vnd.openxmlformats-officedocument.drawingml.diagramLayout+xml"/>
  <Override PartName="/ppt/slides/slide31.xml" ContentType="application/vnd.openxmlformats-officedocument.presentationml.slide+xml"/>
  <Override PartName="/ppt/diagrams/layout67.xml" ContentType="application/vnd.openxmlformats-officedocument.drawingml.diagramLayout+xml"/>
  <Override PartName="/ppt/diagrams/colors99.xml" ContentType="application/vnd.openxmlformats-officedocument.drawingml.diagramColors+xml"/>
  <Override PartName="/ppt/diagrams/layout131.xml" ContentType="application/vnd.openxmlformats-officedocument.drawingml.diagramLayout+xml"/>
  <Override PartName="/ppt/diagrams/quickStyle149.xml" ContentType="application/vnd.openxmlformats-officedocument.drawingml.diagramStyle+xml"/>
  <Override PartName="/ppt/slideLayouts/slideLayout30.xml" ContentType="application/vnd.openxmlformats-officedocument.presentationml.slideLayout+xml"/>
  <Override PartName="/ppt/diagrams/quickStyle34.xml" ContentType="application/vnd.openxmlformats-officedocument.drawingml.diagramStyle+xml"/>
  <Override PartName="/ppt/diagrams/colors77.xml" ContentType="application/vnd.openxmlformats-officedocument.drawingml.diagramColors+xml"/>
  <Override PartName="/ppt/diagrams/quickStyle81.xml" ContentType="application/vnd.openxmlformats-officedocument.drawingml.diagramStyle+xml"/>
  <Override PartName="/ppt/notesSlides/notesSlide22.xml" ContentType="application/vnd.openxmlformats-officedocument.presentationml.notesSlide+xml"/>
  <Override PartName="/ppt/diagrams/quickStyle127.xml" ContentType="application/vnd.openxmlformats-officedocument.drawingml.diagramStyle+xml"/>
  <Override PartName="/ppt/diagrams/colors146.xml" ContentType="application/vnd.openxmlformats-officedocument.drawingml.diagramColors+xml"/>
  <Override PartName="/ppt/slides/slide139.xml" ContentType="application/vnd.openxmlformats-officedocument.presentationml.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45.xml" ContentType="application/vnd.openxmlformats-officedocument.drawingml.diagramLayout+xml"/>
  <Override PartName="/ppt/diagrams/layout92.xml" ContentType="application/vnd.openxmlformats-officedocument.drawingml.diagramLayout+xml"/>
  <Override PartName="/ppt/slides/slide117.xml" ContentType="application/vnd.openxmlformats-officedocument.presentationml.slide+xml"/>
  <Override PartName="/ppt/diagrams/layout23.xml" ContentType="application/vnd.openxmlformats-officedocument.drawingml.diagramLayout+xml"/>
  <Override PartName="/ppt/diagrams/colors55.xml" ContentType="application/vnd.openxmlformats-officedocument.drawingml.diagramColors+xml"/>
  <Override PartName="/ppt/diagrams/data68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105.xml" ContentType="application/vnd.openxmlformats-officedocument.drawingml.diagramStyle+xml"/>
  <Override PartName="/ppt/diagrams/data119.xml" ContentType="application/vnd.openxmlformats-officedocument.drawingml.diagramData+xml"/>
  <Override PartName="/ppt/diagrams/colors124.xml" ContentType="application/vnd.openxmlformats-officedocument.drawingml.diagramColors+xml"/>
  <Override PartName="/ppt/diagrams/quickStyle152.xml" ContentType="application/vnd.openxmlformats-officedocument.drawingml.diagramStyle+xml"/>
  <Override PartName="/ppt/slides/slide69.xml" ContentType="application/vnd.openxmlformats-officedocument.presentationml.slide+xml"/>
  <Override PartName="/ppt/diagrams/quickStyle6.xml" ContentType="application/vnd.openxmlformats-officedocument.drawingml.diagramStyle+xml"/>
  <Override PartName="/ppt/diagrams/colors33.xml" ContentType="application/vnd.openxmlformats-officedocument.drawingml.diagramColors+xml"/>
  <Override PartName="/ppt/diagrams/data46.xml" ContentType="application/vnd.openxmlformats-officedocument.drawingml.diagramData+xml"/>
  <Override PartName="/ppt/diagrams/colors80.xml" ContentType="application/vnd.openxmlformats-officedocument.drawingml.diagramColors+xml"/>
  <Override PartName="/ppt/diagrams/data93.xml" ContentType="application/vnd.openxmlformats-officedocument.drawingml.diagramData+xml"/>
  <Override PartName="/ppt/diagrams/data144.xml" ContentType="application/vnd.openxmlformats-officedocument.drawingml.diagramData+xml"/>
  <Override PartName="/ppt/slides/slide47.xml" ContentType="application/vnd.openxmlformats-officedocument.presentationml.slide+xml"/>
  <Override PartName="/ppt/diagrams/quickStyle130.xml" ContentType="application/vnd.openxmlformats-officedocument.drawingml.diagramStyle+xml"/>
  <Override PartName="/ppt/diagrams/layout147.xml" ContentType="application/vnd.openxmlformats-officedocument.drawingml.diagramLayout+xml"/>
  <Override PartName="/ppt/slides/slide120.xml" ContentType="application/vnd.openxmlformats-officedocument.presentationml.slide+xml"/>
  <Override PartName="/ppt/diagrams/data71.xml" ContentType="application/vnd.openxmlformats-officedocument.drawingml.diagramData+xml"/>
  <Override PartName="/ppt/diagrams/data122.xml" ContentType="application/vnd.openxmlformats-officedocument.drawingml.diagramData+xml"/>
  <Override PartName="/ppt/slides/slide72.xml" ContentType="application/vnd.openxmlformats-officedocument.presentationml.slide+xml"/>
  <Override PartName="/ppt/diagrams/quickStyle75.xml" ContentType="application/vnd.openxmlformats-officedocument.drawingml.diagramStyle+xml"/>
  <Override PartName="/ppt/diagrams/layout39.xml" ContentType="application/vnd.openxmlformats-officedocument.drawingml.diagramLayout+xml"/>
  <Override PartName="/ppt/diagrams/layout103.xml" ContentType="application/vnd.openxmlformats-officedocument.drawingml.diagramLayout+xml"/>
  <Override PartName="/ppt/diagrams/colors49.xml" ContentType="application/vnd.openxmlformats-officedocument.drawingml.diagramColors+xml"/>
  <Override PartName="/ppt/diagrams/layout64.xml" ContentType="application/vnd.openxmlformats-officedocument.drawingml.diagramLayout+xml"/>
  <Override PartName="/ppt/diagrams/quickStyle146.xml" ContentType="application/vnd.openxmlformats-officedocument.drawingml.diagramStyle+xml"/>
  <Override PartName="/ppt/diagrams/quickStyle31.xml" ContentType="application/vnd.openxmlformats-officedocument.drawingml.diagramStyle+xml"/>
  <Override PartName="/ppt/slides/slide136.xml" ContentType="application/vnd.openxmlformats-officedocument.presentationml.slide+xml"/>
  <Override PartName="/ppt/diagrams/data2.xml" ContentType="application/vnd.openxmlformats-officedocument.drawingml.diagramData+xml"/>
  <Override PartName="/ppt/diagrams/colors74.xml" ContentType="application/vnd.openxmlformats-officedocument.drawingml.diagramColors+xml"/>
  <Override PartName="/ppt/diagrams/data87.xml" ContentType="application/vnd.openxmlformats-officedocument.drawingml.diagramData+xml"/>
  <Override PartName="/ppt/diagrams/data138.xml" ContentType="application/vnd.openxmlformats-officedocument.drawingml.diagramData+xml"/>
  <Override PartName="/ppt/slides/slide88.xml" ContentType="application/vnd.openxmlformats-officedocument.presentationml.slide+xml"/>
  <Override PartName="/ppt/diagrams/colors4.xml" ContentType="application/vnd.openxmlformats-officedocument.drawingml.diagramColors+xml"/>
  <Override PartName="/ppt/diagrams/data18.xml" ContentType="application/vnd.openxmlformats-officedocument.drawingml.diagramData+xml"/>
  <Override PartName="/ppt/diagrams/quickStyle102.xml" ContentType="application/vnd.openxmlformats-officedocument.drawingml.diagramStyle+xml"/>
  <Override PartName="/ppt/diagrams/colors121.xml" ContentType="application/vnd.openxmlformats-officedocument.drawingml.diagramColors+xml"/>
  <Override PartName="/ppt/slides/slide19.xml" ContentType="application/vnd.openxmlformats-officedocument.presentationml.slide+xml"/>
  <Override PartName="/ppt/slides/slide161.xml" ContentType="application/vnd.openxmlformats-officedocument.presentationml.slide+xml"/>
  <Override PartName="/ppt/diagrams/layout20.xml" ContentType="application/vnd.openxmlformats-officedocument.drawingml.diagramLayout+xml"/>
  <Override PartName="/ppt/diagrams/layout119.xml" ContentType="application/vnd.openxmlformats-officedocument.drawingml.diagram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colors30.xml" ContentType="application/vnd.openxmlformats-officedocument.drawingml.diagramColors+xml"/>
  <Override PartName="/ppt/diagrams/data43.xml" ContentType="application/vnd.openxmlformats-officedocument.drawingml.diagramData+xml"/>
  <Override PartName="/ppt/slides/slide44.xml" ContentType="application/vnd.openxmlformats-officedocument.presentationml.slide+xml"/>
  <Override PartName="/ppt/diagrams/quickStyle47.xml" ContentType="application/vnd.openxmlformats-officedocument.drawingml.diagramStyle+xml"/>
  <Override PartName="/ppt/diagrams/layout144.xml" ContentType="application/vnd.openxmlformats-officedocument.drawingml.diagramLayout+xml"/>
  <Override PartName="/ppt/notesSlides/notesSlide35.xml" ContentType="application/vnd.openxmlformats-officedocument.presentationml.notesSlide+xml"/>
  <Override PartName="/ppt/diagrams/layout36.xml" ContentType="application/vnd.openxmlformats-officedocument.drawingml.diagramLayout+xml"/>
  <Override PartName="/ppt/diagrams/quickStyle72.xml" ContentType="application/vnd.openxmlformats-officedocument.drawingml.diagramStyle+xml"/>
  <Override PartName="/ppt/diagrams/quickStyle118.xml" ContentType="application/vnd.openxmlformats-officedocument.drawingml.diagramStyle+xml"/>
  <Override PartName="/ppt/diagrams/colors137.xml" ContentType="application/vnd.openxmlformats-officedocument.drawingml.diagramColors+xml"/>
  <Override PartName="/ppt/diagrams/layout100.xml" ContentType="application/vnd.openxmlformats-officedocument.drawingml.diagramLayout+xml"/>
  <Override PartName="/ppt/slides/slide108.xml" ContentType="application/vnd.openxmlformats-officedocument.presentationml.slide+xml"/>
  <Override PartName="/ppt/diagrams/colors46.xml" ContentType="application/vnd.openxmlformats-officedocument.drawingml.diagramColors+xml"/>
  <Override PartName="/ppt/diagrams/data59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143.xml" ContentType="application/vnd.openxmlformats-officedocument.drawingml.diagramStyle+xml"/>
  <Override PartName="/ppt/diagrams/colors162.xml" ContentType="application/vnd.openxmlformats-officedocument.drawingml.diagramColors+xml"/>
  <Override PartName="/ppt/diagrams/colors71.xml" ContentType="application/vnd.openxmlformats-officedocument.drawingml.diagramColors+xml"/>
  <Override PartName="/ppt/diagrams/data84.xml" ContentType="application/vnd.openxmlformats-officedocument.drawingml.diagramData+xml"/>
  <Override PartName="/ppt/diagrams/data135.xml" ContentType="application/vnd.openxmlformats-officedocument.drawingml.diagramData+xml"/>
  <Override PartName="/ppt/slides/slide85.xml" ContentType="application/vnd.openxmlformats-officedocument.presentationml.slide+xml"/>
  <Override PartName="/ppt/slides/slide133.xml" ContentType="application/vnd.openxmlformats-officedocument.presentationml.slide+xml"/>
  <Override PartName="/ppt/diagrams/colors1.xml" ContentType="application/vnd.openxmlformats-officedocument.drawingml.diagramColors+xml"/>
  <Override PartName="/ppt/diagrams/data15.xml" ContentType="application/vnd.openxmlformats-officedocument.drawingml.diagramData+xml"/>
  <Override PartName="/ppt/diagrams/quickStyle88.xml" ContentType="application/vnd.openxmlformats-officedocument.drawingml.diagramStyle+xml"/>
  <Override PartName="/ppt/diagrams/data160.xml" ContentType="application/vnd.openxmlformats-officedocument.drawingml.diagramData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quickStyle19.xml" ContentType="application/vnd.openxmlformats-officedocument.drawingml.diagramStyle+xml"/>
  <Override PartName="/ppt/diagrams/data40.xml" ContentType="application/vnd.openxmlformats-officedocument.drawingml.diagramData+xml"/>
  <Override PartName="/ppt/diagrams/layout116.xml" ContentType="application/vnd.openxmlformats-officedocument.drawingml.diagramLayout+xml"/>
  <Override PartName="/ppt/slides/slide41.xml" ContentType="application/vnd.openxmlformats-officedocument.presentationml.slide+xml"/>
  <Override PartName="/ppt/diagrams/layout77.xml" ContentType="application/vnd.openxmlformats-officedocument.drawingml.diagramLayout+xml"/>
  <Override PartName="/ppt/diagrams/layout141.xml" ContentType="application/vnd.openxmlformats-officedocument.drawingml.diagramLayout+xml"/>
  <Override PartName="/ppt/diagrams/quickStyle159.xml" ContentType="application/vnd.openxmlformats-officedocument.drawingml.diagramStyle+xml"/>
  <Override PartName="/ppt/slides/slide149.xml" ContentType="application/vnd.openxmlformats-officedocument.presentationml.slide+xml"/>
  <Override PartName="/ppt/diagrams/quickStyle44.xml" ContentType="application/vnd.openxmlformats-officedocument.drawingml.diagramStyle+xml"/>
  <Override PartName="/ppt/diagrams/colors87.xml" ContentType="application/vnd.openxmlformats-officedocument.drawingml.diagramColors+xml"/>
  <Override PartName="/ppt/diagrams/colors109.xml" ContentType="application/vnd.openxmlformats-officedocument.drawingml.diagramColors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67"/>
  </p:notesMasterIdLst>
  <p:sldIdLst>
    <p:sldId id="488" r:id="rId4"/>
    <p:sldId id="325" r:id="rId5"/>
    <p:sldId id="256" r:id="rId6"/>
    <p:sldId id="317" r:id="rId7"/>
    <p:sldId id="318" r:id="rId8"/>
    <p:sldId id="281" r:id="rId9"/>
    <p:sldId id="257" r:id="rId10"/>
    <p:sldId id="319" r:id="rId11"/>
    <p:sldId id="330" r:id="rId12"/>
    <p:sldId id="282" r:id="rId13"/>
    <p:sldId id="331" r:id="rId14"/>
    <p:sldId id="260" r:id="rId15"/>
    <p:sldId id="323" r:id="rId16"/>
    <p:sldId id="324" r:id="rId17"/>
    <p:sldId id="261" r:id="rId18"/>
    <p:sldId id="326" r:id="rId19"/>
    <p:sldId id="327" r:id="rId20"/>
    <p:sldId id="262" r:id="rId21"/>
    <p:sldId id="328" r:id="rId22"/>
    <p:sldId id="332" r:id="rId23"/>
    <p:sldId id="279" r:id="rId24"/>
    <p:sldId id="333" r:id="rId25"/>
    <p:sldId id="337" r:id="rId26"/>
    <p:sldId id="415" r:id="rId27"/>
    <p:sldId id="336" r:id="rId28"/>
    <p:sldId id="340" r:id="rId29"/>
    <p:sldId id="263" r:id="rId30"/>
    <p:sldId id="338" r:id="rId31"/>
    <p:sldId id="264" r:id="rId32"/>
    <p:sldId id="344" r:id="rId33"/>
    <p:sldId id="345" r:id="rId34"/>
    <p:sldId id="280" r:id="rId35"/>
    <p:sldId id="341" r:id="rId36"/>
    <p:sldId id="342" r:id="rId37"/>
    <p:sldId id="343" r:id="rId38"/>
    <p:sldId id="265" r:id="rId39"/>
    <p:sldId id="346" r:id="rId40"/>
    <p:sldId id="347" r:id="rId41"/>
    <p:sldId id="267" r:id="rId42"/>
    <p:sldId id="350" r:id="rId43"/>
    <p:sldId id="351" r:id="rId44"/>
    <p:sldId id="266" r:id="rId45"/>
    <p:sldId id="352" r:id="rId46"/>
    <p:sldId id="353" r:id="rId47"/>
    <p:sldId id="424" r:id="rId48"/>
    <p:sldId id="268" r:id="rId49"/>
    <p:sldId id="357" r:id="rId50"/>
    <p:sldId id="358" r:id="rId51"/>
    <p:sldId id="359" r:id="rId52"/>
    <p:sldId id="360" r:id="rId53"/>
    <p:sldId id="269" r:id="rId54"/>
    <p:sldId id="361" r:id="rId55"/>
    <p:sldId id="362" r:id="rId56"/>
    <p:sldId id="270" r:id="rId57"/>
    <p:sldId id="363" r:id="rId58"/>
    <p:sldId id="364" r:id="rId59"/>
    <p:sldId id="271" r:id="rId60"/>
    <p:sldId id="365" r:id="rId61"/>
    <p:sldId id="366" r:id="rId62"/>
    <p:sldId id="274" r:id="rId63"/>
    <p:sldId id="367" r:id="rId64"/>
    <p:sldId id="368" r:id="rId65"/>
    <p:sldId id="273" r:id="rId66"/>
    <p:sldId id="369" r:id="rId67"/>
    <p:sldId id="370" r:id="rId68"/>
    <p:sldId id="275" r:id="rId69"/>
    <p:sldId id="371" r:id="rId70"/>
    <p:sldId id="276" r:id="rId71"/>
    <p:sldId id="372" r:id="rId72"/>
    <p:sldId id="373" r:id="rId73"/>
    <p:sldId id="374" r:id="rId74"/>
    <p:sldId id="375" r:id="rId75"/>
    <p:sldId id="277" r:id="rId76"/>
    <p:sldId id="378" r:id="rId77"/>
    <p:sldId id="379" r:id="rId78"/>
    <p:sldId id="483" r:id="rId79"/>
    <p:sldId id="278" r:id="rId80"/>
    <p:sldId id="376" r:id="rId81"/>
    <p:sldId id="381" r:id="rId82"/>
    <p:sldId id="283" r:id="rId83"/>
    <p:sldId id="284" r:id="rId84"/>
    <p:sldId id="382" r:id="rId85"/>
    <p:sldId id="383" r:id="rId86"/>
    <p:sldId id="386" r:id="rId87"/>
    <p:sldId id="387" r:id="rId88"/>
    <p:sldId id="285" r:id="rId89"/>
    <p:sldId id="384" r:id="rId90"/>
    <p:sldId id="385" r:id="rId91"/>
    <p:sldId id="380" r:id="rId92"/>
    <p:sldId id="286" r:id="rId93"/>
    <p:sldId id="388" r:id="rId94"/>
    <p:sldId id="392" r:id="rId95"/>
    <p:sldId id="389" r:id="rId96"/>
    <p:sldId id="393" r:id="rId97"/>
    <p:sldId id="289" r:id="rId98"/>
    <p:sldId id="394" r:id="rId99"/>
    <p:sldId id="395" r:id="rId100"/>
    <p:sldId id="399" r:id="rId101"/>
    <p:sldId id="400" r:id="rId102"/>
    <p:sldId id="398" r:id="rId103"/>
    <p:sldId id="291" r:id="rId104"/>
    <p:sldId id="293" r:id="rId105"/>
    <p:sldId id="407" r:id="rId106"/>
    <p:sldId id="411" r:id="rId107"/>
    <p:sldId id="416" r:id="rId108"/>
    <p:sldId id="417" r:id="rId109"/>
    <p:sldId id="418" r:id="rId110"/>
    <p:sldId id="419" r:id="rId111"/>
    <p:sldId id="429" r:id="rId112"/>
    <p:sldId id="421" r:id="rId113"/>
    <p:sldId id="431" r:id="rId114"/>
    <p:sldId id="432" r:id="rId115"/>
    <p:sldId id="297" r:id="rId116"/>
    <p:sldId id="448" r:id="rId117"/>
    <p:sldId id="449" r:id="rId118"/>
    <p:sldId id="298" r:id="rId119"/>
    <p:sldId id="450" r:id="rId120"/>
    <p:sldId id="299" r:id="rId121"/>
    <p:sldId id="300" r:id="rId122"/>
    <p:sldId id="451" r:id="rId123"/>
    <p:sldId id="452" r:id="rId124"/>
    <p:sldId id="301" r:id="rId125"/>
    <p:sldId id="453" r:id="rId126"/>
    <p:sldId id="302" r:id="rId127"/>
    <p:sldId id="454" r:id="rId128"/>
    <p:sldId id="303" r:id="rId129"/>
    <p:sldId id="456" r:id="rId130"/>
    <p:sldId id="304" r:id="rId131"/>
    <p:sldId id="457" r:id="rId132"/>
    <p:sldId id="487" r:id="rId133"/>
    <p:sldId id="305" r:id="rId134"/>
    <p:sldId id="459" r:id="rId135"/>
    <p:sldId id="460" r:id="rId136"/>
    <p:sldId id="461" r:id="rId137"/>
    <p:sldId id="462" r:id="rId138"/>
    <p:sldId id="463" r:id="rId139"/>
    <p:sldId id="464" r:id="rId140"/>
    <p:sldId id="465" r:id="rId141"/>
    <p:sldId id="307" r:id="rId142"/>
    <p:sldId id="470" r:id="rId143"/>
    <p:sldId id="308" r:id="rId144"/>
    <p:sldId id="471" r:id="rId145"/>
    <p:sldId id="472" r:id="rId146"/>
    <p:sldId id="309" r:id="rId147"/>
    <p:sldId id="310" r:id="rId148"/>
    <p:sldId id="473" r:id="rId149"/>
    <p:sldId id="474" r:id="rId150"/>
    <p:sldId id="311" r:id="rId151"/>
    <p:sldId id="475" r:id="rId152"/>
    <p:sldId id="476" r:id="rId153"/>
    <p:sldId id="312" r:id="rId154"/>
    <p:sldId id="426" r:id="rId155"/>
    <p:sldId id="479" r:id="rId156"/>
    <p:sldId id="480" r:id="rId157"/>
    <p:sldId id="481" r:id="rId158"/>
    <p:sldId id="313" r:id="rId159"/>
    <p:sldId id="477" r:id="rId160"/>
    <p:sldId id="478" r:id="rId161"/>
    <p:sldId id="314" r:id="rId162"/>
    <p:sldId id="482" r:id="rId163"/>
    <p:sldId id="484" r:id="rId164"/>
    <p:sldId id="485" r:id="rId165"/>
    <p:sldId id="315" r:id="rId16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0000CC"/>
    <a:srgbClr val="FFFFD1"/>
    <a:srgbClr val="F8FAF4"/>
    <a:srgbClr val="F4F7ED"/>
    <a:srgbClr val="F6FBFC"/>
    <a:srgbClr val="FFFFE7"/>
    <a:srgbClr val="ECE7F1"/>
    <a:srgbClr val="FBF3F3"/>
    <a:srgbClr val="FEF5EC"/>
    <a:srgbClr val="FEF9F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903" autoAdjust="0"/>
  </p:normalViewPr>
  <p:slideViewPr>
    <p:cSldViewPr>
      <p:cViewPr>
        <p:scale>
          <a:sx n="60" d="100"/>
          <a:sy n="60" d="100"/>
        </p:scale>
        <p:origin x="-725" y="-41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13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slide" Target="slides/slide130.xml"/><Relationship Id="rId138" Type="http://schemas.openxmlformats.org/officeDocument/2006/relationships/slide" Target="slides/slide135.xml"/><Relationship Id="rId154" Type="http://schemas.openxmlformats.org/officeDocument/2006/relationships/slide" Target="slides/slide151.xml"/><Relationship Id="rId159" Type="http://schemas.openxmlformats.org/officeDocument/2006/relationships/slide" Target="slides/slide156.xml"/><Relationship Id="rId170" Type="http://schemas.openxmlformats.org/officeDocument/2006/relationships/theme" Target="theme/theme1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28" Type="http://schemas.openxmlformats.org/officeDocument/2006/relationships/slide" Target="slides/slide125.xml"/><Relationship Id="rId144" Type="http://schemas.openxmlformats.org/officeDocument/2006/relationships/slide" Target="slides/slide141.xml"/><Relationship Id="rId149" Type="http://schemas.openxmlformats.org/officeDocument/2006/relationships/slide" Target="slides/slide146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60" Type="http://schemas.openxmlformats.org/officeDocument/2006/relationships/slide" Target="slides/slide157.xml"/><Relationship Id="rId165" Type="http://schemas.openxmlformats.org/officeDocument/2006/relationships/slide" Target="slides/slide16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134" Type="http://schemas.openxmlformats.org/officeDocument/2006/relationships/slide" Target="slides/slide131.xml"/><Relationship Id="rId139" Type="http://schemas.openxmlformats.org/officeDocument/2006/relationships/slide" Target="slides/slide13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50" Type="http://schemas.openxmlformats.org/officeDocument/2006/relationships/slide" Target="slides/slide147.xml"/><Relationship Id="rId155" Type="http://schemas.openxmlformats.org/officeDocument/2006/relationships/slide" Target="slides/slide152.xml"/><Relationship Id="rId171" Type="http://schemas.openxmlformats.org/officeDocument/2006/relationships/tableStyles" Target="tableStyles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24" Type="http://schemas.openxmlformats.org/officeDocument/2006/relationships/slide" Target="slides/slide121.xml"/><Relationship Id="rId129" Type="http://schemas.openxmlformats.org/officeDocument/2006/relationships/slide" Target="slides/slide126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40" Type="http://schemas.openxmlformats.org/officeDocument/2006/relationships/slide" Target="slides/slide137.xml"/><Relationship Id="rId145" Type="http://schemas.openxmlformats.org/officeDocument/2006/relationships/slide" Target="slides/slide142.xml"/><Relationship Id="rId161" Type="http://schemas.openxmlformats.org/officeDocument/2006/relationships/slide" Target="slides/slide158.xml"/><Relationship Id="rId166" Type="http://schemas.openxmlformats.org/officeDocument/2006/relationships/slide" Target="slides/slide16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127" Type="http://schemas.openxmlformats.org/officeDocument/2006/relationships/slide" Target="slides/slide12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130" Type="http://schemas.openxmlformats.org/officeDocument/2006/relationships/slide" Target="slides/slide127.xml"/><Relationship Id="rId135" Type="http://schemas.openxmlformats.org/officeDocument/2006/relationships/slide" Target="slides/slide132.xml"/><Relationship Id="rId143" Type="http://schemas.openxmlformats.org/officeDocument/2006/relationships/slide" Target="slides/slide140.xml"/><Relationship Id="rId148" Type="http://schemas.openxmlformats.org/officeDocument/2006/relationships/slide" Target="slides/slide145.xml"/><Relationship Id="rId151" Type="http://schemas.openxmlformats.org/officeDocument/2006/relationships/slide" Target="slides/slide148.xml"/><Relationship Id="rId156" Type="http://schemas.openxmlformats.org/officeDocument/2006/relationships/slide" Target="slides/slide153.xml"/><Relationship Id="rId164" Type="http://schemas.openxmlformats.org/officeDocument/2006/relationships/slide" Target="slides/slide161.xml"/><Relationship Id="rId16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141" Type="http://schemas.openxmlformats.org/officeDocument/2006/relationships/slide" Target="slides/slide138.xml"/><Relationship Id="rId146" Type="http://schemas.openxmlformats.org/officeDocument/2006/relationships/slide" Target="slides/slide143.xml"/><Relationship Id="rId167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162" Type="http://schemas.openxmlformats.org/officeDocument/2006/relationships/slide" Target="slides/slide15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slide" Target="slides/slide128.xml"/><Relationship Id="rId136" Type="http://schemas.openxmlformats.org/officeDocument/2006/relationships/slide" Target="slides/slide133.xml"/><Relationship Id="rId157" Type="http://schemas.openxmlformats.org/officeDocument/2006/relationships/slide" Target="slides/slide15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52" Type="http://schemas.openxmlformats.org/officeDocument/2006/relationships/slide" Target="slides/slide14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26" Type="http://schemas.openxmlformats.org/officeDocument/2006/relationships/slide" Target="slides/slide123.xml"/><Relationship Id="rId147" Type="http://schemas.openxmlformats.org/officeDocument/2006/relationships/slide" Target="slides/slide144.xml"/><Relationship Id="rId16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142" Type="http://schemas.openxmlformats.org/officeDocument/2006/relationships/slide" Target="slides/slide139.xml"/><Relationship Id="rId163" Type="http://schemas.openxmlformats.org/officeDocument/2006/relationships/slide" Target="slides/slide160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116" Type="http://schemas.openxmlformats.org/officeDocument/2006/relationships/slide" Target="slides/slide113.xml"/><Relationship Id="rId137" Type="http://schemas.openxmlformats.org/officeDocument/2006/relationships/slide" Target="slides/slide134.xml"/><Relationship Id="rId158" Type="http://schemas.openxmlformats.org/officeDocument/2006/relationships/slide" Target="slides/slide155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slide" Target="slides/slide108.xml"/><Relationship Id="rId132" Type="http://schemas.openxmlformats.org/officeDocument/2006/relationships/slide" Target="slides/slide129.xml"/><Relationship Id="rId153" Type="http://schemas.openxmlformats.org/officeDocument/2006/relationships/slide" Target="slides/slide15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AD6EC5-25B8-4AE9-9B8C-50B6D68B73C5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C1E32237-FA95-4006-A9D0-3F6E18932828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800" dirty="0" smtClean="0"/>
            <a:t>Concepción y Petronila Ochoa Estrada</a:t>
          </a:r>
          <a:endParaRPr lang="es-CO" sz="2800" dirty="0"/>
        </a:p>
      </dgm:t>
    </dgm:pt>
    <dgm:pt modelId="{52DE75E8-6038-4BD3-A71B-0B8A441E6CF0}" type="parTrans" cxnId="{AB1329CE-9FA1-4EE7-B24D-7EAC4D84B0CE}">
      <dgm:prSet/>
      <dgm:spPr/>
      <dgm:t>
        <a:bodyPr/>
        <a:lstStyle/>
        <a:p>
          <a:endParaRPr lang="es-CO"/>
        </a:p>
      </dgm:t>
    </dgm:pt>
    <dgm:pt modelId="{5E41B648-C2E7-48D4-A255-49DD5A91AFCD}" type="sibTrans" cxnId="{AB1329CE-9FA1-4EE7-B24D-7EAC4D84B0CE}">
      <dgm:prSet/>
      <dgm:spPr/>
      <dgm:t>
        <a:bodyPr/>
        <a:lstStyle/>
        <a:p>
          <a:endParaRPr lang="es-CO"/>
        </a:p>
      </dgm:t>
    </dgm:pt>
    <dgm:pt modelId="{E4D63C47-88AF-4407-AA1E-7341734024E7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dirty="0" smtClean="0"/>
            <a:t>Benicio Ochoa Uribe</a:t>
          </a:r>
        </a:p>
        <a:p>
          <a:r>
            <a:rPr lang="es-CO" sz="1200" dirty="0" smtClean="0">
              <a:sym typeface="Wingdings" pitchFamily="2" charset="2"/>
            </a:rPr>
            <a:t> D 3</a:t>
          </a:r>
          <a:endParaRPr lang="es-CO" sz="1200" dirty="0"/>
        </a:p>
      </dgm:t>
    </dgm:pt>
    <dgm:pt modelId="{B7AB0A6A-CC04-4A25-95E1-5B8B9BA6813E}" type="parTrans" cxnId="{CE11040A-04E1-46AB-8D09-837907BB8590}">
      <dgm:prSet/>
      <dgm:spPr/>
      <dgm:t>
        <a:bodyPr/>
        <a:lstStyle/>
        <a:p>
          <a:endParaRPr lang="es-CO"/>
        </a:p>
      </dgm:t>
    </dgm:pt>
    <dgm:pt modelId="{AC2ACD36-FAC7-4720-AABF-8E809FAC315D}" type="sibTrans" cxnId="{CE11040A-04E1-46AB-8D09-837907BB8590}">
      <dgm:prSet/>
      <dgm:spPr/>
      <dgm:t>
        <a:bodyPr/>
        <a:lstStyle/>
        <a:p>
          <a:endParaRPr lang="es-CO"/>
        </a:p>
      </dgm:t>
    </dgm:pt>
    <dgm:pt modelId="{E1949169-745B-4500-A252-B133A82C8C23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dirty="0" smtClean="0"/>
            <a:t>Domitila  Estrada Saldarriaga</a:t>
          </a:r>
        </a:p>
        <a:p>
          <a:r>
            <a:rPr lang="es-CO" sz="1200" dirty="0" smtClean="0">
              <a:sym typeface="Wingdings" pitchFamily="2" charset="2"/>
            </a:rPr>
            <a:t> D 80 </a:t>
          </a:r>
          <a:endParaRPr lang="es-CO" sz="1200" dirty="0" smtClean="0"/>
        </a:p>
      </dgm:t>
    </dgm:pt>
    <dgm:pt modelId="{975CE969-6E1F-4032-ACB1-15EC7A656E5C}" type="parTrans" cxnId="{7AA3A13D-F7B4-4656-94B0-09B589EC86D7}">
      <dgm:prSet/>
      <dgm:spPr/>
      <dgm:t>
        <a:bodyPr/>
        <a:lstStyle/>
        <a:p>
          <a:endParaRPr lang="es-CO"/>
        </a:p>
      </dgm:t>
    </dgm:pt>
    <dgm:pt modelId="{DA961779-8990-4605-924F-5FD3C60BB3D3}" type="sibTrans" cxnId="{7AA3A13D-F7B4-4656-94B0-09B589EC86D7}">
      <dgm:prSet/>
      <dgm:spPr/>
      <dgm:t>
        <a:bodyPr/>
        <a:lstStyle/>
        <a:p>
          <a:endParaRPr lang="es-CO"/>
        </a:p>
      </dgm:t>
    </dgm:pt>
    <dgm:pt modelId="{0E4D3B54-1CD1-4C11-AED1-4BFC914BCC33}" type="pres">
      <dgm:prSet presAssocID="{82AD6EC5-25B8-4AE9-9B8C-50B6D68B73C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33FDCE16-D5D6-477A-9F23-69A53A3993EA}" type="pres">
      <dgm:prSet presAssocID="{C1E32237-FA95-4006-A9D0-3F6E18932828}" presName="vertOne" presStyleCnt="0"/>
      <dgm:spPr/>
    </dgm:pt>
    <dgm:pt modelId="{5F944BE0-909B-4165-95FC-9D10E379EB24}" type="pres">
      <dgm:prSet presAssocID="{C1E32237-FA95-4006-A9D0-3F6E1893282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429A464-1C4D-4C8D-8A71-817821A917E5}" type="pres">
      <dgm:prSet presAssocID="{C1E32237-FA95-4006-A9D0-3F6E18932828}" presName="parTransOne" presStyleCnt="0"/>
      <dgm:spPr/>
    </dgm:pt>
    <dgm:pt modelId="{2BBB50F2-A1D4-4A3B-BF9B-29160F0B8FFA}" type="pres">
      <dgm:prSet presAssocID="{C1E32237-FA95-4006-A9D0-3F6E18932828}" presName="horzOne" presStyleCnt="0"/>
      <dgm:spPr/>
    </dgm:pt>
    <dgm:pt modelId="{590B5CE0-DD8B-4830-9BB7-F3E389CF3819}" type="pres">
      <dgm:prSet presAssocID="{E4D63C47-88AF-4407-AA1E-7341734024E7}" presName="vertTwo" presStyleCnt="0"/>
      <dgm:spPr/>
    </dgm:pt>
    <dgm:pt modelId="{D1732245-639E-4DCB-8B0B-2665F60FEFB3}" type="pres">
      <dgm:prSet presAssocID="{E4D63C47-88AF-4407-AA1E-7341734024E7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A680AD4-8C78-4FAC-91B2-E8F7FA0768ED}" type="pres">
      <dgm:prSet presAssocID="{E4D63C47-88AF-4407-AA1E-7341734024E7}" presName="horzTwo" presStyleCnt="0"/>
      <dgm:spPr/>
    </dgm:pt>
    <dgm:pt modelId="{B507F56F-A42A-4984-B260-94F54911F7BE}" type="pres">
      <dgm:prSet presAssocID="{AC2ACD36-FAC7-4720-AABF-8E809FAC315D}" presName="sibSpaceTwo" presStyleCnt="0"/>
      <dgm:spPr/>
    </dgm:pt>
    <dgm:pt modelId="{434C56D5-BF70-40D5-90D0-FBE92AE77466}" type="pres">
      <dgm:prSet presAssocID="{E1949169-745B-4500-A252-B133A82C8C23}" presName="vertTwo" presStyleCnt="0"/>
      <dgm:spPr/>
    </dgm:pt>
    <dgm:pt modelId="{7FA61BCB-FBE2-4B51-B9D9-34A09C3C1602}" type="pres">
      <dgm:prSet presAssocID="{E1949169-745B-4500-A252-B133A82C8C2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897BA74-1C11-4128-B7C0-4D03BBCFF654}" type="pres">
      <dgm:prSet presAssocID="{E1949169-745B-4500-A252-B133A82C8C23}" presName="horzTwo" presStyleCnt="0"/>
      <dgm:spPr/>
    </dgm:pt>
  </dgm:ptLst>
  <dgm:cxnLst>
    <dgm:cxn modelId="{EB2100C1-8113-4164-98CD-0F7486F5ABA3}" type="presOf" srcId="{82AD6EC5-25B8-4AE9-9B8C-50B6D68B73C5}" destId="{0E4D3B54-1CD1-4C11-AED1-4BFC914BCC33}" srcOrd="0" destOrd="0" presId="urn:microsoft.com/office/officeart/2005/8/layout/hierarchy4"/>
    <dgm:cxn modelId="{F8251052-A1C9-4DA4-87F2-0219AEDA3BCB}" type="presOf" srcId="{E4D63C47-88AF-4407-AA1E-7341734024E7}" destId="{D1732245-639E-4DCB-8B0B-2665F60FEFB3}" srcOrd="0" destOrd="0" presId="urn:microsoft.com/office/officeart/2005/8/layout/hierarchy4"/>
    <dgm:cxn modelId="{CE11040A-04E1-46AB-8D09-837907BB8590}" srcId="{C1E32237-FA95-4006-A9D0-3F6E18932828}" destId="{E4D63C47-88AF-4407-AA1E-7341734024E7}" srcOrd="0" destOrd="0" parTransId="{B7AB0A6A-CC04-4A25-95E1-5B8B9BA6813E}" sibTransId="{AC2ACD36-FAC7-4720-AABF-8E809FAC315D}"/>
    <dgm:cxn modelId="{AB1329CE-9FA1-4EE7-B24D-7EAC4D84B0CE}" srcId="{82AD6EC5-25B8-4AE9-9B8C-50B6D68B73C5}" destId="{C1E32237-FA95-4006-A9D0-3F6E18932828}" srcOrd="0" destOrd="0" parTransId="{52DE75E8-6038-4BD3-A71B-0B8A441E6CF0}" sibTransId="{5E41B648-C2E7-48D4-A255-49DD5A91AFCD}"/>
    <dgm:cxn modelId="{30E3A571-B285-48DC-8020-A5ACB36F9E77}" type="presOf" srcId="{C1E32237-FA95-4006-A9D0-3F6E18932828}" destId="{5F944BE0-909B-4165-95FC-9D10E379EB24}" srcOrd="0" destOrd="0" presId="urn:microsoft.com/office/officeart/2005/8/layout/hierarchy4"/>
    <dgm:cxn modelId="{7AA3A13D-F7B4-4656-94B0-09B589EC86D7}" srcId="{C1E32237-FA95-4006-A9D0-3F6E18932828}" destId="{E1949169-745B-4500-A252-B133A82C8C23}" srcOrd="1" destOrd="0" parTransId="{975CE969-6E1F-4032-ACB1-15EC7A656E5C}" sibTransId="{DA961779-8990-4605-924F-5FD3C60BB3D3}"/>
    <dgm:cxn modelId="{E9CA9B9F-ED3D-4480-B688-7A52AB6CEB92}" type="presOf" srcId="{E1949169-745B-4500-A252-B133A82C8C23}" destId="{7FA61BCB-FBE2-4B51-B9D9-34A09C3C1602}" srcOrd="0" destOrd="0" presId="urn:microsoft.com/office/officeart/2005/8/layout/hierarchy4"/>
    <dgm:cxn modelId="{78E35D06-D7D3-4CF1-AD64-34E8700DB3AF}" type="presParOf" srcId="{0E4D3B54-1CD1-4C11-AED1-4BFC914BCC33}" destId="{33FDCE16-D5D6-477A-9F23-69A53A3993EA}" srcOrd="0" destOrd="0" presId="urn:microsoft.com/office/officeart/2005/8/layout/hierarchy4"/>
    <dgm:cxn modelId="{971C8BB3-BC66-42E3-91C0-72455EF75A3D}" type="presParOf" srcId="{33FDCE16-D5D6-477A-9F23-69A53A3993EA}" destId="{5F944BE0-909B-4165-95FC-9D10E379EB24}" srcOrd="0" destOrd="0" presId="urn:microsoft.com/office/officeart/2005/8/layout/hierarchy4"/>
    <dgm:cxn modelId="{B3DDE841-76F7-4A03-863F-6AA6D5AFA250}" type="presParOf" srcId="{33FDCE16-D5D6-477A-9F23-69A53A3993EA}" destId="{1429A464-1C4D-4C8D-8A71-817821A917E5}" srcOrd="1" destOrd="0" presId="urn:microsoft.com/office/officeart/2005/8/layout/hierarchy4"/>
    <dgm:cxn modelId="{D5A69820-3DA7-490D-86CE-45C3CD2E1271}" type="presParOf" srcId="{33FDCE16-D5D6-477A-9F23-69A53A3993EA}" destId="{2BBB50F2-A1D4-4A3B-BF9B-29160F0B8FFA}" srcOrd="2" destOrd="0" presId="urn:microsoft.com/office/officeart/2005/8/layout/hierarchy4"/>
    <dgm:cxn modelId="{D25052F4-A1E8-46A0-A075-B3803DB49DE4}" type="presParOf" srcId="{2BBB50F2-A1D4-4A3B-BF9B-29160F0B8FFA}" destId="{590B5CE0-DD8B-4830-9BB7-F3E389CF3819}" srcOrd="0" destOrd="0" presId="urn:microsoft.com/office/officeart/2005/8/layout/hierarchy4"/>
    <dgm:cxn modelId="{50F66D16-927E-423B-BC59-CAF3B68DEB8A}" type="presParOf" srcId="{590B5CE0-DD8B-4830-9BB7-F3E389CF3819}" destId="{D1732245-639E-4DCB-8B0B-2665F60FEFB3}" srcOrd="0" destOrd="0" presId="urn:microsoft.com/office/officeart/2005/8/layout/hierarchy4"/>
    <dgm:cxn modelId="{FDE2C93F-CC56-41F3-AF5A-7A0F98C15654}" type="presParOf" srcId="{590B5CE0-DD8B-4830-9BB7-F3E389CF3819}" destId="{1A680AD4-8C78-4FAC-91B2-E8F7FA0768ED}" srcOrd="1" destOrd="0" presId="urn:microsoft.com/office/officeart/2005/8/layout/hierarchy4"/>
    <dgm:cxn modelId="{AB471700-5F38-4488-8487-3241E83E3829}" type="presParOf" srcId="{2BBB50F2-A1D4-4A3B-BF9B-29160F0B8FFA}" destId="{B507F56F-A42A-4984-B260-94F54911F7BE}" srcOrd="1" destOrd="0" presId="urn:microsoft.com/office/officeart/2005/8/layout/hierarchy4"/>
    <dgm:cxn modelId="{1657853F-C601-49CB-9331-06D67AFB0535}" type="presParOf" srcId="{2BBB50F2-A1D4-4A3B-BF9B-29160F0B8FFA}" destId="{434C56D5-BF70-40D5-90D0-FBE92AE77466}" srcOrd="2" destOrd="0" presId="urn:microsoft.com/office/officeart/2005/8/layout/hierarchy4"/>
    <dgm:cxn modelId="{D4A0A852-6030-4C9E-B830-CB29A05DE04F}" type="presParOf" srcId="{434C56D5-BF70-40D5-90D0-FBE92AE77466}" destId="{7FA61BCB-FBE2-4B51-B9D9-34A09C3C1602}" srcOrd="0" destOrd="0" presId="urn:microsoft.com/office/officeart/2005/8/layout/hierarchy4"/>
    <dgm:cxn modelId="{96956EFB-3B65-497D-8362-8E249275C464}" type="presParOf" srcId="{434C56D5-BF70-40D5-90D0-FBE92AE77466}" destId="{E897BA74-1C11-4128-B7C0-4D03BBCFF654}" srcOrd="1" destOrd="0" presId="urn:microsoft.com/office/officeart/2005/8/layout/hierarchy4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FF33F29-34EF-43CE-918B-1ADC6606BB9C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1DF5ACC7-22CA-4A33-B3EC-C05EA86A2250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Andrea de Espinosa Salazar</a:t>
          </a:r>
          <a:endParaRPr lang="es-CO" sz="2400" i="1" dirty="0"/>
        </a:p>
      </dgm:t>
    </dgm:pt>
    <dgm:pt modelId="{1228E462-A098-4C4A-9202-4E2E330E1C06}" type="parTrans" cxnId="{178792DD-D0F6-446E-9942-CD8C482D7E00}">
      <dgm:prSet/>
      <dgm:spPr/>
      <dgm:t>
        <a:bodyPr/>
        <a:lstStyle/>
        <a:p>
          <a:endParaRPr lang="es-CO"/>
        </a:p>
      </dgm:t>
    </dgm:pt>
    <dgm:pt modelId="{63007652-4553-44F4-A62D-74835D50C948}" type="sibTrans" cxnId="{178792DD-D0F6-446E-9942-CD8C482D7E00}">
      <dgm:prSet/>
      <dgm:spPr/>
      <dgm:t>
        <a:bodyPr/>
        <a:lstStyle/>
        <a:p>
          <a:endParaRPr lang="es-CO"/>
        </a:p>
      </dgm:t>
    </dgm:pt>
    <dgm:pt modelId="{6A515F2B-4FC1-453C-9CFB-BC96A2FA8E8D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dirty="0" smtClean="0"/>
            <a:t>Juan                            de Espinosa Villadiego</a:t>
          </a:r>
          <a:endParaRPr lang="es-CO" sz="2400" dirty="0"/>
        </a:p>
      </dgm:t>
    </dgm:pt>
    <dgm:pt modelId="{362885C2-489D-41B9-8A34-D259CDAD82D6}" type="parTrans" cxnId="{563B2625-BEA1-4610-8288-5E868045E5DB}">
      <dgm:prSet/>
      <dgm:spPr/>
      <dgm:t>
        <a:bodyPr/>
        <a:lstStyle/>
        <a:p>
          <a:endParaRPr lang="es-CO"/>
        </a:p>
      </dgm:t>
    </dgm:pt>
    <dgm:pt modelId="{F692722F-3D6E-42CE-93ED-19D5C7EEED15}" type="sibTrans" cxnId="{563B2625-BEA1-4610-8288-5E868045E5DB}">
      <dgm:prSet/>
      <dgm:spPr/>
      <dgm:t>
        <a:bodyPr/>
        <a:lstStyle/>
        <a:p>
          <a:endParaRPr lang="es-CO"/>
        </a:p>
      </dgm:t>
    </dgm:pt>
    <dgm:pt modelId="{FA001608-3674-452F-B618-1FA7CE12F058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dirty="0" smtClean="0"/>
            <a:t>María de Salazar</a:t>
          </a:r>
          <a:endParaRPr lang="es-CO" sz="2400" dirty="0"/>
        </a:p>
      </dgm:t>
    </dgm:pt>
    <dgm:pt modelId="{4B195E6F-0206-406C-9BAD-CB3FF612A201}" type="parTrans" cxnId="{042054C6-510D-46B8-BD69-551E16CA9227}">
      <dgm:prSet/>
      <dgm:spPr/>
      <dgm:t>
        <a:bodyPr/>
        <a:lstStyle/>
        <a:p>
          <a:endParaRPr lang="es-CO"/>
        </a:p>
      </dgm:t>
    </dgm:pt>
    <dgm:pt modelId="{FDFA8ED0-3E27-4F83-848D-5216888019D3}" type="sibTrans" cxnId="{042054C6-510D-46B8-BD69-551E16CA9227}">
      <dgm:prSet/>
      <dgm:spPr/>
      <dgm:t>
        <a:bodyPr/>
        <a:lstStyle/>
        <a:p>
          <a:endParaRPr lang="es-CO"/>
        </a:p>
      </dgm:t>
    </dgm:pt>
    <dgm:pt modelId="{E5EC8533-2B35-44C9-BBD4-CD6016F7C01A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Fabián de Salazar</a:t>
          </a:r>
          <a:endParaRPr lang="es-CO" sz="2000" dirty="0"/>
        </a:p>
      </dgm:t>
    </dgm:pt>
    <dgm:pt modelId="{F6F24666-5F0C-437B-BD9F-E0C9D6754A34}" type="parTrans" cxnId="{903A3192-DF5A-451D-8F93-FD34072E79EF}">
      <dgm:prSet/>
      <dgm:spPr/>
      <dgm:t>
        <a:bodyPr/>
        <a:lstStyle/>
        <a:p>
          <a:endParaRPr lang="es-CO"/>
        </a:p>
      </dgm:t>
    </dgm:pt>
    <dgm:pt modelId="{1A1B4A9C-C8B4-4385-8D83-6A1D2E26DA40}" type="sibTrans" cxnId="{903A3192-DF5A-451D-8F93-FD34072E79EF}">
      <dgm:prSet/>
      <dgm:spPr/>
      <dgm:t>
        <a:bodyPr/>
        <a:lstStyle/>
        <a:p>
          <a:endParaRPr lang="es-CO"/>
        </a:p>
      </dgm:t>
    </dgm:pt>
    <dgm:pt modelId="{6B4E8787-1403-4CA0-9742-35AA6237C4D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CO" sz="2000" dirty="0" smtClean="0"/>
            <a:t>N. N. 2 Indígena</a:t>
          </a:r>
          <a:endParaRPr lang="es-CO" sz="2000" dirty="0"/>
        </a:p>
      </dgm:t>
    </dgm:pt>
    <dgm:pt modelId="{67E33615-F4C1-44EB-9A4C-041F5FFAC2F8}" type="parTrans" cxnId="{2C8CE4A6-E4CA-496D-9133-D1048F924764}">
      <dgm:prSet/>
      <dgm:spPr/>
      <dgm:t>
        <a:bodyPr/>
        <a:lstStyle/>
        <a:p>
          <a:endParaRPr lang="es-CO"/>
        </a:p>
      </dgm:t>
    </dgm:pt>
    <dgm:pt modelId="{DB21E04C-E69C-4336-8A45-EBE26797BEE3}" type="sibTrans" cxnId="{2C8CE4A6-E4CA-496D-9133-D1048F924764}">
      <dgm:prSet/>
      <dgm:spPr/>
      <dgm:t>
        <a:bodyPr/>
        <a:lstStyle/>
        <a:p>
          <a:endParaRPr lang="es-CO"/>
        </a:p>
      </dgm:t>
    </dgm:pt>
    <dgm:pt modelId="{71045D03-7E2F-4B87-804C-F40BE384847E}" type="pres">
      <dgm:prSet presAssocID="{6FF33F29-34EF-43CE-918B-1ADC6606BB9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196F9012-205C-41CE-80B7-579D24B398CE}" type="pres">
      <dgm:prSet presAssocID="{1DF5ACC7-22CA-4A33-B3EC-C05EA86A2250}" presName="vertOne" presStyleCnt="0"/>
      <dgm:spPr/>
    </dgm:pt>
    <dgm:pt modelId="{DE794BBF-3750-4136-8FD7-EC6EFECD552D}" type="pres">
      <dgm:prSet presAssocID="{1DF5ACC7-22CA-4A33-B3EC-C05EA86A225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B9426CB-6286-4A58-B6B6-C4F511E612D3}" type="pres">
      <dgm:prSet presAssocID="{1DF5ACC7-22CA-4A33-B3EC-C05EA86A2250}" presName="parTransOne" presStyleCnt="0"/>
      <dgm:spPr/>
    </dgm:pt>
    <dgm:pt modelId="{BDFAD866-C8F8-4F69-BA5B-DF07F98051D8}" type="pres">
      <dgm:prSet presAssocID="{1DF5ACC7-22CA-4A33-B3EC-C05EA86A2250}" presName="horzOne" presStyleCnt="0"/>
      <dgm:spPr/>
    </dgm:pt>
    <dgm:pt modelId="{D0DBCB34-5267-4A66-9BC2-68B0A37FA2AD}" type="pres">
      <dgm:prSet presAssocID="{6A515F2B-4FC1-453C-9CFB-BC96A2FA8E8D}" presName="vertTwo" presStyleCnt="0"/>
      <dgm:spPr/>
    </dgm:pt>
    <dgm:pt modelId="{91065979-47AA-47CE-8E22-D71D63354473}" type="pres">
      <dgm:prSet presAssocID="{6A515F2B-4FC1-453C-9CFB-BC96A2FA8E8D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30BD6CC-F3EE-46CF-8553-68E2F6613423}" type="pres">
      <dgm:prSet presAssocID="{6A515F2B-4FC1-453C-9CFB-BC96A2FA8E8D}" presName="horzTwo" presStyleCnt="0"/>
      <dgm:spPr/>
    </dgm:pt>
    <dgm:pt modelId="{2760A544-6F5D-4269-965C-82E972894EDF}" type="pres">
      <dgm:prSet presAssocID="{F692722F-3D6E-42CE-93ED-19D5C7EEED15}" presName="sibSpaceTwo" presStyleCnt="0"/>
      <dgm:spPr/>
    </dgm:pt>
    <dgm:pt modelId="{5BE261EC-8262-4D87-BCCE-EA1E8EAB439B}" type="pres">
      <dgm:prSet presAssocID="{FA001608-3674-452F-B618-1FA7CE12F058}" presName="vertTwo" presStyleCnt="0"/>
      <dgm:spPr/>
    </dgm:pt>
    <dgm:pt modelId="{9A7EF412-789B-42BD-9E6F-B7B1D8DE3202}" type="pres">
      <dgm:prSet presAssocID="{FA001608-3674-452F-B618-1FA7CE12F058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E229A3C-364C-4B37-A5A6-35A4D2D8C15F}" type="pres">
      <dgm:prSet presAssocID="{FA001608-3674-452F-B618-1FA7CE12F058}" presName="parTransTwo" presStyleCnt="0"/>
      <dgm:spPr/>
    </dgm:pt>
    <dgm:pt modelId="{BC3D9DEC-7B9F-43BC-A929-BFD98987D4BD}" type="pres">
      <dgm:prSet presAssocID="{FA001608-3674-452F-B618-1FA7CE12F058}" presName="horzTwo" presStyleCnt="0"/>
      <dgm:spPr/>
    </dgm:pt>
    <dgm:pt modelId="{FC173609-8BE7-453E-8FEE-A628BF51EAD6}" type="pres">
      <dgm:prSet presAssocID="{E5EC8533-2B35-44C9-BBD4-CD6016F7C01A}" presName="vertThree" presStyleCnt="0"/>
      <dgm:spPr/>
    </dgm:pt>
    <dgm:pt modelId="{A6B937FC-A123-4AA6-9AE7-DA4F303BB838}" type="pres">
      <dgm:prSet presAssocID="{E5EC8533-2B35-44C9-BBD4-CD6016F7C01A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302B2D3-83EB-4BF4-A352-AE74E986B271}" type="pres">
      <dgm:prSet presAssocID="{E5EC8533-2B35-44C9-BBD4-CD6016F7C01A}" presName="horzThree" presStyleCnt="0"/>
      <dgm:spPr/>
    </dgm:pt>
    <dgm:pt modelId="{00A0107E-769E-4EB7-ADE4-7DACFB1A1028}" type="pres">
      <dgm:prSet presAssocID="{1A1B4A9C-C8B4-4385-8D83-6A1D2E26DA40}" presName="sibSpaceThree" presStyleCnt="0"/>
      <dgm:spPr/>
    </dgm:pt>
    <dgm:pt modelId="{892CBFF4-53FD-4953-BEA0-C3865C2C8DBA}" type="pres">
      <dgm:prSet presAssocID="{6B4E8787-1403-4CA0-9742-35AA6237C4DD}" presName="vertThree" presStyleCnt="0"/>
      <dgm:spPr/>
    </dgm:pt>
    <dgm:pt modelId="{225BF2A7-3181-484F-9599-254465F4753C}" type="pres">
      <dgm:prSet presAssocID="{6B4E8787-1403-4CA0-9742-35AA6237C4DD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DDF5F6F-F077-42C1-83AA-8391EC9567CD}" type="pres">
      <dgm:prSet presAssocID="{6B4E8787-1403-4CA0-9742-35AA6237C4DD}" presName="horzThree" presStyleCnt="0"/>
      <dgm:spPr/>
    </dgm:pt>
  </dgm:ptLst>
  <dgm:cxnLst>
    <dgm:cxn modelId="{903A3192-DF5A-451D-8F93-FD34072E79EF}" srcId="{FA001608-3674-452F-B618-1FA7CE12F058}" destId="{E5EC8533-2B35-44C9-BBD4-CD6016F7C01A}" srcOrd="0" destOrd="0" parTransId="{F6F24666-5F0C-437B-BD9F-E0C9D6754A34}" sibTransId="{1A1B4A9C-C8B4-4385-8D83-6A1D2E26DA40}"/>
    <dgm:cxn modelId="{4C10F87E-288B-49D7-BC05-1946D35655EA}" type="presOf" srcId="{1DF5ACC7-22CA-4A33-B3EC-C05EA86A2250}" destId="{DE794BBF-3750-4136-8FD7-EC6EFECD552D}" srcOrd="0" destOrd="0" presId="urn:microsoft.com/office/officeart/2005/8/layout/hierarchy4"/>
    <dgm:cxn modelId="{178792DD-D0F6-446E-9942-CD8C482D7E00}" srcId="{6FF33F29-34EF-43CE-918B-1ADC6606BB9C}" destId="{1DF5ACC7-22CA-4A33-B3EC-C05EA86A2250}" srcOrd="0" destOrd="0" parTransId="{1228E462-A098-4C4A-9202-4E2E330E1C06}" sibTransId="{63007652-4553-44F4-A62D-74835D50C948}"/>
    <dgm:cxn modelId="{2C8CE4A6-E4CA-496D-9133-D1048F924764}" srcId="{FA001608-3674-452F-B618-1FA7CE12F058}" destId="{6B4E8787-1403-4CA0-9742-35AA6237C4DD}" srcOrd="1" destOrd="0" parTransId="{67E33615-F4C1-44EB-9A4C-041F5FFAC2F8}" sibTransId="{DB21E04C-E69C-4336-8A45-EBE26797BEE3}"/>
    <dgm:cxn modelId="{5C2F81E3-17C7-4038-ADD1-36A9B1E6CB82}" type="presOf" srcId="{6A515F2B-4FC1-453C-9CFB-BC96A2FA8E8D}" destId="{91065979-47AA-47CE-8E22-D71D63354473}" srcOrd="0" destOrd="0" presId="urn:microsoft.com/office/officeart/2005/8/layout/hierarchy4"/>
    <dgm:cxn modelId="{6303A90F-93A7-4B5E-B6DD-176AA915D3BE}" type="presOf" srcId="{6FF33F29-34EF-43CE-918B-1ADC6606BB9C}" destId="{71045D03-7E2F-4B87-804C-F40BE384847E}" srcOrd="0" destOrd="0" presId="urn:microsoft.com/office/officeart/2005/8/layout/hierarchy4"/>
    <dgm:cxn modelId="{D398289B-7140-4DE4-B86B-24DE7D15BE29}" type="presOf" srcId="{6B4E8787-1403-4CA0-9742-35AA6237C4DD}" destId="{225BF2A7-3181-484F-9599-254465F4753C}" srcOrd="0" destOrd="0" presId="urn:microsoft.com/office/officeart/2005/8/layout/hierarchy4"/>
    <dgm:cxn modelId="{563B2625-BEA1-4610-8288-5E868045E5DB}" srcId="{1DF5ACC7-22CA-4A33-B3EC-C05EA86A2250}" destId="{6A515F2B-4FC1-453C-9CFB-BC96A2FA8E8D}" srcOrd="0" destOrd="0" parTransId="{362885C2-489D-41B9-8A34-D259CDAD82D6}" sibTransId="{F692722F-3D6E-42CE-93ED-19D5C7EEED15}"/>
    <dgm:cxn modelId="{52A724C0-C213-4B7F-912C-EB85D936CEC1}" type="presOf" srcId="{E5EC8533-2B35-44C9-BBD4-CD6016F7C01A}" destId="{A6B937FC-A123-4AA6-9AE7-DA4F303BB838}" srcOrd="0" destOrd="0" presId="urn:microsoft.com/office/officeart/2005/8/layout/hierarchy4"/>
    <dgm:cxn modelId="{AC829B9D-4F0A-4AFB-AB79-9679395AAC94}" type="presOf" srcId="{FA001608-3674-452F-B618-1FA7CE12F058}" destId="{9A7EF412-789B-42BD-9E6F-B7B1D8DE3202}" srcOrd="0" destOrd="0" presId="urn:microsoft.com/office/officeart/2005/8/layout/hierarchy4"/>
    <dgm:cxn modelId="{042054C6-510D-46B8-BD69-551E16CA9227}" srcId="{1DF5ACC7-22CA-4A33-B3EC-C05EA86A2250}" destId="{FA001608-3674-452F-B618-1FA7CE12F058}" srcOrd="1" destOrd="0" parTransId="{4B195E6F-0206-406C-9BAD-CB3FF612A201}" sibTransId="{FDFA8ED0-3E27-4F83-848D-5216888019D3}"/>
    <dgm:cxn modelId="{CF2D5AFF-4071-4D8B-AA41-D69B023ACB1D}" type="presParOf" srcId="{71045D03-7E2F-4B87-804C-F40BE384847E}" destId="{196F9012-205C-41CE-80B7-579D24B398CE}" srcOrd="0" destOrd="0" presId="urn:microsoft.com/office/officeart/2005/8/layout/hierarchy4"/>
    <dgm:cxn modelId="{D4F6A91E-1037-4C4F-92C1-A29DEF09A6C4}" type="presParOf" srcId="{196F9012-205C-41CE-80B7-579D24B398CE}" destId="{DE794BBF-3750-4136-8FD7-EC6EFECD552D}" srcOrd="0" destOrd="0" presId="urn:microsoft.com/office/officeart/2005/8/layout/hierarchy4"/>
    <dgm:cxn modelId="{B5E6873D-C0CF-46FC-B184-706AA826073C}" type="presParOf" srcId="{196F9012-205C-41CE-80B7-579D24B398CE}" destId="{5B9426CB-6286-4A58-B6B6-C4F511E612D3}" srcOrd="1" destOrd="0" presId="urn:microsoft.com/office/officeart/2005/8/layout/hierarchy4"/>
    <dgm:cxn modelId="{D4743B72-BA45-4DA8-B37D-B089D939B8AE}" type="presParOf" srcId="{196F9012-205C-41CE-80B7-579D24B398CE}" destId="{BDFAD866-C8F8-4F69-BA5B-DF07F98051D8}" srcOrd="2" destOrd="0" presId="urn:microsoft.com/office/officeart/2005/8/layout/hierarchy4"/>
    <dgm:cxn modelId="{4F8BCE27-869C-4E6C-9DD1-C7F8BFAA2E7E}" type="presParOf" srcId="{BDFAD866-C8F8-4F69-BA5B-DF07F98051D8}" destId="{D0DBCB34-5267-4A66-9BC2-68B0A37FA2AD}" srcOrd="0" destOrd="0" presId="urn:microsoft.com/office/officeart/2005/8/layout/hierarchy4"/>
    <dgm:cxn modelId="{093DAFAD-AD0E-4874-AC81-AA6B4488CE78}" type="presParOf" srcId="{D0DBCB34-5267-4A66-9BC2-68B0A37FA2AD}" destId="{91065979-47AA-47CE-8E22-D71D63354473}" srcOrd="0" destOrd="0" presId="urn:microsoft.com/office/officeart/2005/8/layout/hierarchy4"/>
    <dgm:cxn modelId="{A5C20325-13B3-453F-A213-854095EE51E0}" type="presParOf" srcId="{D0DBCB34-5267-4A66-9BC2-68B0A37FA2AD}" destId="{830BD6CC-F3EE-46CF-8553-68E2F6613423}" srcOrd="1" destOrd="0" presId="urn:microsoft.com/office/officeart/2005/8/layout/hierarchy4"/>
    <dgm:cxn modelId="{F66D2E88-08BD-4F39-B862-4072AA88D914}" type="presParOf" srcId="{BDFAD866-C8F8-4F69-BA5B-DF07F98051D8}" destId="{2760A544-6F5D-4269-965C-82E972894EDF}" srcOrd="1" destOrd="0" presId="urn:microsoft.com/office/officeart/2005/8/layout/hierarchy4"/>
    <dgm:cxn modelId="{F985A2E7-3BB1-464D-9120-790831C14D84}" type="presParOf" srcId="{BDFAD866-C8F8-4F69-BA5B-DF07F98051D8}" destId="{5BE261EC-8262-4D87-BCCE-EA1E8EAB439B}" srcOrd="2" destOrd="0" presId="urn:microsoft.com/office/officeart/2005/8/layout/hierarchy4"/>
    <dgm:cxn modelId="{03A536D1-6DE7-48BA-B4EE-A26FBD41698E}" type="presParOf" srcId="{5BE261EC-8262-4D87-BCCE-EA1E8EAB439B}" destId="{9A7EF412-789B-42BD-9E6F-B7B1D8DE3202}" srcOrd="0" destOrd="0" presId="urn:microsoft.com/office/officeart/2005/8/layout/hierarchy4"/>
    <dgm:cxn modelId="{604675FC-F8AC-4122-9730-08B23C566701}" type="presParOf" srcId="{5BE261EC-8262-4D87-BCCE-EA1E8EAB439B}" destId="{9E229A3C-364C-4B37-A5A6-35A4D2D8C15F}" srcOrd="1" destOrd="0" presId="urn:microsoft.com/office/officeart/2005/8/layout/hierarchy4"/>
    <dgm:cxn modelId="{7E75FEF1-95EE-4C25-8839-16AC8BF83EF2}" type="presParOf" srcId="{5BE261EC-8262-4D87-BCCE-EA1E8EAB439B}" destId="{BC3D9DEC-7B9F-43BC-A929-BFD98987D4BD}" srcOrd="2" destOrd="0" presId="urn:microsoft.com/office/officeart/2005/8/layout/hierarchy4"/>
    <dgm:cxn modelId="{0733406D-AF1A-4FDF-8E09-6183A5A7503A}" type="presParOf" srcId="{BC3D9DEC-7B9F-43BC-A929-BFD98987D4BD}" destId="{FC173609-8BE7-453E-8FEE-A628BF51EAD6}" srcOrd="0" destOrd="0" presId="urn:microsoft.com/office/officeart/2005/8/layout/hierarchy4"/>
    <dgm:cxn modelId="{CE41B9BA-D15E-456C-895B-01437607E43B}" type="presParOf" srcId="{FC173609-8BE7-453E-8FEE-A628BF51EAD6}" destId="{A6B937FC-A123-4AA6-9AE7-DA4F303BB838}" srcOrd="0" destOrd="0" presId="urn:microsoft.com/office/officeart/2005/8/layout/hierarchy4"/>
    <dgm:cxn modelId="{764F894D-D5E8-4D6E-9A8E-AB7B6D2C44B1}" type="presParOf" srcId="{FC173609-8BE7-453E-8FEE-A628BF51EAD6}" destId="{A302B2D3-83EB-4BF4-A352-AE74E986B271}" srcOrd="1" destOrd="0" presId="urn:microsoft.com/office/officeart/2005/8/layout/hierarchy4"/>
    <dgm:cxn modelId="{B3490FBD-CD30-4720-8627-22882867E3EB}" type="presParOf" srcId="{BC3D9DEC-7B9F-43BC-A929-BFD98987D4BD}" destId="{00A0107E-769E-4EB7-ADE4-7DACFB1A1028}" srcOrd="1" destOrd="0" presId="urn:microsoft.com/office/officeart/2005/8/layout/hierarchy4"/>
    <dgm:cxn modelId="{642D2756-ECDA-467D-BE08-2941CC5BC912}" type="presParOf" srcId="{BC3D9DEC-7B9F-43BC-A929-BFD98987D4BD}" destId="{892CBFF4-53FD-4953-BEA0-C3865C2C8DBA}" srcOrd="2" destOrd="0" presId="urn:microsoft.com/office/officeart/2005/8/layout/hierarchy4"/>
    <dgm:cxn modelId="{44753269-7ED4-45EA-B9EA-787CB7BC4D26}" type="presParOf" srcId="{892CBFF4-53FD-4953-BEA0-C3865C2C8DBA}" destId="{225BF2A7-3181-484F-9599-254465F4753C}" srcOrd="0" destOrd="0" presId="urn:microsoft.com/office/officeart/2005/8/layout/hierarchy4"/>
    <dgm:cxn modelId="{E6149F61-29AC-4A85-8731-DC825B616C80}" type="presParOf" srcId="{892CBFF4-53FD-4953-BEA0-C3865C2C8DBA}" destId="{4DDF5F6F-F077-42C1-83AA-8391EC9567CD}" srcOrd="1" destOrd="0" presId="urn:microsoft.com/office/officeart/2005/8/layout/hierarchy4"/>
  </dgm:cxnLst>
  <dgm:bg>
    <a:solidFill>
      <a:schemeClr val="bg2"/>
    </a:solidFill>
  </dgm:bg>
  <dgm:whole/>
</dgm:dataModel>
</file>

<file path=ppt/diagrams/data100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338FB54-EB5E-4C4B-9869-0D44E46BED74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tx1"/>
        </a:solidFill>
      </dgm:spPr>
      <dgm:t>
        <a:bodyPr/>
        <a:lstStyle/>
        <a:p>
          <a:endParaRPr lang="es-CO" dirty="0"/>
        </a:p>
      </dgm:t>
    </dgm:pt>
    <dgm:pt modelId="{11CE1CEA-1F67-4998-87A0-D5D524D22DF4}" type="parTrans" cxnId="{87BFC839-2AB9-4928-8B3B-F902C310A449}">
      <dgm:prSet/>
      <dgm:spPr/>
      <dgm:t>
        <a:bodyPr/>
        <a:lstStyle/>
        <a:p>
          <a:endParaRPr lang="es-CO"/>
        </a:p>
      </dgm:t>
    </dgm:pt>
    <dgm:pt modelId="{485CC7FB-B778-4B7B-81C5-4B5E1DB4AE23}" type="sibTrans" cxnId="{87BFC839-2AB9-4928-8B3B-F902C310A449}">
      <dgm:prSet/>
      <dgm:spPr/>
      <dgm:t>
        <a:bodyPr/>
        <a:lstStyle/>
        <a:p>
          <a:endParaRPr lang="es-CO"/>
        </a:p>
      </dgm:t>
    </dgm:pt>
    <dgm:pt modelId="{E5F38CC0-5FC2-45DC-80A3-C291F9A5986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2000" dirty="0" smtClean="0"/>
            <a:t>Andrea Sotomayor</a:t>
          </a:r>
          <a:endParaRPr lang="es-CO" sz="2000" dirty="0"/>
        </a:p>
      </dgm:t>
    </dgm:pt>
    <dgm:pt modelId="{C28B5373-B9C8-4606-86CF-2012C77F644B}" type="parTrans" cxnId="{6163AA29-58A4-4FB7-9017-1DEF80A6E6FA}">
      <dgm:prSet/>
      <dgm:spPr/>
      <dgm:t>
        <a:bodyPr/>
        <a:lstStyle/>
        <a:p>
          <a:endParaRPr lang="es-CO"/>
        </a:p>
      </dgm:t>
    </dgm:pt>
    <dgm:pt modelId="{4B7452D5-3EF0-4105-9E5E-A11DE7AF5552}" type="sibTrans" cxnId="{6163AA29-58A4-4FB7-9017-1DEF80A6E6FA}">
      <dgm:prSet/>
      <dgm:spPr/>
      <dgm:t>
        <a:bodyPr/>
        <a:lstStyle/>
        <a:p>
          <a:endParaRPr lang="es-CO"/>
        </a:p>
      </dgm:t>
    </dgm:pt>
    <dgm:pt modelId="{F3FE623B-2737-433D-ABEE-EC740CABB55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b="0" i="1" dirty="0" smtClean="0"/>
            <a:t>María Sotomayor</a:t>
          </a:r>
          <a:endParaRPr lang="es-CO" sz="2400" b="0" i="1" dirty="0"/>
        </a:p>
      </dgm:t>
    </dgm:pt>
    <dgm:pt modelId="{43210689-6872-451F-B7D8-4D5D983C0898}" type="sibTrans" cxnId="{AA1418FC-11CC-4302-B279-B248599DA66D}">
      <dgm:prSet/>
      <dgm:spPr/>
      <dgm:t>
        <a:bodyPr/>
        <a:lstStyle/>
        <a:p>
          <a:endParaRPr lang="es-CO"/>
        </a:p>
      </dgm:t>
    </dgm:pt>
    <dgm:pt modelId="{6A94FF1C-DA93-4C04-88B9-6DC66736C9D4}" type="parTrans" cxnId="{AA1418FC-11CC-4302-B279-B248599DA66D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C0AD8AF6-B818-40DA-9B1A-A4C232BB02C9}" type="pres">
      <dgm:prSet presAssocID="{F3FE623B-2737-433D-ABEE-EC740CABB55D}" presName="vertOne" presStyleCnt="0"/>
      <dgm:spPr/>
    </dgm:pt>
    <dgm:pt modelId="{11C1BD25-6142-4FD5-BB82-28F4F8526A56}" type="pres">
      <dgm:prSet presAssocID="{F3FE623B-2737-433D-ABEE-EC740CABB55D}" presName="txOne" presStyleLbl="node0" presStyleIdx="0" presStyleCnt="1" custLinFactNeighborX="-384" custLinFactNeighborY="-557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1E16079-015B-46C1-80AD-90D1F9401337}" type="pres">
      <dgm:prSet presAssocID="{F3FE623B-2737-433D-ABEE-EC740CABB55D}" presName="parTransOne" presStyleCnt="0"/>
      <dgm:spPr/>
    </dgm:pt>
    <dgm:pt modelId="{617C8B63-7B0D-4C26-81C0-F00E4D6D880C}" type="pres">
      <dgm:prSet presAssocID="{F3FE623B-2737-433D-ABEE-EC740CABB55D}" presName="horzOne" presStyleCnt="0"/>
      <dgm:spPr/>
    </dgm:pt>
    <dgm:pt modelId="{B8C0978D-B221-4C14-A419-DCFB812D4C27}" type="pres">
      <dgm:prSet presAssocID="{A338FB54-EB5E-4C4B-9869-0D44E46BED74}" presName="vertTwo" presStyleCnt="0"/>
      <dgm:spPr/>
    </dgm:pt>
    <dgm:pt modelId="{8F3F70E1-3C85-4AAC-913E-6E11FEAE9700}" type="pres">
      <dgm:prSet presAssocID="{A338FB54-EB5E-4C4B-9869-0D44E46BED74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A1B1D09-9DCB-40E4-8062-E714A15D94A1}" type="pres">
      <dgm:prSet presAssocID="{A338FB54-EB5E-4C4B-9869-0D44E46BED74}" presName="horzTwo" presStyleCnt="0"/>
      <dgm:spPr/>
    </dgm:pt>
    <dgm:pt modelId="{728BC8DD-05C8-4155-BA64-090E5EC963BC}" type="pres">
      <dgm:prSet presAssocID="{485CC7FB-B778-4B7B-81C5-4B5E1DB4AE23}" presName="sibSpaceTwo" presStyleCnt="0"/>
      <dgm:spPr/>
    </dgm:pt>
    <dgm:pt modelId="{7C82646B-649B-4EF6-893C-3A12B1DFD186}" type="pres">
      <dgm:prSet presAssocID="{E5F38CC0-5FC2-45DC-80A3-C291F9A59867}" presName="vertTwo" presStyleCnt="0"/>
      <dgm:spPr/>
    </dgm:pt>
    <dgm:pt modelId="{63C4D130-90AF-4271-B0FF-135535DEDF1C}" type="pres">
      <dgm:prSet presAssocID="{E5F38CC0-5FC2-45DC-80A3-C291F9A59867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1AB0B77-56AA-4612-BB02-9A71D7E0E80C}" type="pres">
      <dgm:prSet presAssocID="{E5F38CC0-5FC2-45DC-80A3-C291F9A59867}" presName="horzTwo" presStyleCnt="0"/>
      <dgm:spPr/>
    </dgm:pt>
  </dgm:ptLst>
  <dgm:cxnLst>
    <dgm:cxn modelId="{EEBD31D9-184D-4DBA-9E98-8DB1CD8EC9CE}" type="presOf" srcId="{F3FE623B-2737-433D-ABEE-EC740CABB55D}" destId="{11C1BD25-6142-4FD5-BB82-28F4F8526A56}" srcOrd="0" destOrd="0" presId="urn:microsoft.com/office/officeart/2005/8/layout/hierarchy4"/>
    <dgm:cxn modelId="{9BBC639E-BD63-43C9-A454-DE8726A8335C}" type="presOf" srcId="{10ED40AF-DFB1-4943-B6DB-2A904FAA918A}" destId="{E75BF49A-0BBD-418B-A465-D5C73CDDC862}" srcOrd="0" destOrd="0" presId="urn:microsoft.com/office/officeart/2005/8/layout/hierarchy4"/>
    <dgm:cxn modelId="{AA1418FC-11CC-4302-B279-B248599DA66D}" srcId="{10ED40AF-DFB1-4943-B6DB-2A904FAA918A}" destId="{F3FE623B-2737-433D-ABEE-EC740CABB55D}" srcOrd="0" destOrd="0" parTransId="{6A94FF1C-DA93-4C04-88B9-6DC66736C9D4}" sibTransId="{43210689-6872-451F-B7D8-4D5D983C0898}"/>
    <dgm:cxn modelId="{6163AA29-58A4-4FB7-9017-1DEF80A6E6FA}" srcId="{F3FE623B-2737-433D-ABEE-EC740CABB55D}" destId="{E5F38CC0-5FC2-45DC-80A3-C291F9A59867}" srcOrd="1" destOrd="0" parTransId="{C28B5373-B9C8-4606-86CF-2012C77F644B}" sibTransId="{4B7452D5-3EF0-4105-9E5E-A11DE7AF5552}"/>
    <dgm:cxn modelId="{87BFC839-2AB9-4928-8B3B-F902C310A449}" srcId="{F3FE623B-2737-433D-ABEE-EC740CABB55D}" destId="{A338FB54-EB5E-4C4B-9869-0D44E46BED74}" srcOrd="0" destOrd="0" parTransId="{11CE1CEA-1F67-4998-87A0-D5D524D22DF4}" sibTransId="{485CC7FB-B778-4B7B-81C5-4B5E1DB4AE23}"/>
    <dgm:cxn modelId="{DE79C829-94A8-4B2D-B905-42A291133B37}" type="presOf" srcId="{E5F38CC0-5FC2-45DC-80A3-C291F9A59867}" destId="{63C4D130-90AF-4271-B0FF-135535DEDF1C}" srcOrd="0" destOrd="0" presId="urn:microsoft.com/office/officeart/2005/8/layout/hierarchy4"/>
    <dgm:cxn modelId="{D2AD539D-3137-4712-ADE5-CF3029B00BC6}" type="presOf" srcId="{A338FB54-EB5E-4C4B-9869-0D44E46BED74}" destId="{8F3F70E1-3C85-4AAC-913E-6E11FEAE9700}" srcOrd="0" destOrd="0" presId="urn:microsoft.com/office/officeart/2005/8/layout/hierarchy4"/>
    <dgm:cxn modelId="{5CAC6943-0DAD-448E-9A46-209780C02322}" type="presParOf" srcId="{E75BF49A-0BBD-418B-A465-D5C73CDDC862}" destId="{C0AD8AF6-B818-40DA-9B1A-A4C232BB02C9}" srcOrd="0" destOrd="0" presId="urn:microsoft.com/office/officeart/2005/8/layout/hierarchy4"/>
    <dgm:cxn modelId="{5A75BA2F-551B-474E-9C46-5AE544FE2D2E}" type="presParOf" srcId="{C0AD8AF6-B818-40DA-9B1A-A4C232BB02C9}" destId="{11C1BD25-6142-4FD5-BB82-28F4F8526A56}" srcOrd="0" destOrd="0" presId="urn:microsoft.com/office/officeart/2005/8/layout/hierarchy4"/>
    <dgm:cxn modelId="{E5A16085-64F5-4738-B640-0D3FFDA4F5F3}" type="presParOf" srcId="{C0AD8AF6-B818-40DA-9B1A-A4C232BB02C9}" destId="{71E16079-015B-46C1-80AD-90D1F9401337}" srcOrd="1" destOrd="0" presId="urn:microsoft.com/office/officeart/2005/8/layout/hierarchy4"/>
    <dgm:cxn modelId="{4BCEFA93-0885-4D1F-AAE2-6B5DBF0EF74F}" type="presParOf" srcId="{C0AD8AF6-B818-40DA-9B1A-A4C232BB02C9}" destId="{617C8B63-7B0D-4C26-81C0-F00E4D6D880C}" srcOrd="2" destOrd="0" presId="urn:microsoft.com/office/officeart/2005/8/layout/hierarchy4"/>
    <dgm:cxn modelId="{0455EFB2-1B35-490B-81DE-79AB0ED45CC7}" type="presParOf" srcId="{617C8B63-7B0D-4C26-81C0-F00E4D6D880C}" destId="{B8C0978D-B221-4C14-A419-DCFB812D4C27}" srcOrd="0" destOrd="0" presId="urn:microsoft.com/office/officeart/2005/8/layout/hierarchy4"/>
    <dgm:cxn modelId="{3712E69C-804A-4C9E-86CA-C4E274B0BA2F}" type="presParOf" srcId="{B8C0978D-B221-4C14-A419-DCFB812D4C27}" destId="{8F3F70E1-3C85-4AAC-913E-6E11FEAE9700}" srcOrd="0" destOrd="0" presId="urn:microsoft.com/office/officeart/2005/8/layout/hierarchy4"/>
    <dgm:cxn modelId="{5C6CA5EC-F1FD-4BF3-B02B-5BE7999A1951}" type="presParOf" srcId="{B8C0978D-B221-4C14-A419-DCFB812D4C27}" destId="{0A1B1D09-9DCB-40E4-8062-E714A15D94A1}" srcOrd="1" destOrd="0" presId="urn:microsoft.com/office/officeart/2005/8/layout/hierarchy4"/>
    <dgm:cxn modelId="{546BD8FF-6D44-4338-A1DE-FD16F31CF0DB}" type="presParOf" srcId="{617C8B63-7B0D-4C26-81C0-F00E4D6D880C}" destId="{728BC8DD-05C8-4155-BA64-090E5EC963BC}" srcOrd="1" destOrd="0" presId="urn:microsoft.com/office/officeart/2005/8/layout/hierarchy4"/>
    <dgm:cxn modelId="{614E4F39-C422-4C11-BE8B-C66F53C0FFEE}" type="presParOf" srcId="{617C8B63-7B0D-4C26-81C0-F00E4D6D880C}" destId="{7C82646B-649B-4EF6-893C-3A12B1DFD186}" srcOrd="2" destOrd="0" presId="urn:microsoft.com/office/officeart/2005/8/layout/hierarchy4"/>
    <dgm:cxn modelId="{EF906372-4B05-4139-98AB-F574578B7F88}" type="presParOf" srcId="{7C82646B-649B-4EF6-893C-3A12B1DFD186}" destId="{63C4D130-90AF-4271-B0FF-135535DEDF1C}" srcOrd="0" destOrd="0" presId="urn:microsoft.com/office/officeart/2005/8/layout/hierarchy4"/>
    <dgm:cxn modelId="{5E5F2E70-E23C-4DB0-8DFB-38310AACECE7}" type="presParOf" srcId="{7C82646B-649B-4EF6-893C-3A12B1DFD186}" destId="{B1AB0B77-56AA-4612-BB02-9A71D7E0E80C}" srcOrd="1" destOrd="0" presId="urn:microsoft.com/office/officeart/2005/8/layout/hierarchy4"/>
  </dgm:cxnLst>
  <dgm:bg/>
  <dgm:whole/>
</dgm:dataModel>
</file>

<file path=ppt/diagrams/data101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F999A27-108E-4159-BE80-8CFEE3D74D80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b="0" i="1" dirty="0" smtClean="0"/>
            <a:t>María Bárbara Micaela Vélez Montoya                                              - </a:t>
          </a:r>
          <a:r>
            <a:rPr lang="es-CO" sz="1800" b="0" i="1" dirty="0" smtClean="0"/>
            <a:t>Tatarabuela de Concepción y Petronila Ochoa Estrada - (12 de 16) </a:t>
          </a:r>
          <a:endParaRPr lang="es-CO" sz="1800" b="0" i="1" dirty="0"/>
        </a:p>
      </dgm:t>
    </dgm:pt>
    <dgm:pt modelId="{403C1AF7-EC1D-492E-9385-71579D4BF363}" type="parTrans" cxnId="{E2DC8629-FA28-4123-929B-32212C0AB4B2}">
      <dgm:prSet/>
      <dgm:spPr/>
      <dgm:t>
        <a:bodyPr/>
        <a:lstStyle/>
        <a:p>
          <a:endParaRPr lang="es-CO"/>
        </a:p>
      </dgm:t>
    </dgm:pt>
    <dgm:pt modelId="{3FFE8D81-D257-45FC-84AC-2F417A7CC8E0}" type="sibTrans" cxnId="{E2DC8629-FA28-4123-929B-32212C0AB4B2}">
      <dgm:prSet/>
      <dgm:spPr/>
      <dgm:t>
        <a:bodyPr/>
        <a:lstStyle/>
        <a:p>
          <a:endParaRPr lang="es-CO"/>
        </a:p>
      </dgm:t>
    </dgm:pt>
    <dgm:pt modelId="{253D53A2-6341-495D-8663-D273FFBD0A42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Simón Salvador Vélez Peláez</a:t>
          </a:r>
          <a:endParaRPr lang="es-CO" sz="2000" dirty="0"/>
        </a:p>
      </dgm:t>
    </dgm:pt>
    <dgm:pt modelId="{88A2C647-5FC2-4445-8A88-4C3E65FD7F54}" type="parTrans" cxnId="{590AEA45-07DA-483A-ABE1-B90CD4E71962}">
      <dgm:prSet/>
      <dgm:spPr/>
      <dgm:t>
        <a:bodyPr/>
        <a:lstStyle/>
        <a:p>
          <a:endParaRPr lang="es-CO"/>
        </a:p>
      </dgm:t>
    </dgm:pt>
    <dgm:pt modelId="{5A842245-E765-4DDC-90FC-555EC6F2C812}" type="sibTrans" cxnId="{590AEA45-07DA-483A-ABE1-B90CD4E71962}">
      <dgm:prSet/>
      <dgm:spPr/>
      <dgm:t>
        <a:bodyPr/>
        <a:lstStyle/>
        <a:p>
          <a:endParaRPr lang="es-CO"/>
        </a:p>
      </dgm:t>
    </dgm:pt>
    <dgm:pt modelId="{1C037F5C-E688-4AE1-A918-4F3C7B0436B4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Gertrudis                                           Peláez Graciano De Ocampo</a:t>
          </a:r>
          <a:endParaRPr lang="es-CO" sz="1800" dirty="0"/>
        </a:p>
      </dgm:t>
    </dgm:pt>
    <dgm:pt modelId="{58D7DAE4-FF79-4C0B-A90C-14BE58F7243F}" type="parTrans" cxnId="{0479FAA5-C90C-4A67-AF04-ED49727987B8}">
      <dgm:prSet/>
      <dgm:spPr/>
      <dgm:t>
        <a:bodyPr/>
        <a:lstStyle/>
        <a:p>
          <a:endParaRPr lang="es-CO"/>
        </a:p>
      </dgm:t>
    </dgm:pt>
    <dgm:pt modelId="{0169FC82-0B70-4AB4-87A2-875205A9EC2D}" type="sibTrans" cxnId="{0479FAA5-C90C-4A67-AF04-ED49727987B8}">
      <dgm:prSet/>
      <dgm:spPr/>
      <dgm:t>
        <a:bodyPr/>
        <a:lstStyle/>
        <a:p>
          <a:endParaRPr lang="es-CO"/>
        </a:p>
      </dgm:t>
    </dgm:pt>
    <dgm:pt modelId="{EBAA3A60-3B6C-45AA-ADA6-75AE054463F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Francisco Peláez  De La Cámara </a:t>
          </a:r>
          <a:r>
            <a:rPr lang="es-CO" sz="1200" dirty="0" smtClean="0">
              <a:sym typeface="Wingdings" pitchFamily="2" charset="2"/>
            </a:rPr>
            <a:t> D 107</a:t>
          </a:r>
          <a:endParaRPr lang="es-CO" sz="1200" dirty="0"/>
        </a:p>
      </dgm:t>
    </dgm:pt>
    <dgm:pt modelId="{2A677E69-FB9B-4533-A4E6-970FAB5BD124}" type="parTrans" cxnId="{F50D08D1-FA8A-4AF2-9C33-731302705CC4}">
      <dgm:prSet/>
      <dgm:spPr/>
      <dgm:t>
        <a:bodyPr/>
        <a:lstStyle/>
        <a:p>
          <a:endParaRPr lang="es-CO"/>
        </a:p>
      </dgm:t>
    </dgm:pt>
    <dgm:pt modelId="{E5DF734C-BD8E-4A60-8DB3-2B14C9015324}" type="sibTrans" cxnId="{F50D08D1-FA8A-4AF2-9C33-731302705CC4}">
      <dgm:prSet/>
      <dgm:spPr/>
      <dgm:t>
        <a:bodyPr/>
        <a:lstStyle/>
        <a:p>
          <a:endParaRPr lang="es-CO"/>
        </a:p>
      </dgm:t>
    </dgm:pt>
    <dgm:pt modelId="{B9082AA4-EE5F-4D6A-8D95-017A28D7F1F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600" dirty="0" smtClean="0"/>
            <a:t>María                Graciano De Ocampo</a:t>
          </a:r>
          <a:endParaRPr lang="es-CO" sz="1600" dirty="0"/>
        </a:p>
      </dgm:t>
    </dgm:pt>
    <dgm:pt modelId="{B2F3B2F6-3995-447F-8109-7DD53A5360D1}" type="parTrans" cxnId="{35DD4D70-B4F2-460A-A47B-195146C9C61E}">
      <dgm:prSet/>
      <dgm:spPr/>
      <dgm:t>
        <a:bodyPr/>
        <a:lstStyle/>
        <a:p>
          <a:endParaRPr lang="es-CO"/>
        </a:p>
      </dgm:t>
    </dgm:pt>
    <dgm:pt modelId="{0A62A8AE-0655-47E2-A306-408048F1B1F2}" type="sibTrans" cxnId="{35DD4D70-B4F2-460A-A47B-195146C9C61E}">
      <dgm:prSet/>
      <dgm:spPr/>
      <dgm:t>
        <a:bodyPr/>
        <a:lstStyle/>
        <a:p>
          <a:endParaRPr lang="es-CO"/>
        </a:p>
      </dgm:t>
    </dgm:pt>
    <dgm:pt modelId="{2A3F19D1-2168-4B2E-9824-2088E80F762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Francisca </a:t>
          </a:r>
          <a:r>
            <a:rPr lang="es-CO" sz="2000" dirty="0" err="1" smtClean="0"/>
            <a:t>Javiera</a:t>
          </a:r>
          <a:r>
            <a:rPr lang="es-CO" sz="2000" dirty="0" smtClean="0"/>
            <a:t> Montoya Rico</a:t>
          </a:r>
          <a:endParaRPr lang="es-CO" sz="2000" dirty="0"/>
        </a:p>
      </dgm:t>
    </dgm:pt>
    <dgm:pt modelId="{A49BA366-CF32-431C-84C1-9D2290FC1226}" type="parTrans" cxnId="{C99B8A29-C026-4056-9DD6-D1BCC22019ED}">
      <dgm:prSet/>
      <dgm:spPr/>
      <dgm:t>
        <a:bodyPr/>
        <a:lstStyle/>
        <a:p>
          <a:endParaRPr lang="es-CO"/>
        </a:p>
      </dgm:t>
    </dgm:pt>
    <dgm:pt modelId="{418D9847-2193-4714-B379-85D904E86F7C}" type="sibTrans" cxnId="{C99B8A29-C026-4056-9DD6-D1BCC22019ED}">
      <dgm:prSet/>
      <dgm:spPr/>
      <dgm:t>
        <a:bodyPr/>
        <a:lstStyle/>
        <a:p>
          <a:endParaRPr lang="es-CO"/>
        </a:p>
      </dgm:t>
    </dgm:pt>
    <dgm:pt modelId="{4DCBAD4F-8D35-409A-87D0-F97F69E6948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aseline="0" dirty="0" smtClean="0"/>
            <a:t>Ignacio Javier                  Vélez De Rivero Toro</a:t>
          </a:r>
          <a:endParaRPr lang="es-CO" sz="1600" baseline="0" dirty="0"/>
        </a:p>
      </dgm:t>
    </dgm:pt>
    <dgm:pt modelId="{7954B4CD-0730-4EEF-BFF6-632F35ABA132}" type="parTrans" cxnId="{10DF25A5-696E-40A3-81B2-BD605072D0C4}">
      <dgm:prSet/>
      <dgm:spPr/>
      <dgm:t>
        <a:bodyPr/>
        <a:lstStyle/>
        <a:p>
          <a:endParaRPr lang="es-CO"/>
        </a:p>
      </dgm:t>
    </dgm:pt>
    <dgm:pt modelId="{439C478F-DF57-4970-A81F-61D241F178FF}" type="sibTrans" cxnId="{10DF25A5-696E-40A3-81B2-BD605072D0C4}">
      <dgm:prSet/>
      <dgm:spPr/>
      <dgm:t>
        <a:bodyPr/>
        <a:lstStyle/>
        <a:p>
          <a:endParaRPr lang="es-CO"/>
        </a:p>
      </dgm:t>
    </dgm:pt>
    <dgm:pt modelId="{6F79728C-5240-415D-A066-2E41CF387BD1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dirty="0" smtClean="0"/>
            <a:t>Diego Ignacio Montoya García</a:t>
          </a:r>
          <a:endParaRPr lang="es-CO" dirty="0"/>
        </a:p>
      </dgm:t>
    </dgm:pt>
    <dgm:pt modelId="{16019856-2C58-4006-A8A6-C3EA92559C1B}" type="parTrans" cxnId="{14AC7886-540B-43C1-B510-808B3D23A4B5}">
      <dgm:prSet/>
      <dgm:spPr/>
      <dgm:t>
        <a:bodyPr/>
        <a:lstStyle/>
        <a:p>
          <a:endParaRPr lang="es-CO"/>
        </a:p>
      </dgm:t>
    </dgm:pt>
    <dgm:pt modelId="{606A24E4-DEB3-4865-A81C-EFE0B94C11D2}" type="sibTrans" cxnId="{14AC7886-540B-43C1-B510-808B3D23A4B5}">
      <dgm:prSet/>
      <dgm:spPr/>
      <dgm:t>
        <a:bodyPr/>
        <a:lstStyle/>
        <a:p>
          <a:endParaRPr lang="es-CO"/>
        </a:p>
      </dgm:t>
    </dgm:pt>
    <dgm:pt modelId="{B5C10BAB-F7BE-43FC-9894-9CFB62FB5416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dirty="0" smtClean="0"/>
            <a:t>Magdalena                      Rico Gómez</a:t>
          </a:r>
          <a:endParaRPr lang="es-CO" dirty="0"/>
        </a:p>
      </dgm:t>
    </dgm:pt>
    <dgm:pt modelId="{4B0C8B96-0CA4-4493-89D5-EF1841C7E8DA}" type="parTrans" cxnId="{B8F8709F-5CB4-4281-B2F9-27F850A4E594}">
      <dgm:prSet/>
      <dgm:spPr/>
      <dgm:t>
        <a:bodyPr/>
        <a:lstStyle/>
        <a:p>
          <a:endParaRPr lang="es-CO"/>
        </a:p>
      </dgm:t>
    </dgm:pt>
    <dgm:pt modelId="{E70182AB-0CC2-48C3-91CF-D344CF257B52}" type="sibTrans" cxnId="{B8F8709F-5CB4-4281-B2F9-27F850A4E594}">
      <dgm:prSet/>
      <dgm:spPr/>
      <dgm:t>
        <a:bodyPr/>
        <a:lstStyle/>
        <a:p>
          <a:endParaRPr lang="es-CO"/>
        </a:p>
      </dgm:t>
    </dgm:pt>
    <dgm:pt modelId="{828DE7DD-A2F3-4FC7-BD76-BA39362D1A2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Joaquín Antonio Montoya Gómez      </a:t>
          </a:r>
          <a:r>
            <a:rPr lang="es-CO" sz="1200" dirty="0" smtClean="0">
              <a:sym typeface="Wingdings" pitchFamily="2" charset="2"/>
            </a:rPr>
            <a:t> D 110</a:t>
          </a:r>
          <a:endParaRPr lang="es-CO" sz="1200" dirty="0"/>
        </a:p>
      </dgm:t>
    </dgm:pt>
    <dgm:pt modelId="{C4F451DE-E782-448D-A627-4E68B6388E72}" type="parTrans" cxnId="{00225EF8-6D29-4F7A-BEA6-E4542338AA5F}">
      <dgm:prSet/>
      <dgm:spPr/>
      <dgm:t>
        <a:bodyPr/>
        <a:lstStyle/>
        <a:p>
          <a:endParaRPr lang="es-CO"/>
        </a:p>
      </dgm:t>
    </dgm:pt>
    <dgm:pt modelId="{CC05F817-8ADD-43EF-A930-222E9781DCA7}" type="sibTrans" cxnId="{00225EF8-6D29-4F7A-BEA6-E4542338AA5F}">
      <dgm:prSet/>
      <dgm:spPr/>
      <dgm:t>
        <a:bodyPr/>
        <a:lstStyle/>
        <a:p>
          <a:endParaRPr lang="es-CO"/>
        </a:p>
      </dgm:t>
    </dgm:pt>
    <dgm:pt modelId="{A6060BF5-FED8-43AC-AA57-688495EB945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María García </a:t>
          </a:r>
          <a:r>
            <a:rPr lang="es-CO" sz="1600" dirty="0" err="1" smtClean="0"/>
            <a:t>Arnedo</a:t>
          </a:r>
          <a:r>
            <a:rPr lang="es-CO" sz="1600" dirty="0" smtClean="0"/>
            <a:t>  </a:t>
          </a:r>
          <a:r>
            <a:rPr lang="es-CO" sz="1200" dirty="0" smtClean="0">
              <a:sym typeface="Wingdings" pitchFamily="2" charset="2"/>
            </a:rPr>
            <a:t>  D 111</a:t>
          </a:r>
          <a:endParaRPr lang="es-CO" sz="1200" dirty="0"/>
        </a:p>
      </dgm:t>
    </dgm:pt>
    <dgm:pt modelId="{2AEBE13B-FF10-4D03-9977-1C046DEDAF23}" type="parTrans" cxnId="{55502CE9-0D5F-4BED-AA58-9D4271A20B9D}">
      <dgm:prSet/>
      <dgm:spPr/>
      <dgm:t>
        <a:bodyPr/>
        <a:lstStyle/>
        <a:p>
          <a:endParaRPr lang="es-CO"/>
        </a:p>
      </dgm:t>
    </dgm:pt>
    <dgm:pt modelId="{F6B8C5A5-73C3-4D9B-B91E-48D6E7C51755}" type="sibTrans" cxnId="{55502CE9-0D5F-4BED-AA58-9D4271A20B9D}">
      <dgm:prSet/>
      <dgm:spPr/>
      <dgm:t>
        <a:bodyPr/>
        <a:lstStyle/>
        <a:p>
          <a:endParaRPr lang="es-CO"/>
        </a:p>
      </dgm:t>
    </dgm:pt>
    <dgm:pt modelId="{2BB06B8B-7C59-4A23-8913-4764E472CF72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Fernando Rico De La Mata Vergara</a:t>
          </a:r>
          <a:endParaRPr lang="es-CO" sz="1400" dirty="0"/>
        </a:p>
      </dgm:t>
    </dgm:pt>
    <dgm:pt modelId="{0DF5D543-A878-4CBC-85C8-A2E3F0BDF9E5}" type="parTrans" cxnId="{11234D34-41FB-4EE2-884C-179FD16E4EAA}">
      <dgm:prSet/>
      <dgm:spPr/>
      <dgm:t>
        <a:bodyPr/>
        <a:lstStyle/>
        <a:p>
          <a:endParaRPr lang="es-CO"/>
        </a:p>
      </dgm:t>
    </dgm:pt>
    <dgm:pt modelId="{1F6DD7D3-6C8E-4B5A-859D-814EF8B71980}" type="sibTrans" cxnId="{11234D34-41FB-4EE2-884C-179FD16E4EAA}">
      <dgm:prSet/>
      <dgm:spPr/>
      <dgm:t>
        <a:bodyPr/>
        <a:lstStyle/>
        <a:p>
          <a:endParaRPr lang="es-CO"/>
        </a:p>
      </dgm:t>
    </dgm:pt>
    <dgm:pt modelId="{29F05CCA-12A9-4646-BBC5-4C34EE9D882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María Gómez De Ureña </a:t>
          </a:r>
          <a:r>
            <a:rPr lang="es-CO" sz="1400" dirty="0" err="1" smtClean="0"/>
            <a:t>Arnedo</a:t>
          </a:r>
          <a:r>
            <a:rPr lang="es-CO" sz="1400" dirty="0" smtClean="0"/>
            <a:t>    </a:t>
          </a:r>
          <a:r>
            <a:rPr lang="es-CO" sz="1200" dirty="0" smtClean="0">
              <a:sym typeface="Wingdings" pitchFamily="2" charset="2"/>
            </a:rPr>
            <a:t> D 112</a:t>
          </a:r>
          <a:endParaRPr lang="es-CO" sz="1200" dirty="0"/>
        </a:p>
      </dgm:t>
    </dgm:pt>
    <dgm:pt modelId="{FB96A9C2-F772-4ED7-BE8E-E8E1136BDE5B}" type="parTrans" cxnId="{8E49AF3F-D032-4E72-98F2-44B328EB7F25}">
      <dgm:prSet/>
      <dgm:spPr/>
      <dgm:t>
        <a:bodyPr/>
        <a:lstStyle/>
        <a:p>
          <a:endParaRPr lang="es-CO"/>
        </a:p>
      </dgm:t>
    </dgm:pt>
    <dgm:pt modelId="{5A97727E-0A25-4C1F-BEEC-66316068E7AB}" type="sibTrans" cxnId="{8E49AF3F-D032-4E72-98F2-44B328EB7F25}">
      <dgm:prSet/>
      <dgm:spPr/>
      <dgm:t>
        <a:bodyPr/>
        <a:lstStyle/>
        <a:p>
          <a:endParaRPr lang="es-CO"/>
        </a:p>
      </dgm:t>
    </dgm:pt>
    <dgm:pt modelId="{5B957145-08B1-4CE3-8A32-9539715F746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Juan Vélez de Rivero</a:t>
          </a:r>
          <a:endParaRPr lang="es-CO" sz="1600" dirty="0"/>
        </a:p>
      </dgm:t>
    </dgm:pt>
    <dgm:pt modelId="{0E5237DD-07EA-4BE6-A570-C8405F1F6F49}" type="parTrans" cxnId="{AEFB9C0A-A318-49C0-8A0F-13741523E617}">
      <dgm:prSet/>
      <dgm:spPr/>
      <dgm:t>
        <a:bodyPr/>
        <a:lstStyle/>
        <a:p>
          <a:endParaRPr lang="es-CO"/>
        </a:p>
      </dgm:t>
    </dgm:pt>
    <dgm:pt modelId="{E3EC1327-080C-4156-9205-7D49FC9E73AA}" type="sibTrans" cxnId="{AEFB9C0A-A318-49C0-8A0F-13741523E617}">
      <dgm:prSet/>
      <dgm:spPr/>
      <dgm:t>
        <a:bodyPr/>
        <a:lstStyle/>
        <a:p>
          <a:endParaRPr lang="es-CO"/>
        </a:p>
      </dgm:t>
    </dgm:pt>
    <dgm:pt modelId="{A38671AD-3B68-404A-9CC8-0023405073F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500" dirty="0" smtClean="0"/>
            <a:t>Manuela Toro Peláez           </a:t>
          </a:r>
          <a:r>
            <a:rPr lang="es-CO" sz="1200" dirty="0" smtClean="0">
              <a:sym typeface="Wingdings" pitchFamily="2" charset="2"/>
            </a:rPr>
            <a:t> </a:t>
          </a:r>
          <a:r>
            <a:rPr lang="es-CO" sz="1200" dirty="0" smtClean="0"/>
            <a:t>D 103</a:t>
          </a:r>
          <a:endParaRPr lang="es-CO" sz="1200" dirty="0"/>
        </a:p>
      </dgm:t>
    </dgm:pt>
    <dgm:pt modelId="{CE031B6E-6623-451E-88D3-AE3B22BD4191}" type="parTrans" cxnId="{49386644-22B2-490F-B643-914A1DAE46AA}">
      <dgm:prSet/>
      <dgm:spPr/>
      <dgm:t>
        <a:bodyPr/>
        <a:lstStyle/>
        <a:p>
          <a:endParaRPr lang="es-CO"/>
        </a:p>
      </dgm:t>
    </dgm:pt>
    <dgm:pt modelId="{EB2697D1-9EC1-46AA-8C0A-932C6F7420CE}" type="sibTrans" cxnId="{49386644-22B2-490F-B643-914A1DAE46AA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807FE86-1840-4400-BC54-BE17327678C8}" type="pres">
      <dgm:prSet presAssocID="{AF999A27-108E-4159-BE80-8CFEE3D74D80}" presName="vertOne" presStyleCnt="0"/>
      <dgm:spPr/>
    </dgm:pt>
    <dgm:pt modelId="{F46FF331-AC3C-42A4-B302-D4F267FD3C46}" type="pres">
      <dgm:prSet presAssocID="{AF999A27-108E-4159-BE80-8CFEE3D74D80}" presName="txOne" presStyleLbl="node0" presStyleIdx="0" presStyleCnt="1" custLinFactNeighborX="-385" custLinFactNeighborY="-2748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17D8D73-65CB-46D3-8AE6-46E1D615D2D8}" type="pres">
      <dgm:prSet presAssocID="{AF999A27-108E-4159-BE80-8CFEE3D74D80}" presName="parTransOne" presStyleCnt="0"/>
      <dgm:spPr/>
    </dgm:pt>
    <dgm:pt modelId="{27B3484B-E079-4A62-BE67-18BCBB3F094A}" type="pres">
      <dgm:prSet presAssocID="{AF999A27-108E-4159-BE80-8CFEE3D74D80}" presName="horzOne" presStyleCnt="0"/>
      <dgm:spPr/>
    </dgm:pt>
    <dgm:pt modelId="{353A8D48-D5C4-424C-AD3F-BAB21D0D840C}" type="pres">
      <dgm:prSet presAssocID="{253D53A2-6341-495D-8663-D273FFBD0A42}" presName="vertTwo" presStyleCnt="0"/>
      <dgm:spPr/>
    </dgm:pt>
    <dgm:pt modelId="{31A2B716-B375-4B5F-9FB8-ACD44FA953B2}" type="pres">
      <dgm:prSet presAssocID="{253D53A2-6341-495D-8663-D273FFBD0A42}" presName="txTwo" presStyleLbl="node2" presStyleIdx="0" presStyleCnt="2" custLinFactNeighborX="-497" custLinFactNeighborY="-2701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9D602EB-C09C-4DC8-A18C-6FC9E7082DB7}" type="pres">
      <dgm:prSet presAssocID="{253D53A2-6341-495D-8663-D273FFBD0A42}" presName="parTransTwo" presStyleCnt="0"/>
      <dgm:spPr/>
    </dgm:pt>
    <dgm:pt modelId="{002F2DB7-D2F4-4DE4-A23C-3314B7B06B9F}" type="pres">
      <dgm:prSet presAssocID="{253D53A2-6341-495D-8663-D273FFBD0A42}" presName="horzTwo" presStyleCnt="0"/>
      <dgm:spPr/>
    </dgm:pt>
    <dgm:pt modelId="{59A16C12-5876-4189-BE39-69B4988FE5D0}" type="pres">
      <dgm:prSet presAssocID="{4DCBAD4F-8D35-409A-87D0-F97F69E6948D}" presName="vertThree" presStyleCnt="0"/>
      <dgm:spPr/>
    </dgm:pt>
    <dgm:pt modelId="{4CB35FC5-1CEC-4602-8A4F-2102624FEEFC}" type="pres">
      <dgm:prSet presAssocID="{4DCBAD4F-8D35-409A-87D0-F97F69E6948D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89FB9FE-D3B2-4444-BCEC-0979D1C72441}" type="pres">
      <dgm:prSet presAssocID="{4DCBAD4F-8D35-409A-87D0-F97F69E6948D}" presName="parTransThree" presStyleCnt="0"/>
      <dgm:spPr/>
    </dgm:pt>
    <dgm:pt modelId="{3E269598-AFBF-4407-BCFA-D7E473947B64}" type="pres">
      <dgm:prSet presAssocID="{4DCBAD4F-8D35-409A-87D0-F97F69E6948D}" presName="horzThree" presStyleCnt="0"/>
      <dgm:spPr/>
    </dgm:pt>
    <dgm:pt modelId="{10F893CA-8CF5-4D2B-8002-4E0A70AA1BD2}" type="pres">
      <dgm:prSet presAssocID="{5B957145-08B1-4CE3-8A32-9539715F7468}" presName="vertFour" presStyleCnt="0">
        <dgm:presLayoutVars>
          <dgm:chPref val="3"/>
        </dgm:presLayoutVars>
      </dgm:prSet>
      <dgm:spPr/>
    </dgm:pt>
    <dgm:pt modelId="{FD7A5EE6-B62D-4981-B417-07137E53118E}" type="pres">
      <dgm:prSet presAssocID="{5B957145-08B1-4CE3-8A32-9539715F7468}" presName="txFour" presStyleLbl="node4" presStyleIdx="0" presStyleCnt="8" custLinFactNeighborX="-3173" custLinFactNeighborY="-23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DA0836C-7F92-471D-97B2-3E216DFC31AF}" type="pres">
      <dgm:prSet presAssocID="{5B957145-08B1-4CE3-8A32-9539715F7468}" presName="horzFour" presStyleCnt="0"/>
      <dgm:spPr/>
    </dgm:pt>
    <dgm:pt modelId="{AE5657D4-EC27-4323-A003-7195FA819FE2}" type="pres">
      <dgm:prSet presAssocID="{E3EC1327-080C-4156-9205-7D49FC9E73AA}" presName="sibSpaceFour" presStyleCnt="0"/>
      <dgm:spPr/>
    </dgm:pt>
    <dgm:pt modelId="{71470B85-8C61-476D-A136-E15DA2B8E19D}" type="pres">
      <dgm:prSet presAssocID="{A38671AD-3B68-404A-9CC8-0023405073FB}" presName="vertFour" presStyleCnt="0">
        <dgm:presLayoutVars>
          <dgm:chPref val="3"/>
        </dgm:presLayoutVars>
      </dgm:prSet>
      <dgm:spPr/>
    </dgm:pt>
    <dgm:pt modelId="{7B76F34D-948B-4405-AAE3-C979609FD576}" type="pres">
      <dgm:prSet presAssocID="{A38671AD-3B68-404A-9CC8-0023405073FB}" presName="txFour" presStyleLbl="node4" presStyleIdx="1" presStyleCnt="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E13ABF2-A541-4E8F-93CF-1980C38ED701}" type="pres">
      <dgm:prSet presAssocID="{A38671AD-3B68-404A-9CC8-0023405073FB}" presName="horzFour" presStyleCnt="0"/>
      <dgm:spPr/>
    </dgm:pt>
    <dgm:pt modelId="{E6991F93-CC6B-4B4C-96A0-FB7D5CD54B15}" type="pres">
      <dgm:prSet presAssocID="{439C478F-DF57-4970-A81F-61D241F178FF}" presName="sibSpaceThree" presStyleCnt="0"/>
      <dgm:spPr/>
    </dgm:pt>
    <dgm:pt modelId="{3A05DB2C-B10D-40DF-B66D-BEF5F2614566}" type="pres">
      <dgm:prSet presAssocID="{1C037F5C-E688-4AE1-A918-4F3C7B0436B4}" presName="vertThree" presStyleCnt="0"/>
      <dgm:spPr/>
    </dgm:pt>
    <dgm:pt modelId="{A5C04515-2E5B-43F3-991A-DC1DCCF043DD}" type="pres">
      <dgm:prSet presAssocID="{1C037F5C-E688-4AE1-A918-4F3C7B0436B4}" presName="txThree" presStyleLbl="node3" presStyleIdx="1" presStyleCnt="4" custLinFactNeighborX="51" custLinFactNeighborY="-1872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6698805-B069-422A-8AF3-5E995E312462}" type="pres">
      <dgm:prSet presAssocID="{1C037F5C-E688-4AE1-A918-4F3C7B0436B4}" presName="parTransThree" presStyleCnt="0"/>
      <dgm:spPr/>
    </dgm:pt>
    <dgm:pt modelId="{BF84AC38-B137-4DCC-A47D-9535A888CC9D}" type="pres">
      <dgm:prSet presAssocID="{1C037F5C-E688-4AE1-A918-4F3C7B0436B4}" presName="horzThree" presStyleCnt="0"/>
      <dgm:spPr/>
    </dgm:pt>
    <dgm:pt modelId="{7A59AF68-81AC-4E71-B3FC-AD7C7F564999}" type="pres">
      <dgm:prSet presAssocID="{EBAA3A60-3B6C-45AA-ADA6-75AE054463F2}" presName="vertFour" presStyleCnt="0">
        <dgm:presLayoutVars>
          <dgm:chPref val="3"/>
        </dgm:presLayoutVars>
      </dgm:prSet>
      <dgm:spPr/>
    </dgm:pt>
    <dgm:pt modelId="{0FA62ED6-EF24-4691-BA1F-78B2E91AEA7F}" type="pres">
      <dgm:prSet presAssocID="{EBAA3A60-3B6C-45AA-ADA6-75AE054463F2}" presName="txFour" presStyleLbl="node4" presStyleIdx="2" presStyleCnt="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AE2B277-C5CF-44B4-9D57-7A5C983AC0B9}" type="pres">
      <dgm:prSet presAssocID="{EBAA3A60-3B6C-45AA-ADA6-75AE054463F2}" presName="horzFour" presStyleCnt="0"/>
      <dgm:spPr/>
    </dgm:pt>
    <dgm:pt modelId="{B7BCC257-096B-4CB9-8D99-2C9DA975F2C3}" type="pres">
      <dgm:prSet presAssocID="{E5DF734C-BD8E-4A60-8DB3-2B14C9015324}" presName="sibSpaceFour" presStyleCnt="0"/>
      <dgm:spPr/>
    </dgm:pt>
    <dgm:pt modelId="{38ACE3E1-9981-483F-B6B7-5ED6C414E89C}" type="pres">
      <dgm:prSet presAssocID="{B9082AA4-EE5F-4D6A-8D95-017A28D7F1F6}" presName="vertFour" presStyleCnt="0">
        <dgm:presLayoutVars>
          <dgm:chPref val="3"/>
        </dgm:presLayoutVars>
      </dgm:prSet>
      <dgm:spPr/>
    </dgm:pt>
    <dgm:pt modelId="{E38EAF65-012E-4001-AB72-DC445AD61B7C}" type="pres">
      <dgm:prSet presAssocID="{B9082AA4-EE5F-4D6A-8D95-017A28D7F1F6}" presName="txFour" presStyleLbl="node4" presStyleIdx="3" presStyleCnt="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8E48B9A-25C7-4143-9802-612660FE00DA}" type="pres">
      <dgm:prSet presAssocID="{B9082AA4-EE5F-4D6A-8D95-017A28D7F1F6}" presName="horzFour" presStyleCnt="0"/>
      <dgm:spPr/>
    </dgm:pt>
    <dgm:pt modelId="{89C1F545-3710-4AB5-B8F8-91C1C625F001}" type="pres">
      <dgm:prSet presAssocID="{5A842245-E765-4DDC-90FC-555EC6F2C812}" presName="sibSpaceTwo" presStyleCnt="0"/>
      <dgm:spPr/>
    </dgm:pt>
    <dgm:pt modelId="{897C8AA9-6353-42A2-8AD7-8E3CB646D4A8}" type="pres">
      <dgm:prSet presAssocID="{2A3F19D1-2168-4B2E-9824-2088E80F7621}" presName="vertTwo" presStyleCnt="0"/>
      <dgm:spPr/>
    </dgm:pt>
    <dgm:pt modelId="{D81EFDAE-6A6C-46BF-B1F7-045EE497238D}" type="pres">
      <dgm:prSet presAssocID="{2A3F19D1-2168-4B2E-9824-2088E80F7621}" presName="txTwo" presStyleLbl="node2" presStyleIdx="1" presStyleCnt="2" custLinFactNeighborX="335" custLinFactNeighborY="-275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5D1AB17-1B03-40C4-A45C-4C06959B12FC}" type="pres">
      <dgm:prSet presAssocID="{2A3F19D1-2168-4B2E-9824-2088E80F7621}" presName="parTransTwo" presStyleCnt="0"/>
      <dgm:spPr/>
    </dgm:pt>
    <dgm:pt modelId="{8A01CF9B-D02E-49C4-B9C4-6C2F3E629468}" type="pres">
      <dgm:prSet presAssocID="{2A3F19D1-2168-4B2E-9824-2088E80F7621}" presName="horzTwo" presStyleCnt="0"/>
      <dgm:spPr/>
    </dgm:pt>
    <dgm:pt modelId="{6D472B03-7BF5-4DEF-9F0E-09BF82C0028D}" type="pres">
      <dgm:prSet presAssocID="{6F79728C-5240-415D-A066-2E41CF387BD1}" presName="vertThree" presStyleCnt="0"/>
      <dgm:spPr/>
    </dgm:pt>
    <dgm:pt modelId="{6C20CEF9-EC14-4948-B36B-F61351BB6C61}" type="pres">
      <dgm:prSet presAssocID="{6F79728C-5240-415D-A066-2E41CF387BD1}" presName="txThree" presStyleLbl="node3" presStyleIdx="2" presStyleCnt="4" custLinFactNeighborX="-301" custLinFactNeighborY="663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D04695E-7911-4A0E-8C5A-E4D49A63B98C}" type="pres">
      <dgm:prSet presAssocID="{6F79728C-5240-415D-A066-2E41CF387BD1}" presName="parTransThree" presStyleCnt="0"/>
      <dgm:spPr/>
    </dgm:pt>
    <dgm:pt modelId="{E43C1149-1AE4-4979-948B-A4E3336EF5F8}" type="pres">
      <dgm:prSet presAssocID="{6F79728C-5240-415D-A066-2E41CF387BD1}" presName="horzThree" presStyleCnt="0"/>
      <dgm:spPr/>
    </dgm:pt>
    <dgm:pt modelId="{DC286DDA-C347-4381-A44E-D8581876D500}" type="pres">
      <dgm:prSet presAssocID="{828DE7DD-A2F3-4FC7-BD76-BA39362D1A27}" presName="vertFour" presStyleCnt="0">
        <dgm:presLayoutVars>
          <dgm:chPref val="3"/>
        </dgm:presLayoutVars>
      </dgm:prSet>
      <dgm:spPr/>
    </dgm:pt>
    <dgm:pt modelId="{0CD87C5E-8CC5-4809-BD7C-427696D5ECA4}" type="pres">
      <dgm:prSet presAssocID="{828DE7DD-A2F3-4FC7-BD76-BA39362D1A27}" presName="txFour" presStyleLbl="node4" presStyleIdx="4" presStyleCnt="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551DD89-802C-4A3C-8F6A-41F81C5DF227}" type="pres">
      <dgm:prSet presAssocID="{828DE7DD-A2F3-4FC7-BD76-BA39362D1A27}" presName="horzFour" presStyleCnt="0"/>
      <dgm:spPr/>
    </dgm:pt>
    <dgm:pt modelId="{7643185E-892F-4ADC-AC67-C738E8B7F21E}" type="pres">
      <dgm:prSet presAssocID="{CC05F817-8ADD-43EF-A930-222E9781DCA7}" presName="sibSpaceFour" presStyleCnt="0"/>
      <dgm:spPr/>
    </dgm:pt>
    <dgm:pt modelId="{0DC35E8E-705B-4145-A9F5-2EA2F3B19502}" type="pres">
      <dgm:prSet presAssocID="{A6060BF5-FED8-43AC-AA57-688495EB9455}" presName="vertFour" presStyleCnt="0">
        <dgm:presLayoutVars>
          <dgm:chPref val="3"/>
        </dgm:presLayoutVars>
      </dgm:prSet>
      <dgm:spPr/>
    </dgm:pt>
    <dgm:pt modelId="{096930DC-6ECC-4607-9274-12DDFAF4D594}" type="pres">
      <dgm:prSet presAssocID="{A6060BF5-FED8-43AC-AA57-688495EB9455}" presName="txFour" presStyleLbl="node4" presStyleIdx="5" presStyleCnt="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99A65AC-B6CA-44C3-96A0-4A94D287FF44}" type="pres">
      <dgm:prSet presAssocID="{A6060BF5-FED8-43AC-AA57-688495EB9455}" presName="horzFour" presStyleCnt="0"/>
      <dgm:spPr/>
    </dgm:pt>
    <dgm:pt modelId="{FA992577-E73D-4249-8DB8-4FC1417B86DE}" type="pres">
      <dgm:prSet presAssocID="{606A24E4-DEB3-4865-A81C-EFE0B94C11D2}" presName="sibSpaceThree" presStyleCnt="0"/>
      <dgm:spPr/>
    </dgm:pt>
    <dgm:pt modelId="{75A507C6-DF23-4059-BFC4-CD4954556D22}" type="pres">
      <dgm:prSet presAssocID="{B5C10BAB-F7BE-43FC-9894-9CFB62FB5416}" presName="vertThree" presStyleCnt="0"/>
      <dgm:spPr/>
    </dgm:pt>
    <dgm:pt modelId="{98406D5D-5714-4613-8B01-4FAA86DABF1E}" type="pres">
      <dgm:prSet presAssocID="{B5C10BAB-F7BE-43FC-9894-9CFB62FB5416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1324560-0589-49EE-A0C9-AD85ABE52CFB}" type="pres">
      <dgm:prSet presAssocID="{B5C10BAB-F7BE-43FC-9894-9CFB62FB5416}" presName="parTransThree" presStyleCnt="0"/>
      <dgm:spPr/>
    </dgm:pt>
    <dgm:pt modelId="{56A6384D-CAF1-4419-BD39-4AAEE00AA6C3}" type="pres">
      <dgm:prSet presAssocID="{B5C10BAB-F7BE-43FC-9894-9CFB62FB5416}" presName="horzThree" presStyleCnt="0"/>
      <dgm:spPr/>
    </dgm:pt>
    <dgm:pt modelId="{B6A90075-7F92-4B2E-B9E6-73BCCA0B426C}" type="pres">
      <dgm:prSet presAssocID="{2BB06B8B-7C59-4A23-8913-4764E472CF72}" presName="vertFour" presStyleCnt="0">
        <dgm:presLayoutVars>
          <dgm:chPref val="3"/>
        </dgm:presLayoutVars>
      </dgm:prSet>
      <dgm:spPr/>
    </dgm:pt>
    <dgm:pt modelId="{1DC5E958-C67F-4D46-991E-1207BAC5F61A}" type="pres">
      <dgm:prSet presAssocID="{2BB06B8B-7C59-4A23-8913-4764E472CF72}" presName="txFour" presStyleLbl="node4" presStyleIdx="6" presStyleCnt="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6DBE8F0-BCBA-412E-B246-C7457413AE36}" type="pres">
      <dgm:prSet presAssocID="{2BB06B8B-7C59-4A23-8913-4764E472CF72}" presName="horzFour" presStyleCnt="0"/>
      <dgm:spPr/>
    </dgm:pt>
    <dgm:pt modelId="{66760222-5E76-45F5-9F8D-1E5B22D76E06}" type="pres">
      <dgm:prSet presAssocID="{1F6DD7D3-6C8E-4B5A-859D-814EF8B71980}" presName="sibSpaceFour" presStyleCnt="0"/>
      <dgm:spPr/>
    </dgm:pt>
    <dgm:pt modelId="{BC3776CC-8CEC-422D-A429-D68F14A747C3}" type="pres">
      <dgm:prSet presAssocID="{29F05CCA-12A9-4646-BBC5-4C34EE9D882C}" presName="vertFour" presStyleCnt="0">
        <dgm:presLayoutVars>
          <dgm:chPref val="3"/>
        </dgm:presLayoutVars>
      </dgm:prSet>
      <dgm:spPr/>
    </dgm:pt>
    <dgm:pt modelId="{68B36BCF-3417-4B28-8F2A-8228C6295BEC}" type="pres">
      <dgm:prSet presAssocID="{29F05CCA-12A9-4646-BBC5-4C34EE9D882C}" presName="txFour" presStyleLbl="node4" presStyleIdx="7" presStyleCnt="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4F392FC-3FDC-44C2-9E42-D74AE0CB5AE5}" type="pres">
      <dgm:prSet presAssocID="{29F05CCA-12A9-4646-BBC5-4C34EE9D882C}" presName="horzFour" presStyleCnt="0"/>
      <dgm:spPr/>
    </dgm:pt>
  </dgm:ptLst>
  <dgm:cxnLst>
    <dgm:cxn modelId="{00225EF8-6D29-4F7A-BEA6-E4542338AA5F}" srcId="{6F79728C-5240-415D-A066-2E41CF387BD1}" destId="{828DE7DD-A2F3-4FC7-BD76-BA39362D1A27}" srcOrd="0" destOrd="0" parTransId="{C4F451DE-E782-448D-A627-4E68B6388E72}" sibTransId="{CC05F817-8ADD-43EF-A930-222E9781DCA7}"/>
    <dgm:cxn modelId="{C99B8A29-C026-4056-9DD6-D1BCC22019ED}" srcId="{AF999A27-108E-4159-BE80-8CFEE3D74D80}" destId="{2A3F19D1-2168-4B2E-9824-2088E80F7621}" srcOrd="1" destOrd="0" parTransId="{A49BA366-CF32-431C-84C1-9D2290FC1226}" sibTransId="{418D9847-2193-4714-B379-85D904E86F7C}"/>
    <dgm:cxn modelId="{ADA08EED-ADBF-4AF9-9DDC-A2A66DCCCB4C}" type="presOf" srcId="{B5C10BAB-F7BE-43FC-9894-9CFB62FB5416}" destId="{98406D5D-5714-4613-8B01-4FAA86DABF1E}" srcOrd="0" destOrd="0" presId="urn:microsoft.com/office/officeart/2005/8/layout/hierarchy4"/>
    <dgm:cxn modelId="{14AC7886-540B-43C1-B510-808B3D23A4B5}" srcId="{2A3F19D1-2168-4B2E-9824-2088E80F7621}" destId="{6F79728C-5240-415D-A066-2E41CF387BD1}" srcOrd="0" destOrd="0" parTransId="{16019856-2C58-4006-A8A6-C3EA92559C1B}" sibTransId="{606A24E4-DEB3-4865-A81C-EFE0B94C11D2}"/>
    <dgm:cxn modelId="{FB2BF7A7-C65F-45F4-9245-0541F5EC2DD1}" type="presOf" srcId="{10ED40AF-DFB1-4943-B6DB-2A904FAA918A}" destId="{E75BF49A-0BBD-418B-A465-D5C73CDDC862}" srcOrd="0" destOrd="0" presId="urn:microsoft.com/office/officeart/2005/8/layout/hierarchy4"/>
    <dgm:cxn modelId="{E2DC8629-FA28-4123-929B-32212C0AB4B2}" srcId="{10ED40AF-DFB1-4943-B6DB-2A904FAA918A}" destId="{AF999A27-108E-4159-BE80-8CFEE3D74D80}" srcOrd="0" destOrd="0" parTransId="{403C1AF7-EC1D-492E-9385-71579D4BF363}" sibTransId="{3FFE8D81-D257-45FC-84AC-2F417A7CC8E0}"/>
    <dgm:cxn modelId="{5092CF54-685A-416D-892B-DF76B2CD23EF}" type="presOf" srcId="{6F79728C-5240-415D-A066-2E41CF387BD1}" destId="{6C20CEF9-EC14-4948-B36B-F61351BB6C61}" srcOrd="0" destOrd="0" presId="urn:microsoft.com/office/officeart/2005/8/layout/hierarchy4"/>
    <dgm:cxn modelId="{AB2E239F-8F7F-4A47-A133-632B6C953F30}" type="presOf" srcId="{2BB06B8B-7C59-4A23-8913-4764E472CF72}" destId="{1DC5E958-C67F-4D46-991E-1207BAC5F61A}" srcOrd="0" destOrd="0" presId="urn:microsoft.com/office/officeart/2005/8/layout/hierarchy4"/>
    <dgm:cxn modelId="{27926F58-3EE5-484F-B770-2C5F70547A45}" type="presOf" srcId="{EBAA3A60-3B6C-45AA-ADA6-75AE054463F2}" destId="{0FA62ED6-EF24-4691-BA1F-78B2E91AEA7F}" srcOrd="0" destOrd="0" presId="urn:microsoft.com/office/officeart/2005/8/layout/hierarchy4"/>
    <dgm:cxn modelId="{51EF8BBE-A9A8-47C0-9F21-FE5AE762A447}" type="presOf" srcId="{2A3F19D1-2168-4B2E-9824-2088E80F7621}" destId="{D81EFDAE-6A6C-46BF-B1F7-045EE497238D}" srcOrd="0" destOrd="0" presId="urn:microsoft.com/office/officeart/2005/8/layout/hierarchy4"/>
    <dgm:cxn modelId="{22A6A3C6-A31E-4401-8BC3-EF530D57591D}" type="presOf" srcId="{A38671AD-3B68-404A-9CC8-0023405073FB}" destId="{7B76F34D-948B-4405-AAE3-C979609FD576}" srcOrd="0" destOrd="0" presId="urn:microsoft.com/office/officeart/2005/8/layout/hierarchy4"/>
    <dgm:cxn modelId="{B8F8709F-5CB4-4281-B2F9-27F850A4E594}" srcId="{2A3F19D1-2168-4B2E-9824-2088E80F7621}" destId="{B5C10BAB-F7BE-43FC-9894-9CFB62FB5416}" srcOrd="1" destOrd="0" parTransId="{4B0C8B96-0CA4-4493-89D5-EF1841C7E8DA}" sibTransId="{E70182AB-0CC2-48C3-91CF-D344CF257B52}"/>
    <dgm:cxn modelId="{49386644-22B2-490F-B643-914A1DAE46AA}" srcId="{4DCBAD4F-8D35-409A-87D0-F97F69E6948D}" destId="{A38671AD-3B68-404A-9CC8-0023405073FB}" srcOrd="1" destOrd="0" parTransId="{CE031B6E-6623-451E-88D3-AE3B22BD4191}" sibTransId="{EB2697D1-9EC1-46AA-8C0A-932C6F7420CE}"/>
    <dgm:cxn modelId="{F722C110-0A8C-417F-AFDB-495256AECF00}" type="presOf" srcId="{1C037F5C-E688-4AE1-A918-4F3C7B0436B4}" destId="{A5C04515-2E5B-43F3-991A-DC1DCCF043DD}" srcOrd="0" destOrd="0" presId="urn:microsoft.com/office/officeart/2005/8/layout/hierarchy4"/>
    <dgm:cxn modelId="{10DF25A5-696E-40A3-81B2-BD605072D0C4}" srcId="{253D53A2-6341-495D-8663-D273FFBD0A42}" destId="{4DCBAD4F-8D35-409A-87D0-F97F69E6948D}" srcOrd="0" destOrd="0" parTransId="{7954B4CD-0730-4EEF-BFF6-632F35ABA132}" sibTransId="{439C478F-DF57-4970-A81F-61D241F178FF}"/>
    <dgm:cxn modelId="{D351C0C1-38EF-4343-BE6F-B26B5603819C}" type="presOf" srcId="{5B957145-08B1-4CE3-8A32-9539715F7468}" destId="{FD7A5EE6-B62D-4981-B417-07137E53118E}" srcOrd="0" destOrd="0" presId="urn:microsoft.com/office/officeart/2005/8/layout/hierarchy4"/>
    <dgm:cxn modelId="{6344C5B0-D5E6-43DE-B9AF-96ADD91510BA}" type="presOf" srcId="{29F05CCA-12A9-4646-BBC5-4C34EE9D882C}" destId="{68B36BCF-3417-4B28-8F2A-8228C6295BEC}" srcOrd="0" destOrd="0" presId="urn:microsoft.com/office/officeart/2005/8/layout/hierarchy4"/>
    <dgm:cxn modelId="{0479FAA5-C90C-4A67-AF04-ED49727987B8}" srcId="{253D53A2-6341-495D-8663-D273FFBD0A42}" destId="{1C037F5C-E688-4AE1-A918-4F3C7B0436B4}" srcOrd="1" destOrd="0" parTransId="{58D7DAE4-FF79-4C0B-A90C-14BE58F7243F}" sibTransId="{0169FC82-0B70-4AB4-87A2-875205A9EC2D}"/>
    <dgm:cxn modelId="{11234D34-41FB-4EE2-884C-179FD16E4EAA}" srcId="{B5C10BAB-F7BE-43FC-9894-9CFB62FB5416}" destId="{2BB06B8B-7C59-4A23-8913-4764E472CF72}" srcOrd="0" destOrd="0" parTransId="{0DF5D543-A878-4CBC-85C8-A2E3F0BDF9E5}" sibTransId="{1F6DD7D3-6C8E-4B5A-859D-814EF8B71980}"/>
    <dgm:cxn modelId="{658457C3-2539-42CF-A307-228ED56397DB}" type="presOf" srcId="{828DE7DD-A2F3-4FC7-BD76-BA39362D1A27}" destId="{0CD87C5E-8CC5-4809-BD7C-427696D5ECA4}" srcOrd="0" destOrd="0" presId="urn:microsoft.com/office/officeart/2005/8/layout/hierarchy4"/>
    <dgm:cxn modelId="{958D6DAF-9563-4CE1-9A23-16CA0758CEF8}" type="presOf" srcId="{B9082AA4-EE5F-4D6A-8D95-017A28D7F1F6}" destId="{E38EAF65-012E-4001-AB72-DC445AD61B7C}" srcOrd="0" destOrd="0" presId="urn:microsoft.com/office/officeart/2005/8/layout/hierarchy4"/>
    <dgm:cxn modelId="{590AEA45-07DA-483A-ABE1-B90CD4E71962}" srcId="{AF999A27-108E-4159-BE80-8CFEE3D74D80}" destId="{253D53A2-6341-495D-8663-D273FFBD0A42}" srcOrd="0" destOrd="0" parTransId="{88A2C647-5FC2-4445-8A88-4C3E65FD7F54}" sibTransId="{5A842245-E765-4DDC-90FC-555EC6F2C812}"/>
    <dgm:cxn modelId="{4D07369A-529A-4230-88A6-B36CB440BA7A}" type="presOf" srcId="{AF999A27-108E-4159-BE80-8CFEE3D74D80}" destId="{F46FF331-AC3C-42A4-B302-D4F267FD3C46}" srcOrd="0" destOrd="0" presId="urn:microsoft.com/office/officeart/2005/8/layout/hierarchy4"/>
    <dgm:cxn modelId="{EF8FAB60-6E4E-45D7-92DD-07015D597FE8}" type="presOf" srcId="{A6060BF5-FED8-43AC-AA57-688495EB9455}" destId="{096930DC-6ECC-4607-9274-12DDFAF4D594}" srcOrd="0" destOrd="0" presId="urn:microsoft.com/office/officeart/2005/8/layout/hierarchy4"/>
    <dgm:cxn modelId="{35DD4D70-B4F2-460A-A47B-195146C9C61E}" srcId="{1C037F5C-E688-4AE1-A918-4F3C7B0436B4}" destId="{B9082AA4-EE5F-4D6A-8D95-017A28D7F1F6}" srcOrd="1" destOrd="0" parTransId="{B2F3B2F6-3995-447F-8109-7DD53A5360D1}" sibTransId="{0A62A8AE-0655-47E2-A306-408048F1B1F2}"/>
    <dgm:cxn modelId="{1EABA144-DFA6-46E0-B1B1-2714F67E622E}" type="presOf" srcId="{4DCBAD4F-8D35-409A-87D0-F97F69E6948D}" destId="{4CB35FC5-1CEC-4602-8A4F-2102624FEEFC}" srcOrd="0" destOrd="0" presId="urn:microsoft.com/office/officeart/2005/8/layout/hierarchy4"/>
    <dgm:cxn modelId="{AEFB9C0A-A318-49C0-8A0F-13741523E617}" srcId="{4DCBAD4F-8D35-409A-87D0-F97F69E6948D}" destId="{5B957145-08B1-4CE3-8A32-9539715F7468}" srcOrd="0" destOrd="0" parTransId="{0E5237DD-07EA-4BE6-A570-C8405F1F6F49}" sibTransId="{E3EC1327-080C-4156-9205-7D49FC9E73AA}"/>
    <dgm:cxn modelId="{17CD142B-C6D9-42F1-AE83-8538F80AEA9A}" type="presOf" srcId="{253D53A2-6341-495D-8663-D273FFBD0A42}" destId="{31A2B716-B375-4B5F-9FB8-ACD44FA953B2}" srcOrd="0" destOrd="0" presId="urn:microsoft.com/office/officeart/2005/8/layout/hierarchy4"/>
    <dgm:cxn modelId="{F50D08D1-FA8A-4AF2-9C33-731302705CC4}" srcId="{1C037F5C-E688-4AE1-A918-4F3C7B0436B4}" destId="{EBAA3A60-3B6C-45AA-ADA6-75AE054463F2}" srcOrd="0" destOrd="0" parTransId="{2A677E69-FB9B-4533-A4E6-970FAB5BD124}" sibTransId="{E5DF734C-BD8E-4A60-8DB3-2B14C9015324}"/>
    <dgm:cxn modelId="{8E49AF3F-D032-4E72-98F2-44B328EB7F25}" srcId="{B5C10BAB-F7BE-43FC-9894-9CFB62FB5416}" destId="{29F05CCA-12A9-4646-BBC5-4C34EE9D882C}" srcOrd="1" destOrd="0" parTransId="{FB96A9C2-F772-4ED7-BE8E-E8E1136BDE5B}" sibTransId="{5A97727E-0A25-4C1F-BEEC-66316068E7AB}"/>
    <dgm:cxn modelId="{55502CE9-0D5F-4BED-AA58-9D4271A20B9D}" srcId="{6F79728C-5240-415D-A066-2E41CF387BD1}" destId="{A6060BF5-FED8-43AC-AA57-688495EB9455}" srcOrd="1" destOrd="0" parTransId="{2AEBE13B-FF10-4D03-9977-1C046DEDAF23}" sibTransId="{F6B8C5A5-73C3-4D9B-B91E-48D6E7C51755}"/>
    <dgm:cxn modelId="{F6A05C92-C17C-41C3-88F5-C9B157203BDC}" type="presParOf" srcId="{E75BF49A-0BBD-418B-A465-D5C73CDDC862}" destId="{E807FE86-1840-4400-BC54-BE17327678C8}" srcOrd="0" destOrd="0" presId="urn:microsoft.com/office/officeart/2005/8/layout/hierarchy4"/>
    <dgm:cxn modelId="{0F2E4D3A-A67E-4EED-8F51-4D4DCA4E4C8F}" type="presParOf" srcId="{E807FE86-1840-4400-BC54-BE17327678C8}" destId="{F46FF331-AC3C-42A4-B302-D4F267FD3C46}" srcOrd="0" destOrd="0" presId="urn:microsoft.com/office/officeart/2005/8/layout/hierarchy4"/>
    <dgm:cxn modelId="{B06EA395-562B-46D6-B15F-0267E7136969}" type="presParOf" srcId="{E807FE86-1840-4400-BC54-BE17327678C8}" destId="{717D8D73-65CB-46D3-8AE6-46E1D615D2D8}" srcOrd="1" destOrd="0" presId="urn:microsoft.com/office/officeart/2005/8/layout/hierarchy4"/>
    <dgm:cxn modelId="{63B9E34A-AE37-4A58-90F0-BBA239224230}" type="presParOf" srcId="{E807FE86-1840-4400-BC54-BE17327678C8}" destId="{27B3484B-E079-4A62-BE67-18BCBB3F094A}" srcOrd="2" destOrd="0" presId="urn:microsoft.com/office/officeart/2005/8/layout/hierarchy4"/>
    <dgm:cxn modelId="{B6A7C3E4-A9F2-4C2C-B0E7-B18F6E119741}" type="presParOf" srcId="{27B3484B-E079-4A62-BE67-18BCBB3F094A}" destId="{353A8D48-D5C4-424C-AD3F-BAB21D0D840C}" srcOrd="0" destOrd="0" presId="urn:microsoft.com/office/officeart/2005/8/layout/hierarchy4"/>
    <dgm:cxn modelId="{6791CC60-28B1-4462-8E94-A03ACF0022E0}" type="presParOf" srcId="{353A8D48-D5C4-424C-AD3F-BAB21D0D840C}" destId="{31A2B716-B375-4B5F-9FB8-ACD44FA953B2}" srcOrd="0" destOrd="0" presId="urn:microsoft.com/office/officeart/2005/8/layout/hierarchy4"/>
    <dgm:cxn modelId="{69186AA8-1E62-424C-8C76-EF0D140AF542}" type="presParOf" srcId="{353A8D48-D5C4-424C-AD3F-BAB21D0D840C}" destId="{B9D602EB-C09C-4DC8-A18C-6FC9E7082DB7}" srcOrd="1" destOrd="0" presId="urn:microsoft.com/office/officeart/2005/8/layout/hierarchy4"/>
    <dgm:cxn modelId="{B6E82ECC-BD61-4910-BC2F-1D953090C30B}" type="presParOf" srcId="{353A8D48-D5C4-424C-AD3F-BAB21D0D840C}" destId="{002F2DB7-D2F4-4DE4-A23C-3314B7B06B9F}" srcOrd="2" destOrd="0" presId="urn:microsoft.com/office/officeart/2005/8/layout/hierarchy4"/>
    <dgm:cxn modelId="{DF8B3A72-223C-4255-9162-D6E039ED864C}" type="presParOf" srcId="{002F2DB7-D2F4-4DE4-A23C-3314B7B06B9F}" destId="{59A16C12-5876-4189-BE39-69B4988FE5D0}" srcOrd="0" destOrd="0" presId="urn:microsoft.com/office/officeart/2005/8/layout/hierarchy4"/>
    <dgm:cxn modelId="{E9E87385-856E-4E58-AA42-F2AEF4F4FC13}" type="presParOf" srcId="{59A16C12-5876-4189-BE39-69B4988FE5D0}" destId="{4CB35FC5-1CEC-4602-8A4F-2102624FEEFC}" srcOrd="0" destOrd="0" presId="urn:microsoft.com/office/officeart/2005/8/layout/hierarchy4"/>
    <dgm:cxn modelId="{CC3189A9-BBA5-4B9E-A287-E1139B4DF586}" type="presParOf" srcId="{59A16C12-5876-4189-BE39-69B4988FE5D0}" destId="{D89FB9FE-D3B2-4444-BCEC-0979D1C72441}" srcOrd="1" destOrd="0" presId="urn:microsoft.com/office/officeart/2005/8/layout/hierarchy4"/>
    <dgm:cxn modelId="{985A0E00-0F0E-48A7-91D6-8DCDB18CC9A8}" type="presParOf" srcId="{59A16C12-5876-4189-BE39-69B4988FE5D0}" destId="{3E269598-AFBF-4407-BCFA-D7E473947B64}" srcOrd="2" destOrd="0" presId="urn:microsoft.com/office/officeart/2005/8/layout/hierarchy4"/>
    <dgm:cxn modelId="{71ED4D92-AC9A-476D-8DD5-E3274815B9AD}" type="presParOf" srcId="{3E269598-AFBF-4407-BCFA-D7E473947B64}" destId="{10F893CA-8CF5-4D2B-8002-4E0A70AA1BD2}" srcOrd="0" destOrd="0" presId="urn:microsoft.com/office/officeart/2005/8/layout/hierarchy4"/>
    <dgm:cxn modelId="{6FD306C0-C2D0-45CF-ADDA-35D16A395DC0}" type="presParOf" srcId="{10F893CA-8CF5-4D2B-8002-4E0A70AA1BD2}" destId="{FD7A5EE6-B62D-4981-B417-07137E53118E}" srcOrd="0" destOrd="0" presId="urn:microsoft.com/office/officeart/2005/8/layout/hierarchy4"/>
    <dgm:cxn modelId="{833BDD36-DB54-44E6-816F-60D0F07A2B6A}" type="presParOf" srcId="{10F893CA-8CF5-4D2B-8002-4E0A70AA1BD2}" destId="{EDA0836C-7F92-471D-97B2-3E216DFC31AF}" srcOrd="1" destOrd="0" presId="urn:microsoft.com/office/officeart/2005/8/layout/hierarchy4"/>
    <dgm:cxn modelId="{7ED26FBB-7FB6-46A1-B28E-E1EF3B978631}" type="presParOf" srcId="{3E269598-AFBF-4407-BCFA-D7E473947B64}" destId="{AE5657D4-EC27-4323-A003-7195FA819FE2}" srcOrd="1" destOrd="0" presId="urn:microsoft.com/office/officeart/2005/8/layout/hierarchy4"/>
    <dgm:cxn modelId="{5EB98279-BCAB-4E35-B1F4-293D8046F02D}" type="presParOf" srcId="{3E269598-AFBF-4407-BCFA-D7E473947B64}" destId="{71470B85-8C61-476D-A136-E15DA2B8E19D}" srcOrd="2" destOrd="0" presId="urn:microsoft.com/office/officeart/2005/8/layout/hierarchy4"/>
    <dgm:cxn modelId="{DF4A44D2-144B-438B-859C-D19550A66BEE}" type="presParOf" srcId="{71470B85-8C61-476D-A136-E15DA2B8E19D}" destId="{7B76F34D-948B-4405-AAE3-C979609FD576}" srcOrd="0" destOrd="0" presId="urn:microsoft.com/office/officeart/2005/8/layout/hierarchy4"/>
    <dgm:cxn modelId="{21671BCB-7607-4D4E-BF53-289FA52DD4A7}" type="presParOf" srcId="{71470B85-8C61-476D-A136-E15DA2B8E19D}" destId="{AE13ABF2-A541-4E8F-93CF-1980C38ED701}" srcOrd="1" destOrd="0" presId="urn:microsoft.com/office/officeart/2005/8/layout/hierarchy4"/>
    <dgm:cxn modelId="{E90CA6B8-B8D7-4811-84F1-EFFCED830F4F}" type="presParOf" srcId="{002F2DB7-D2F4-4DE4-A23C-3314B7B06B9F}" destId="{E6991F93-CC6B-4B4C-96A0-FB7D5CD54B15}" srcOrd="1" destOrd="0" presId="urn:microsoft.com/office/officeart/2005/8/layout/hierarchy4"/>
    <dgm:cxn modelId="{A0805B02-0649-4641-971B-7AEEB7969EDB}" type="presParOf" srcId="{002F2DB7-D2F4-4DE4-A23C-3314B7B06B9F}" destId="{3A05DB2C-B10D-40DF-B66D-BEF5F2614566}" srcOrd="2" destOrd="0" presId="urn:microsoft.com/office/officeart/2005/8/layout/hierarchy4"/>
    <dgm:cxn modelId="{BBEE45ED-F50D-4661-A6D0-A68DE0680129}" type="presParOf" srcId="{3A05DB2C-B10D-40DF-B66D-BEF5F2614566}" destId="{A5C04515-2E5B-43F3-991A-DC1DCCF043DD}" srcOrd="0" destOrd="0" presId="urn:microsoft.com/office/officeart/2005/8/layout/hierarchy4"/>
    <dgm:cxn modelId="{1B0139A1-C3F7-4DF7-B111-FE25526821DA}" type="presParOf" srcId="{3A05DB2C-B10D-40DF-B66D-BEF5F2614566}" destId="{D6698805-B069-422A-8AF3-5E995E312462}" srcOrd="1" destOrd="0" presId="urn:microsoft.com/office/officeart/2005/8/layout/hierarchy4"/>
    <dgm:cxn modelId="{18647C92-1D79-415B-81FC-22F95300EB7A}" type="presParOf" srcId="{3A05DB2C-B10D-40DF-B66D-BEF5F2614566}" destId="{BF84AC38-B137-4DCC-A47D-9535A888CC9D}" srcOrd="2" destOrd="0" presId="urn:microsoft.com/office/officeart/2005/8/layout/hierarchy4"/>
    <dgm:cxn modelId="{7C4246D4-6D4E-4BFF-9500-D6EABA569477}" type="presParOf" srcId="{BF84AC38-B137-4DCC-A47D-9535A888CC9D}" destId="{7A59AF68-81AC-4E71-B3FC-AD7C7F564999}" srcOrd="0" destOrd="0" presId="urn:microsoft.com/office/officeart/2005/8/layout/hierarchy4"/>
    <dgm:cxn modelId="{0A1E7BC9-9B4F-4393-AF45-E5CEF3D20894}" type="presParOf" srcId="{7A59AF68-81AC-4E71-B3FC-AD7C7F564999}" destId="{0FA62ED6-EF24-4691-BA1F-78B2E91AEA7F}" srcOrd="0" destOrd="0" presId="urn:microsoft.com/office/officeart/2005/8/layout/hierarchy4"/>
    <dgm:cxn modelId="{68640CCF-4FF9-4036-823B-C3D96796359E}" type="presParOf" srcId="{7A59AF68-81AC-4E71-B3FC-AD7C7F564999}" destId="{9AE2B277-C5CF-44B4-9D57-7A5C983AC0B9}" srcOrd="1" destOrd="0" presId="urn:microsoft.com/office/officeart/2005/8/layout/hierarchy4"/>
    <dgm:cxn modelId="{394B640C-4471-4CF0-B804-F75304D3F424}" type="presParOf" srcId="{BF84AC38-B137-4DCC-A47D-9535A888CC9D}" destId="{B7BCC257-096B-4CB9-8D99-2C9DA975F2C3}" srcOrd="1" destOrd="0" presId="urn:microsoft.com/office/officeart/2005/8/layout/hierarchy4"/>
    <dgm:cxn modelId="{32662448-B203-4213-9E18-3B7FC1EB6C9B}" type="presParOf" srcId="{BF84AC38-B137-4DCC-A47D-9535A888CC9D}" destId="{38ACE3E1-9981-483F-B6B7-5ED6C414E89C}" srcOrd="2" destOrd="0" presId="urn:microsoft.com/office/officeart/2005/8/layout/hierarchy4"/>
    <dgm:cxn modelId="{262945DF-F524-4A7A-855B-666910C30E5D}" type="presParOf" srcId="{38ACE3E1-9981-483F-B6B7-5ED6C414E89C}" destId="{E38EAF65-012E-4001-AB72-DC445AD61B7C}" srcOrd="0" destOrd="0" presId="urn:microsoft.com/office/officeart/2005/8/layout/hierarchy4"/>
    <dgm:cxn modelId="{258FB1EF-0C9B-46A6-9091-EB3E7F466656}" type="presParOf" srcId="{38ACE3E1-9981-483F-B6B7-5ED6C414E89C}" destId="{28E48B9A-25C7-4143-9802-612660FE00DA}" srcOrd="1" destOrd="0" presId="urn:microsoft.com/office/officeart/2005/8/layout/hierarchy4"/>
    <dgm:cxn modelId="{4E394416-9044-43C2-8F7E-96148C8AAB13}" type="presParOf" srcId="{27B3484B-E079-4A62-BE67-18BCBB3F094A}" destId="{89C1F545-3710-4AB5-B8F8-91C1C625F001}" srcOrd="1" destOrd="0" presId="urn:microsoft.com/office/officeart/2005/8/layout/hierarchy4"/>
    <dgm:cxn modelId="{D597C2DA-E055-4283-9F08-AC65EE92A630}" type="presParOf" srcId="{27B3484B-E079-4A62-BE67-18BCBB3F094A}" destId="{897C8AA9-6353-42A2-8AD7-8E3CB646D4A8}" srcOrd="2" destOrd="0" presId="urn:microsoft.com/office/officeart/2005/8/layout/hierarchy4"/>
    <dgm:cxn modelId="{3F708433-9D0B-4EA2-9254-0B0D5679812C}" type="presParOf" srcId="{897C8AA9-6353-42A2-8AD7-8E3CB646D4A8}" destId="{D81EFDAE-6A6C-46BF-B1F7-045EE497238D}" srcOrd="0" destOrd="0" presId="urn:microsoft.com/office/officeart/2005/8/layout/hierarchy4"/>
    <dgm:cxn modelId="{7D8C4729-FA5C-41E8-BB73-95F44D3AB301}" type="presParOf" srcId="{897C8AA9-6353-42A2-8AD7-8E3CB646D4A8}" destId="{C5D1AB17-1B03-40C4-A45C-4C06959B12FC}" srcOrd="1" destOrd="0" presId="urn:microsoft.com/office/officeart/2005/8/layout/hierarchy4"/>
    <dgm:cxn modelId="{6E122467-BE2F-4945-B12E-557C9830BD7B}" type="presParOf" srcId="{897C8AA9-6353-42A2-8AD7-8E3CB646D4A8}" destId="{8A01CF9B-D02E-49C4-B9C4-6C2F3E629468}" srcOrd="2" destOrd="0" presId="urn:microsoft.com/office/officeart/2005/8/layout/hierarchy4"/>
    <dgm:cxn modelId="{CFF86C63-825F-4379-A828-13C184D1F04C}" type="presParOf" srcId="{8A01CF9B-D02E-49C4-B9C4-6C2F3E629468}" destId="{6D472B03-7BF5-4DEF-9F0E-09BF82C0028D}" srcOrd="0" destOrd="0" presId="urn:microsoft.com/office/officeart/2005/8/layout/hierarchy4"/>
    <dgm:cxn modelId="{5CD91718-8394-4AED-9787-51CFB21B53D5}" type="presParOf" srcId="{6D472B03-7BF5-4DEF-9F0E-09BF82C0028D}" destId="{6C20CEF9-EC14-4948-B36B-F61351BB6C61}" srcOrd="0" destOrd="0" presId="urn:microsoft.com/office/officeart/2005/8/layout/hierarchy4"/>
    <dgm:cxn modelId="{EAF23AFC-4021-40B4-9C2C-585124B15B51}" type="presParOf" srcId="{6D472B03-7BF5-4DEF-9F0E-09BF82C0028D}" destId="{4D04695E-7911-4A0E-8C5A-E4D49A63B98C}" srcOrd="1" destOrd="0" presId="urn:microsoft.com/office/officeart/2005/8/layout/hierarchy4"/>
    <dgm:cxn modelId="{4C2B8936-A145-4CEE-9FD9-5CF48A318755}" type="presParOf" srcId="{6D472B03-7BF5-4DEF-9F0E-09BF82C0028D}" destId="{E43C1149-1AE4-4979-948B-A4E3336EF5F8}" srcOrd="2" destOrd="0" presId="urn:microsoft.com/office/officeart/2005/8/layout/hierarchy4"/>
    <dgm:cxn modelId="{B96170DD-5AF9-4904-858F-832C257A93B0}" type="presParOf" srcId="{E43C1149-1AE4-4979-948B-A4E3336EF5F8}" destId="{DC286DDA-C347-4381-A44E-D8581876D500}" srcOrd="0" destOrd="0" presId="urn:microsoft.com/office/officeart/2005/8/layout/hierarchy4"/>
    <dgm:cxn modelId="{4DC54F1E-EF0A-45DE-AC53-44CD7323F572}" type="presParOf" srcId="{DC286DDA-C347-4381-A44E-D8581876D500}" destId="{0CD87C5E-8CC5-4809-BD7C-427696D5ECA4}" srcOrd="0" destOrd="0" presId="urn:microsoft.com/office/officeart/2005/8/layout/hierarchy4"/>
    <dgm:cxn modelId="{0CB545FF-38CF-4A07-AC36-11310FBA5AE5}" type="presParOf" srcId="{DC286DDA-C347-4381-A44E-D8581876D500}" destId="{1551DD89-802C-4A3C-8F6A-41F81C5DF227}" srcOrd="1" destOrd="0" presId="urn:microsoft.com/office/officeart/2005/8/layout/hierarchy4"/>
    <dgm:cxn modelId="{E1649EEB-A56B-48C7-9DE1-178002755C32}" type="presParOf" srcId="{E43C1149-1AE4-4979-948B-A4E3336EF5F8}" destId="{7643185E-892F-4ADC-AC67-C738E8B7F21E}" srcOrd="1" destOrd="0" presId="urn:microsoft.com/office/officeart/2005/8/layout/hierarchy4"/>
    <dgm:cxn modelId="{523186E7-CCA1-416E-AC7D-D5F9DBFA45A8}" type="presParOf" srcId="{E43C1149-1AE4-4979-948B-A4E3336EF5F8}" destId="{0DC35E8E-705B-4145-A9F5-2EA2F3B19502}" srcOrd="2" destOrd="0" presId="urn:microsoft.com/office/officeart/2005/8/layout/hierarchy4"/>
    <dgm:cxn modelId="{429F3AD6-C0E2-4DD8-B056-EF0E5410E689}" type="presParOf" srcId="{0DC35E8E-705B-4145-A9F5-2EA2F3B19502}" destId="{096930DC-6ECC-4607-9274-12DDFAF4D594}" srcOrd="0" destOrd="0" presId="urn:microsoft.com/office/officeart/2005/8/layout/hierarchy4"/>
    <dgm:cxn modelId="{278F454A-AD3C-44E9-9A6C-4FB8D5AE02A6}" type="presParOf" srcId="{0DC35E8E-705B-4145-A9F5-2EA2F3B19502}" destId="{C99A65AC-B6CA-44C3-96A0-4A94D287FF44}" srcOrd="1" destOrd="0" presId="urn:microsoft.com/office/officeart/2005/8/layout/hierarchy4"/>
    <dgm:cxn modelId="{4331DEA7-7521-40EC-8AB4-CFA0E1A4E386}" type="presParOf" srcId="{8A01CF9B-D02E-49C4-B9C4-6C2F3E629468}" destId="{FA992577-E73D-4249-8DB8-4FC1417B86DE}" srcOrd="1" destOrd="0" presId="urn:microsoft.com/office/officeart/2005/8/layout/hierarchy4"/>
    <dgm:cxn modelId="{2912CCB5-DE40-4D7A-829E-F75EF95B868B}" type="presParOf" srcId="{8A01CF9B-D02E-49C4-B9C4-6C2F3E629468}" destId="{75A507C6-DF23-4059-BFC4-CD4954556D22}" srcOrd="2" destOrd="0" presId="urn:microsoft.com/office/officeart/2005/8/layout/hierarchy4"/>
    <dgm:cxn modelId="{16E3E8F8-CF83-4606-AE1E-E9A884152271}" type="presParOf" srcId="{75A507C6-DF23-4059-BFC4-CD4954556D22}" destId="{98406D5D-5714-4613-8B01-4FAA86DABF1E}" srcOrd="0" destOrd="0" presId="urn:microsoft.com/office/officeart/2005/8/layout/hierarchy4"/>
    <dgm:cxn modelId="{E43FEF51-A7A5-4D72-841D-D96EA8F1760F}" type="presParOf" srcId="{75A507C6-DF23-4059-BFC4-CD4954556D22}" destId="{21324560-0589-49EE-A0C9-AD85ABE52CFB}" srcOrd="1" destOrd="0" presId="urn:microsoft.com/office/officeart/2005/8/layout/hierarchy4"/>
    <dgm:cxn modelId="{784D57C7-4F35-4B21-A7DB-8F066F26CC59}" type="presParOf" srcId="{75A507C6-DF23-4059-BFC4-CD4954556D22}" destId="{56A6384D-CAF1-4419-BD39-4AAEE00AA6C3}" srcOrd="2" destOrd="0" presId="urn:microsoft.com/office/officeart/2005/8/layout/hierarchy4"/>
    <dgm:cxn modelId="{7FB2103D-6D8F-4D03-B801-3938A4776DB9}" type="presParOf" srcId="{56A6384D-CAF1-4419-BD39-4AAEE00AA6C3}" destId="{B6A90075-7F92-4B2E-B9E6-73BCCA0B426C}" srcOrd="0" destOrd="0" presId="urn:microsoft.com/office/officeart/2005/8/layout/hierarchy4"/>
    <dgm:cxn modelId="{43A060AC-E37F-4415-B491-D80F096C3B92}" type="presParOf" srcId="{B6A90075-7F92-4B2E-B9E6-73BCCA0B426C}" destId="{1DC5E958-C67F-4D46-991E-1207BAC5F61A}" srcOrd="0" destOrd="0" presId="urn:microsoft.com/office/officeart/2005/8/layout/hierarchy4"/>
    <dgm:cxn modelId="{973E912A-67CE-4815-93DD-C61B7F7B8D97}" type="presParOf" srcId="{B6A90075-7F92-4B2E-B9E6-73BCCA0B426C}" destId="{D6DBE8F0-BCBA-412E-B246-C7457413AE36}" srcOrd="1" destOrd="0" presId="urn:microsoft.com/office/officeart/2005/8/layout/hierarchy4"/>
    <dgm:cxn modelId="{97DB2E56-F449-4AB8-9C04-8BC456095B4C}" type="presParOf" srcId="{56A6384D-CAF1-4419-BD39-4AAEE00AA6C3}" destId="{66760222-5E76-45F5-9F8D-1E5B22D76E06}" srcOrd="1" destOrd="0" presId="urn:microsoft.com/office/officeart/2005/8/layout/hierarchy4"/>
    <dgm:cxn modelId="{28E09CCD-DF61-4642-9DDC-0D1566316420}" type="presParOf" srcId="{56A6384D-CAF1-4419-BD39-4AAEE00AA6C3}" destId="{BC3776CC-8CEC-422D-A429-D68F14A747C3}" srcOrd="2" destOrd="0" presId="urn:microsoft.com/office/officeart/2005/8/layout/hierarchy4"/>
    <dgm:cxn modelId="{E0645754-5A9E-4A90-8A48-7D813987EC61}" type="presParOf" srcId="{BC3776CC-8CEC-422D-A429-D68F14A747C3}" destId="{68B36BCF-3417-4B28-8F2A-8228C6295BEC}" srcOrd="0" destOrd="0" presId="urn:microsoft.com/office/officeart/2005/8/layout/hierarchy4"/>
    <dgm:cxn modelId="{6D89F0E3-948C-482E-87B5-2F026AA8AEDD}" type="presParOf" srcId="{BC3776CC-8CEC-422D-A429-D68F14A747C3}" destId="{14F392FC-3FDC-44C2-9E42-D74AE0CB5AE5}" srcOrd="1" destOrd="0" presId="urn:microsoft.com/office/officeart/2005/8/layout/hierarchy4"/>
  </dgm:cxnLst>
  <dgm:bg>
    <a:solidFill>
      <a:schemeClr val="bg2"/>
    </a:solidFill>
  </dgm:bg>
  <dgm:whole/>
</dgm:dataModel>
</file>

<file path=ppt/diagrams/data102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9E1BDB0B-AFA1-48C0-9D9E-4416FA3DEE9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Andrea Peláez Ruiz</a:t>
          </a:r>
          <a:endParaRPr lang="es-CO" sz="1800" dirty="0"/>
        </a:p>
      </dgm:t>
    </dgm:pt>
    <dgm:pt modelId="{77CCC430-77BC-44B4-AF4B-81F5A40C6002}" type="parTrans" cxnId="{A39CB2FF-43A9-490F-936E-631119D268C9}">
      <dgm:prSet/>
      <dgm:spPr/>
      <dgm:t>
        <a:bodyPr/>
        <a:lstStyle/>
        <a:p>
          <a:endParaRPr lang="es-CO"/>
        </a:p>
      </dgm:t>
    </dgm:pt>
    <dgm:pt modelId="{9DC90C60-65E9-42F3-A651-AC88810722C6}" type="sibTrans" cxnId="{A39CB2FF-43A9-490F-936E-631119D268C9}">
      <dgm:prSet/>
      <dgm:spPr/>
      <dgm:t>
        <a:bodyPr/>
        <a:lstStyle/>
        <a:p>
          <a:endParaRPr lang="es-CO"/>
        </a:p>
      </dgm:t>
    </dgm:pt>
    <dgm:pt modelId="{7E4DE785-6F32-419E-B498-66D7ED57E83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Catalina                     Zapata De Cárdenas Valero</a:t>
          </a:r>
          <a:endParaRPr lang="es-CO" sz="1800" dirty="0"/>
        </a:p>
      </dgm:t>
    </dgm:pt>
    <dgm:pt modelId="{8D3E7650-D504-4459-9F9C-CD36689D704F}" type="parTrans" cxnId="{50445A00-EEB5-4A1F-9C8D-ADF94D81DF29}">
      <dgm:prSet/>
      <dgm:spPr/>
      <dgm:t>
        <a:bodyPr/>
        <a:lstStyle/>
        <a:p>
          <a:endParaRPr lang="es-CO"/>
        </a:p>
      </dgm:t>
    </dgm:pt>
    <dgm:pt modelId="{31CAE8C0-03CD-46AC-9B9C-FD8A4DF25AA6}" type="sibTrans" cxnId="{50445A00-EEB5-4A1F-9C8D-ADF94D81DF29}">
      <dgm:prSet/>
      <dgm:spPr/>
      <dgm:t>
        <a:bodyPr/>
        <a:lstStyle/>
        <a:p>
          <a:endParaRPr lang="es-CO"/>
        </a:p>
      </dgm:t>
    </dgm:pt>
    <dgm:pt modelId="{8454DD03-100F-436A-8D03-15346952C05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aseline="0" dirty="0" smtClean="0"/>
            <a:t>Luis  Zapata De Cárdenas</a:t>
          </a:r>
          <a:endParaRPr lang="es-CO" sz="1600" baseline="0" dirty="0"/>
        </a:p>
      </dgm:t>
    </dgm:pt>
    <dgm:pt modelId="{4A126E53-8B81-4E05-AEE4-2F994AFF6997}" type="parTrans" cxnId="{9F07ED6C-FE6A-47D1-9D2F-9A39FBCD47B0}">
      <dgm:prSet/>
      <dgm:spPr/>
      <dgm:t>
        <a:bodyPr/>
        <a:lstStyle/>
        <a:p>
          <a:endParaRPr lang="es-CO"/>
        </a:p>
      </dgm:t>
    </dgm:pt>
    <dgm:pt modelId="{FEBBAA2C-2641-4BCE-9388-55E8EF32DE28}" type="sibTrans" cxnId="{9F07ED6C-FE6A-47D1-9D2F-9A39FBCD47B0}">
      <dgm:prSet/>
      <dgm:spPr/>
      <dgm:t>
        <a:bodyPr/>
        <a:lstStyle/>
        <a:p>
          <a:endParaRPr lang="es-CO"/>
        </a:p>
      </dgm:t>
    </dgm:pt>
    <dgm:pt modelId="{43CFC93C-EA7B-4CC2-B489-03B424DCE4F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Mariana Valero De Velasco             </a:t>
          </a:r>
          <a:r>
            <a:rPr lang="es-CO" sz="1200" dirty="0" smtClean="0">
              <a:sym typeface="Wingdings" pitchFamily="2" charset="2"/>
            </a:rPr>
            <a:t> D 104</a:t>
          </a:r>
          <a:endParaRPr lang="es-CO" sz="1200" dirty="0"/>
        </a:p>
      </dgm:t>
    </dgm:pt>
    <dgm:pt modelId="{FF559E72-319D-40D7-A9E7-092BD5CBD91B}" type="parTrans" cxnId="{0365FDCB-0E08-4D1E-918A-E1845620E6D0}">
      <dgm:prSet/>
      <dgm:spPr/>
      <dgm:t>
        <a:bodyPr/>
        <a:lstStyle/>
        <a:p>
          <a:endParaRPr lang="es-CO"/>
        </a:p>
      </dgm:t>
    </dgm:pt>
    <dgm:pt modelId="{18A97E84-C993-4407-BF7D-37EA520EE067}" type="sibTrans" cxnId="{0365FDCB-0E08-4D1E-918A-E1845620E6D0}">
      <dgm:prSet/>
      <dgm:spPr/>
      <dgm:t>
        <a:bodyPr/>
        <a:lstStyle/>
        <a:p>
          <a:endParaRPr lang="es-CO"/>
        </a:p>
      </dgm:t>
    </dgm:pt>
    <dgm:pt modelId="{C43B5F4F-89DB-4A28-8153-7E8D08A1536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Juan                             Peláez Hernández</a:t>
          </a:r>
          <a:endParaRPr lang="es-CO" sz="1800" dirty="0"/>
        </a:p>
      </dgm:t>
    </dgm:pt>
    <dgm:pt modelId="{733D7566-6AE2-435E-81BE-ED86FC9EBA5D}" type="parTrans" cxnId="{77E1CE51-4518-4038-98E9-675107ED4214}">
      <dgm:prSet/>
      <dgm:spPr/>
      <dgm:t>
        <a:bodyPr/>
        <a:lstStyle/>
        <a:p>
          <a:endParaRPr lang="es-CO"/>
        </a:p>
      </dgm:t>
    </dgm:pt>
    <dgm:pt modelId="{B743D0FC-015A-43E9-9872-EA8A2A6F81B2}" type="sibTrans" cxnId="{77E1CE51-4518-4038-98E9-675107ED4214}">
      <dgm:prSet/>
      <dgm:spPr/>
      <dgm:t>
        <a:bodyPr/>
        <a:lstStyle/>
        <a:p>
          <a:endParaRPr lang="es-CO"/>
        </a:p>
      </dgm:t>
    </dgm:pt>
    <dgm:pt modelId="{6250474C-72F4-46A7-BE2C-D648FB7C7C5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Juana Josefa Ruiz De La Cámara</a:t>
          </a:r>
          <a:endParaRPr lang="es-CO" sz="1800" dirty="0"/>
        </a:p>
      </dgm:t>
    </dgm:pt>
    <dgm:pt modelId="{57026791-AEDA-4600-926C-B2E088F7EE2F}" type="parTrans" cxnId="{1D53B982-F166-430A-97FE-5F77FF5D40E5}">
      <dgm:prSet/>
      <dgm:spPr/>
      <dgm:t>
        <a:bodyPr/>
        <a:lstStyle/>
        <a:p>
          <a:endParaRPr lang="es-CO"/>
        </a:p>
      </dgm:t>
    </dgm:pt>
    <dgm:pt modelId="{2799A457-34B1-4267-8ABD-C7338ADA0E7B}" type="sibTrans" cxnId="{1D53B982-F166-430A-97FE-5F77FF5D40E5}">
      <dgm:prSet/>
      <dgm:spPr/>
      <dgm:t>
        <a:bodyPr/>
        <a:lstStyle/>
        <a:p>
          <a:endParaRPr lang="es-CO"/>
        </a:p>
      </dgm:t>
    </dgm:pt>
    <dgm:pt modelId="{1072EA32-0345-4946-9AF8-22C0F895C4A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Juan  Peláez </a:t>
          </a:r>
          <a:r>
            <a:rPr lang="es-CO" sz="1600" dirty="0" err="1" smtClean="0"/>
            <a:t>Abeu</a:t>
          </a:r>
          <a:endParaRPr lang="es-CO" sz="1600" dirty="0"/>
        </a:p>
      </dgm:t>
    </dgm:pt>
    <dgm:pt modelId="{8AD46968-EF10-4DEE-92BD-BCBB9F00141A}" type="parTrans" cxnId="{ACC1E327-1E07-4AE2-9092-F93F59361045}">
      <dgm:prSet/>
      <dgm:spPr/>
      <dgm:t>
        <a:bodyPr/>
        <a:lstStyle/>
        <a:p>
          <a:endParaRPr lang="es-CO"/>
        </a:p>
      </dgm:t>
    </dgm:pt>
    <dgm:pt modelId="{3D3B25F7-5923-46C6-9804-273463867423}" type="sibTrans" cxnId="{ACC1E327-1E07-4AE2-9092-F93F59361045}">
      <dgm:prSet/>
      <dgm:spPr/>
      <dgm:t>
        <a:bodyPr/>
        <a:lstStyle/>
        <a:p>
          <a:endParaRPr lang="es-CO"/>
        </a:p>
      </dgm:t>
    </dgm:pt>
    <dgm:pt modelId="{D418DB0A-605E-48DC-A13E-9479187EDFE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María Hernán-</a:t>
          </a:r>
          <a:r>
            <a:rPr lang="es-CO" sz="1600" dirty="0" err="1" smtClean="0"/>
            <a:t>dez</a:t>
          </a:r>
          <a:r>
            <a:rPr lang="es-CO" sz="1600" dirty="0" smtClean="0"/>
            <a:t> De La Vera</a:t>
          </a:r>
          <a:endParaRPr lang="es-CO" sz="1600" dirty="0"/>
        </a:p>
      </dgm:t>
    </dgm:pt>
    <dgm:pt modelId="{06D47C70-4CCB-421E-A36D-0C217BADD43F}" type="parTrans" cxnId="{5B979161-C292-416C-AB43-B3995F834CE6}">
      <dgm:prSet/>
      <dgm:spPr/>
      <dgm:t>
        <a:bodyPr/>
        <a:lstStyle/>
        <a:p>
          <a:endParaRPr lang="es-CO"/>
        </a:p>
      </dgm:t>
    </dgm:pt>
    <dgm:pt modelId="{DA5DA704-3833-46F0-BB47-01DC02ED4B44}" type="sibTrans" cxnId="{5B979161-C292-416C-AB43-B3995F834CE6}">
      <dgm:prSet/>
      <dgm:spPr/>
      <dgm:t>
        <a:bodyPr/>
        <a:lstStyle/>
        <a:p>
          <a:endParaRPr lang="es-CO"/>
        </a:p>
      </dgm:t>
    </dgm:pt>
    <dgm:pt modelId="{885E5C61-7C84-44B3-BE6D-F96E98F5787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Diego             Ruiz De La Cámara    </a:t>
          </a:r>
          <a:r>
            <a:rPr lang="es-CO" sz="1200" dirty="0" smtClean="0">
              <a:sym typeface="Wingdings" pitchFamily="2" charset="2"/>
            </a:rPr>
            <a:t> D 105</a:t>
          </a:r>
          <a:endParaRPr lang="es-CO" sz="1200" dirty="0"/>
        </a:p>
      </dgm:t>
    </dgm:pt>
    <dgm:pt modelId="{1DBF0DD8-719B-4145-8C64-772B0DC84B1D}" type="parTrans" cxnId="{DD206250-8D49-4B63-BFA2-B2A94A9C3CB8}">
      <dgm:prSet/>
      <dgm:spPr/>
      <dgm:t>
        <a:bodyPr/>
        <a:lstStyle/>
        <a:p>
          <a:endParaRPr lang="es-CO"/>
        </a:p>
      </dgm:t>
    </dgm:pt>
    <dgm:pt modelId="{3308D626-A578-458B-BE94-21C66E3C0110}" type="sibTrans" cxnId="{DD206250-8D49-4B63-BFA2-B2A94A9C3CB8}">
      <dgm:prSet/>
      <dgm:spPr/>
      <dgm:t>
        <a:bodyPr/>
        <a:lstStyle/>
        <a:p>
          <a:endParaRPr lang="es-CO"/>
        </a:p>
      </dgm:t>
    </dgm:pt>
    <dgm:pt modelId="{CC902B07-253E-4596-BE61-2E065C9A4DA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1400" dirty="0" smtClean="0"/>
            <a:t>Mencia             De Carvajal Martínez  </a:t>
          </a:r>
          <a:r>
            <a:rPr lang="es-CO" sz="1600" dirty="0" smtClean="0"/>
            <a:t>       </a:t>
          </a:r>
          <a:r>
            <a:rPr lang="es-CO" sz="1200" dirty="0" smtClean="0">
              <a:sym typeface="Wingdings" pitchFamily="2" charset="2"/>
            </a:rPr>
            <a:t> D 106</a:t>
          </a:r>
          <a:endParaRPr lang="es-CO" sz="1200" dirty="0" smtClean="0"/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200" dirty="0"/>
        </a:p>
      </dgm:t>
    </dgm:pt>
    <dgm:pt modelId="{ADF854EE-6DF5-47EF-ADCB-5050B238F03D}" type="parTrans" cxnId="{F4A3323C-B714-4CA5-ABB9-359FA4445703}">
      <dgm:prSet/>
      <dgm:spPr/>
      <dgm:t>
        <a:bodyPr/>
        <a:lstStyle/>
        <a:p>
          <a:endParaRPr lang="es-CO"/>
        </a:p>
      </dgm:t>
    </dgm:pt>
    <dgm:pt modelId="{13861A83-80E7-4E3D-A52B-1A0D69BB0BF0}" type="sibTrans" cxnId="{F4A3323C-B714-4CA5-ABB9-359FA4445703}">
      <dgm:prSet/>
      <dgm:spPr/>
      <dgm:t>
        <a:bodyPr/>
        <a:lstStyle/>
        <a:p>
          <a:endParaRPr lang="es-CO"/>
        </a:p>
      </dgm:t>
    </dgm:pt>
    <dgm:pt modelId="{FCBA2C43-72DE-42F0-B8F1-BB8E79D830B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Juan                     De Toro</a:t>
          </a:r>
          <a:endParaRPr lang="es-CO" sz="1800" dirty="0"/>
        </a:p>
      </dgm:t>
    </dgm:pt>
    <dgm:pt modelId="{CA8CCF62-B378-4A81-B2F1-D8C1A940DF46}" type="sibTrans" cxnId="{246FB45D-5115-4F9B-BE9F-C86B9DF59418}">
      <dgm:prSet/>
      <dgm:spPr/>
      <dgm:t>
        <a:bodyPr/>
        <a:lstStyle/>
        <a:p>
          <a:endParaRPr lang="es-CO"/>
        </a:p>
      </dgm:t>
    </dgm:pt>
    <dgm:pt modelId="{54AC83A7-516A-4F97-AFAF-6FE2B34995C2}" type="parTrans" cxnId="{246FB45D-5115-4F9B-BE9F-C86B9DF59418}">
      <dgm:prSet/>
      <dgm:spPr/>
      <dgm:t>
        <a:bodyPr/>
        <a:lstStyle/>
        <a:p>
          <a:endParaRPr lang="es-CO"/>
        </a:p>
      </dgm:t>
    </dgm:pt>
    <dgm:pt modelId="{6892DBC0-9D68-487E-A0E9-DD27BE730FB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Cristóbal Toro Zapata</a:t>
          </a:r>
          <a:endParaRPr lang="es-CO" sz="1800" dirty="0"/>
        </a:p>
      </dgm:t>
    </dgm:pt>
    <dgm:pt modelId="{CA94EA04-610D-4D18-B7BC-6DEF7BE9573F}" type="sibTrans" cxnId="{3A513B4C-D1D5-4178-ADF3-D0E4AA38110A}">
      <dgm:prSet/>
      <dgm:spPr/>
      <dgm:t>
        <a:bodyPr/>
        <a:lstStyle/>
        <a:p>
          <a:endParaRPr lang="es-CO"/>
        </a:p>
      </dgm:t>
    </dgm:pt>
    <dgm:pt modelId="{94B01AB5-BDE7-43C5-BC30-7D2E8FE8CA0C}" type="parTrans" cxnId="{3A513B4C-D1D5-4178-ADF3-D0E4AA38110A}">
      <dgm:prSet/>
      <dgm:spPr/>
      <dgm:t>
        <a:bodyPr/>
        <a:lstStyle/>
        <a:p>
          <a:endParaRPr lang="es-CO"/>
        </a:p>
      </dgm:t>
    </dgm:pt>
    <dgm:pt modelId="{956FCCDE-B333-4594-8C13-E8646D55C44A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Manuela Toro Peláez</a:t>
          </a:r>
          <a:endParaRPr lang="es-CO" sz="2400" i="1" dirty="0"/>
        </a:p>
      </dgm:t>
    </dgm:pt>
    <dgm:pt modelId="{58DCF97F-892A-472F-A019-1A2C47A1A437}" type="sibTrans" cxnId="{417AB3FE-81B3-4686-BE68-5EA4FB395501}">
      <dgm:prSet/>
      <dgm:spPr/>
      <dgm:t>
        <a:bodyPr/>
        <a:lstStyle/>
        <a:p>
          <a:endParaRPr lang="es-CO"/>
        </a:p>
      </dgm:t>
    </dgm:pt>
    <dgm:pt modelId="{DBDA72A3-6B85-4D7B-A6C4-6EADDFEE283A}" type="parTrans" cxnId="{417AB3FE-81B3-4686-BE68-5EA4FB395501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0C2D0A9-621A-45FB-BCBC-6F69DEFF079C}" type="pres">
      <dgm:prSet presAssocID="{956FCCDE-B333-4594-8C13-E8646D55C44A}" presName="vertOne" presStyleCnt="0"/>
      <dgm:spPr/>
    </dgm:pt>
    <dgm:pt modelId="{7627A137-499B-4184-9186-95A8464A238F}" type="pres">
      <dgm:prSet presAssocID="{956FCCDE-B333-4594-8C13-E8646D55C44A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12E13C2-145E-43B7-A4E1-1D480F6BD6A4}" type="pres">
      <dgm:prSet presAssocID="{956FCCDE-B333-4594-8C13-E8646D55C44A}" presName="parTransOne" presStyleCnt="0"/>
      <dgm:spPr/>
    </dgm:pt>
    <dgm:pt modelId="{77E14A30-88EA-44C3-AB6E-FBCE5917BF7A}" type="pres">
      <dgm:prSet presAssocID="{956FCCDE-B333-4594-8C13-E8646D55C44A}" presName="horzOne" presStyleCnt="0"/>
      <dgm:spPr/>
    </dgm:pt>
    <dgm:pt modelId="{34891559-24BA-4A5E-B6C9-E156E9EE3B5B}" type="pres">
      <dgm:prSet presAssocID="{6892DBC0-9D68-487E-A0E9-DD27BE730FBF}" presName="vertTwo" presStyleCnt="0"/>
      <dgm:spPr/>
    </dgm:pt>
    <dgm:pt modelId="{70C8C067-C2C3-4B58-BCB9-4F681B5204A0}" type="pres">
      <dgm:prSet presAssocID="{6892DBC0-9D68-487E-A0E9-DD27BE730FBF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CD0FD26-A319-4776-9861-C29E9D72831F}" type="pres">
      <dgm:prSet presAssocID="{6892DBC0-9D68-487E-A0E9-DD27BE730FBF}" presName="parTransTwo" presStyleCnt="0"/>
      <dgm:spPr/>
    </dgm:pt>
    <dgm:pt modelId="{EEFF064A-E41F-4137-98F8-CE9B9FF8312A}" type="pres">
      <dgm:prSet presAssocID="{6892DBC0-9D68-487E-A0E9-DD27BE730FBF}" presName="horzTwo" presStyleCnt="0"/>
      <dgm:spPr/>
    </dgm:pt>
    <dgm:pt modelId="{85F5006A-7E89-4F43-81C5-9B1A2E5E92BE}" type="pres">
      <dgm:prSet presAssocID="{FCBA2C43-72DE-42F0-B8F1-BB8E79D830B0}" presName="vertThree" presStyleCnt="0"/>
      <dgm:spPr/>
    </dgm:pt>
    <dgm:pt modelId="{F96586ED-66C1-493B-A7F5-FC77DB24B1B6}" type="pres">
      <dgm:prSet presAssocID="{FCBA2C43-72DE-42F0-B8F1-BB8E79D830B0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FB6C0D9-96CF-4459-BD82-88B5AE43CB08}" type="pres">
      <dgm:prSet presAssocID="{FCBA2C43-72DE-42F0-B8F1-BB8E79D830B0}" presName="horzThree" presStyleCnt="0"/>
      <dgm:spPr/>
    </dgm:pt>
    <dgm:pt modelId="{7B38D37D-0880-4C6F-9CF9-C8273A4EB5FE}" type="pres">
      <dgm:prSet presAssocID="{CA8CCF62-B378-4A81-B2F1-D8C1A940DF46}" presName="sibSpaceThree" presStyleCnt="0"/>
      <dgm:spPr/>
    </dgm:pt>
    <dgm:pt modelId="{563775CF-324C-4CA0-8B4F-3B5F073B1FED}" type="pres">
      <dgm:prSet presAssocID="{7E4DE785-6F32-419E-B498-66D7ED57E830}" presName="vertThree" presStyleCnt="0"/>
      <dgm:spPr/>
    </dgm:pt>
    <dgm:pt modelId="{09378BE1-A3D6-434E-AA1D-B97E9ABB3FDF}" type="pres">
      <dgm:prSet presAssocID="{7E4DE785-6F32-419E-B498-66D7ED57E830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38C4844-95B7-4369-8D70-D8E8F61B2C94}" type="pres">
      <dgm:prSet presAssocID="{7E4DE785-6F32-419E-B498-66D7ED57E830}" presName="parTransThree" presStyleCnt="0"/>
      <dgm:spPr/>
    </dgm:pt>
    <dgm:pt modelId="{039D187D-5AC4-4EAD-8F2E-1BAB28521B72}" type="pres">
      <dgm:prSet presAssocID="{7E4DE785-6F32-419E-B498-66D7ED57E830}" presName="horzThree" presStyleCnt="0"/>
      <dgm:spPr/>
    </dgm:pt>
    <dgm:pt modelId="{DDB48619-2F56-491A-9E1B-192A5F1E515E}" type="pres">
      <dgm:prSet presAssocID="{8454DD03-100F-436A-8D03-15346952C058}" presName="vertFour" presStyleCnt="0">
        <dgm:presLayoutVars>
          <dgm:chPref val="3"/>
        </dgm:presLayoutVars>
      </dgm:prSet>
      <dgm:spPr/>
    </dgm:pt>
    <dgm:pt modelId="{6813EC24-B357-49FF-9B96-95227AA1F5FA}" type="pres">
      <dgm:prSet presAssocID="{8454DD03-100F-436A-8D03-15346952C058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20713F3-643A-4D3F-8B52-161C11BADE97}" type="pres">
      <dgm:prSet presAssocID="{8454DD03-100F-436A-8D03-15346952C058}" presName="horzFour" presStyleCnt="0"/>
      <dgm:spPr/>
    </dgm:pt>
    <dgm:pt modelId="{7E4260C5-B24A-4201-AA2D-410ADC2C39FA}" type="pres">
      <dgm:prSet presAssocID="{FEBBAA2C-2641-4BCE-9388-55E8EF32DE28}" presName="sibSpaceFour" presStyleCnt="0"/>
      <dgm:spPr/>
    </dgm:pt>
    <dgm:pt modelId="{71C6616A-AA09-4044-A34B-C0F343A98998}" type="pres">
      <dgm:prSet presAssocID="{43CFC93C-EA7B-4CC2-B489-03B424DCE4FC}" presName="vertFour" presStyleCnt="0">
        <dgm:presLayoutVars>
          <dgm:chPref val="3"/>
        </dgm:presLayoutVars>
      </dgm:prSet>
      <dgm:spPr/>
    </dgm:pt>
    <dgm:pt modelId="{FBA95D93-4E55-4523-8A9C-BE24B38897E0}" type="pres">
      <dgm:prSet presAssocID="{43CFC93C-EA7B-4CC2-B489-03B424DCE4FC}" presName="txFour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A861020-86A3-4EDB-8FDE-F2F36910CFC4}" type="pres">
      <dgm:prSet presAssocID="{43CFC93C-EA7B-4CC2-B489-03B424DCE4FC}" presName="horzFour" presStyleCnt="0"/>
      <dgm:spPr/>
    </dgm:pt>
    <dgm:pt modelId="{07BC48A9-4664-4B66-8051-7E5D29113368}" type="pres">
      <dgm:prSet presAssocID="{CA94EA04-610D-4D18-B7BC-6DEF7BE9573F}" presName="sibSpaceTwo" presStyleCnt="0"/>
      <dgm:spPr/>
    </dgm:pt>
    <dgm:pt modelId="{8C93A52A-015F-41E3-9FE6-7D7B4C3EC867}" type="pres">
      <dgm:prSet presAssocID="{9E1BDB0B-AFA1-48C0-9D9E-4416FA3DEE93}" presName="vertTwo" presStyleCnt="0"/>
      <dgm:spPr/>
    </dgm:pt>
    <dgm:pt modelId="{24C8E367-7EC9-40F3-933A-0909EB5EBBF2}" type="pres">
      <dgm:prSet presAssocID="{9E1BDB0B-AFA1-48C0-9D9E-4416FA3DEE9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4A46C3A-244D-49A8-AD33-75721D02DA0A}" type="pres">
      <dgm:prSet presAssocID="{9E1BDB0B-AFA1-48C0-9D9E-4416FA3DEE93}" presName="parTransTwo" presStyleCnt="0"/>
      <dgm:spPr/>
    </dgm:pt>
    <dgm:pt modelId="{846BA233-0D36-496D-A353-2F600E768E0F}" type="pres">
      <dgm:prSet presAssocID="{9E1BDB0B-AFA1-48C0-9D9E-4416FA3DEE93}" presName="horzTwo" presStyleCnt="0"/>
      <dgm:spPr/>
    </dgm:pt>
    <dgm:pt modelId="{014F33F4-1BFD-4AB5-AD8A-BA56027F08B3}" type="pres">
      <dgm:prSet presAssocID="{C43B5F4F-89DB-4A28-8153-7E8D08A15366}" presName="vertThree" presStyleCnt="0"/>
      <dgm:spPr/>
    </dgm:pt>
    <dgm:pt modelId="{45F47C1F-F129-4512-B3EA-0F3E38436F07}" type="pres">
      <dgm:prSet presAssocID="{C43B5F4F-89DB-4A28-8153-7E8D08A15366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8207AB1-AEC1-48F7-A0C6-4FC26D579D4F}" type="pres">
      <dgm:prSet presAssocID="{C43B5F4F-89DB-4A28-8153-7E8D08A15366}" presName="parTransThree" presStyleCnt="0"/>
      <dgm:spPr/>
    </dgm:pt>
    <dgm:pt modelId="{30C5FCF2-D80C-435E-A705-106497DA72B5}" type="pres">
      <dgm:prSet presAssocID="{C43B5F4F-89DB-4A28-8153-7E8D08A15366}" presName="horzThree" presStyleCnt="0"/>
      <dgm:spPr/>
    </dgm:pt>
    <dgm:pt modelId="{F5EAC930-8D79-443E-BB9D-81B951737148}" type="pres">
      <dgm:prSet presAssocID="{1072EA32-0345-4946-9AF8-22C0F895C4AB}" presName="vertFour" presStyleCnt="0">
        <dgm:presLayoutVars>
          <dgm:chPref val="3"/>
        </dgm:presLayoutVars>
      </dgm:prSet>
      <dgm:spPr/>
    </dgm:pt>
    <dgm:pt modelId="{C8D04A31-640C-43DA-AA38-229A6D64493D}" type="pres">
      <dgm:prSet presAssocID="{1072EA32-0345-4946-9AF8-22C0F895C4AB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35C6807-EF74-4F77-BA76-FD88356242E1}" type="pres">
      <dgm:prSet presAssocID="{1072EA32-0345-4946-9AF8-22C0F895C4AB}" presName="horzFour" presStyleCnt="0"/>
      <dgm:spPr/>
    </dgm:pt>
    <dgm:pt modelId="{DD85DD79-8168-41B3-A457-447368372576}" type="pres">
      <dgm:prSet presAssocID="{3D3B25F7-5923-46C6-9804-273463867423}" presName="sibSpaceFour" presStyleCnt="0"/>
      <dgm:spPr/>
    </dgm:pt>
    <dgm:pt modelId="{881B4F59-FE30-47E2-B9EB-E491ADCFB24E}" type="pres">
      <dgm:prSet presAssocID="{D418DB0A-605E-48DC-A13E-9479187EDFEC}" presName="vertFour" presStyleCnt="0">
        <dgm:presLayoutVars>
          <dgm:chPref val="3"/>
        </dgm:presLayoutVars>
      </dgm:prSet>
      <dgm:spPr/>
    </dgm:pt>
    <dgm:pt modelId="{3A2C87CF-0630-493F-B6B0-B54EBFA28EF2}" type="pres">
      <dgm:prSet presAssocID="{D418DB0A-605E-48DC-A13E-9479187EDFEC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A81BFBF-A22A-42D8-9A57-CC25CA0F2718}" type="pres">
      <dgm:prSet presAssocID="{D418DB0A-605E-48DC-A13E-9479187EDFEC}" presName="horzFour" presStyleCnt="0"/>
      <dgm:spPr/>
    </dgm:pt>
    <dgm:pt modelId="{81180A56-CB68-4B66-AC2F-886FE9B59137}" type="pres">
      <dgm:prSet presAssocID="{B743D0FC-015A-43E9-9872-EA8A2A6F81B2}" presName="sibSpaceThree" presStyleCnt="0"/>
      <dgm:spPr/>
    </dgm:pt>
    <dgm:pt modelId="{9C0D6CB0-6CCC-4B08-95AE-AFE3C92187CB}" type="pres">
      <dgm:prSet presAssocID="{6250474C-72F4-46A7-BE2C-D648FB7C7C55}" presName="vertThree" presStyleCnt="0"/>
      <dgm:spPr/>
    </dgm:pt>
    <dgm:pt modelId="{A49D3CD2-68C3-4904-AD29-8EBB76AC794E}" type="pres">
      <dgm:prSet presAssocID="{6250474C-72F4-46A7-BE2C-D648FB7C7C55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BAAD7C9-D802-49C5-B5A1-7954D2CFAB2A}" type="pres">
      <dgm:prSet presAssocID="{6250474C-72F4-46A7-BE2C-D648FB7C7C55}" presName="parTransThree" presStyleCnt="0"/>
      <dgm:spPr/>
    </dgm:pt>
    <dgm:pt modelId="{AF7BC16A-1E13-4A9A-A0CE-CE0D927D8E57}" type="pres">
      <dgm:prSet presAssocID="{6250474C-72F4-46A7-BE2C-D648FB7C7C55}" presName="horzThree" presStyleCnt="0"/>
      <dgm:spPr/>
    </dgm:pt>
    <dgm:pt modelId="{87553106-C194-4D7F-BDD4-975D2096A983}" type="pres">
      <dgm:prSet presAssocID="{885E5C61-7C84-44B3-BE6D-F96E98F5787B}" presName="vertFour" presStyleCnt="0">
        <dgm:presLayoutVars>
          <dgm:chPref val="3"/>
        </dgm:presLayoutVars>
      </dgm:prSet>
      <dgm:spPr/>
    </dgm:pt>
    <dgm:pt modelId="{63DE09FC-3307-4E06-8AA4-C24C9EE2CA6D}" type="pres">
      <dgm:prSet presAssocID="{885E5C61-7C84-44B3-BE6D-F96E98F5787B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A0CF6B1-4261-4599-A472-AA2F4F366CA1}" type="pres">
      <dgm:prSet presAssocID="{885E5C61-7C84-44B3-BE6D-F96E98F5787B}" presName="horzFour" presStyleCnt="0"/>
      <dgm:spPr/>
    </dgm:pt>
    <dgm:pt modelId="{36646BA1-D0CB-47CE-9A6D-EA2FB0CD4365}" type="pres">
      <dgm:prSet presAssocID="{3308D626-A578-458B-BE94-21C66E3C0110}" presName="sibSpaceFour" presStyleCnt="0"/>
      <dgm:spPr/>
    </dgm:pt>
    <dgm:pt modelId="{70FCAB7C-BF26-47A0-93E6-8314A3B27097}" type="pres">
      <dgm:prSet presAssocID="{CC902B07-253E-4596-BE61-2E065C9A4DA5}" presName="vertFour" presStyleCnt="0">
        <dgm:presLayoutVars>
          <dgm:chPref val="3"/>
        </dgm:presLayoutVars>
      </dgm:prSet>
      <dgm:spPr/>
    </dgm:pt>
    <dgm:pt modelId="{BC5F0518-24F4-48FD-BACD-96DC8CACE177}" type="pres">
      <dgm:prSet presAssocID="{CC902B07-253E-4596-BE61-2E065C9A4DA5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A5040AA-14B0-4FE4-8314-6D59FD28BBAC}" type="pres">
      <dgm:prSet presAssocID="{CC902B07-253E-4596-BE61-2E065C9A4DA5}" presName="horzFour" presStyleCnt="0"/>
      <dgm:spPr/>
    </dgm:pt>
  </dgm:ptLst>
  <dgm:cxnLst>
    <dgm:cxn modelId="{A39CB2FF-43A9-490F-936E-631119D268C9}" srcId="{956FCCDE-B333-4594-8C13-E8646D55C44A}" destId="{9E1BDB0B-AFA1-48C0-9D9E-4416FA3DEE93}" srcOrd="1" destOrd="0" parTransId="{77CCC430-77BC-44B4-AF4B-81F5A40C6002}" sibTransId="{9DC90C60-65E9-42F3-A651-AC88810722C6}"/>
    <dgm:cxn modelId="{3A513B4C-D1D5-4178-ADF3-D0E4AA38110A}" srcId="{956FCCDE-B333-4594-8C13-E8646D55C44A}" destId="{6892DBC0-9D68-487E-A0E9-DD27BE730FBF}" srcOrd="0" destOrd="0" parTransId="{94B01AB5-BDE7-43C5-BC30-7D2E8FE8CA0C}" sibTransId="{CA94EA04-610D-4D18-B7BC-6DEF7BE9573F}"/>
    <dgm:cxn modelId="{1715FAED-2155-4090-90E6-1E8EAA60D11B}" type="presOf" srcId="{6250474C-72F4-46A7-BE2C-D648FB7C7C55}" destId="{A49D3CD2-68C3-4904-AD29-8EBB76AC794E}" srcOrd="0" destOrd="0" presId="urn:microsoft.com/office/officeart/2005/8/layout/hierarchy4"/>
    <dgm:cxn modelId="{70B1C89B-26E1-4D02-B610-5215F136D6F6}" type="presOf" srcId="{885E5C61-7C84-44B3-BE6D-F96E98F5787B}" destId="{63DE09FC-3307-4E06-8AA4-C24C9EE2CA6D}" srcOrd="0" destOrd="0" presId="urn:microsoft.com/office/officeart/2005/8/layout/hierarchy4"/>
    <dgm:cxn modelId="{16B9AB25-88DC-4CFE-AB5B-A742DE16B357}" type="presOf" srcId="{10ED40AF-DFB1-4943-B6DB-2A904FAA918A}" destId="{E75BF49A-0BBD-418B-A465-D5C73CDDC862}" srcOrd="0" destOrd="0" presId="urn:microsoft.com/office/officeart/2005/8/layout/hierarchy4"/>
    <dgm:cxn modelId="{9F07ED6C-FE6A-47D1-9D2F-9A39FBCD47B0}" srcId="{7E4DE785-6F32-419E-B498-66D7ED57E830}" destId="{8454DD03-100F-436A-8D03-15346952C058}" srcOrd="0" destOrd="0" parTransId="{4A126E53-8B81-4E05-AEE4-2F994AFF6997}" sibTransId="{FEBBAA2C-2641-4BCE-9388-55E8EF32DE28}"/>
    <dgm:cxn modelId="{50445A00-EEB5-4A1F-9C8D-ADF94D81DF29}" srcId="{6892DBC0-9D68-487E-A0E9-DD27BE730FBF}" destId="{7E4DE785-6F32-419E-B498-66D7ED57E830}" srcOrd="1" destOrd="0" parTransId="{8D3E7650-D504-4459-9F9C-CD36689D704F}" sibTransId="{31CAE8C0-03CD-46AC-9B9C-FD8A4DF25AA6}"/>
    <dgm:cxn modelId="{417AB3FE-81B3-4686-BE68-5EA4FB395501}" srcId="{10ED40AF-DFB1-4943-B6DB-2A904FAA918A}" destId="{956FCCDE-B333-4594-8C13-E8646D55C44A}" srcOrd="0" destOrd="0" parTransId="{DBDA72A3-6B85-4D7B-A6C4-6EADDFEE283A}" sibTransId="{58DCF97F-892A-472F-A019-1A2C47A1A437}"/>
    <dgm:cxn modelId="{1D53B982-F166-430A-97FE-5F77FF5D40E5}" srcId="{9E1BDB0B-AFA1-48C0-9D9E-4416FA3DEE93}" destId="{6250474C-72F4-46A7-BE2C-D648FB7C7C55}" srcOrd="1" destOrd="0" parTransId="{57026791-AEDA-4600-926C-B2E088F7EE2F}" sibTransId="{2799A457-34B1-4267-8ABD-C7338ADA0E7B}"/>
    <dgm:cxn modelId="{246FB45D-5115-4F9B-BE9F-C86B9DF59418}" srcId="{6892DBC0-9D68-487E-A0E9-DD27BE730FBF}" destId="{FCBA2C43-72DE-42F0-B8F1-BB8E79D830B0}" srcOrd="0" destOrd="0" parTransId="{54AC83A7-516A-4F97-AFAF-6FE2B34995C2}" sibTransId="{CA8CCF62-B378-4A81-B2F1-D8C1A940DF46}"/>
    <dgm:cxn modelId="{B7671016-B254-43B5-BBAA-2EED28CD0266}" type="presOf" srcId="{43CFC93C-EA7B-4CC2-B489-03B424DCE4FC}" destId="{FBA95D93-4E55-4523-8A9C-BE24B38897E0}" srcOrd="0" destOrd="0" presId="urn:microsoft.com/office/officeart/2005/8/layout/hierarchy4"/>
    <dgm:cxn modelId="{F4A3323C-B714-4CA5-ABB9-359FA4445703}" srcId="{6250474C-72F4-46A7-BE2C-D648FB7C7C55}" destId="{CC902B07-253E-4596-BE61-2E065C9A4DA5}" srcOrd="1" destOrd="0" parTransId="{ADF854EE-6DF5-47EF-ADCB-5050B238F03D}" sibTransId="{13861A83-80E7-4E3D-A52B-1A0D69BB0BF0}"/>
    <dgm:cxn modelId="{0365FDCB-0E08-4D1E-918A-E1845620E6D0}" srcId="{7E4DE785-6F32-419E-B498-66D7ED57E830}" destId="{43CFC93C-EA7B-4CC2-B489-03B424DCE4FC}" srcOrd="1" destOrd="0" parTransId="{FF559E72-319D-40D7-A9E7-092BD5CBD91B}" sibTransId="{18A97E84-C993-4407-BF7D-37EA520EE067}"/>
    <dgm:cxn modelId="{21DFAA72-C83B-49BF-94DF-D768D7FB5199}" type="presOf" srcId="{956FCCDE-B333-4594-8C13-E8646D55C44A}" destId="{7627A137-499B-4184-9186-95A8464A238F}" srcOrd="0" destOrd="0" presId="urn:microsoft.com/office/officeart/2005/8/layout/hierarchy4"/>
    <dgm:cxn modelId="{ACC1E327-1E07-4AE2-9092-F93F59361045}" srcId="{C43B5F4F-89DB-4A28-8153-7E8D08A15366}" destId="{1072EA32-0345-4946-9AF8-22C0F895C4AB}" srcOrd="0" destOrd="0" parTransId="{8AD46968-EF10-4DEE-92BD-BCBB9F00141A}" sibTransId="{3D3B25F7-5923-46C6-9804-273463867423}"/>
    <dgm:cxn modelId="{BD1A8D1C-010A-491B-9C37-96EBBE750A84}" type="presOf" srcId="{1072EA32-0345-4946-9AF8-22C0F895C4AB}" destId="{C8D04A31-640C-43DA-AA38-229A6D64493D}" srcOrd="0" destOrd="0" presId="urn:microsoft.com/office/officeart/2005/8/layout/hierarchy4"/>
    <dgm:cxn modelId="{B6F08B39-A054-4144-A0BA-32075751E46F}" type="presOf" srcId="{FCBA2C43-72DE-42F0-B8F1-BB8E79D830B0}" destId="{F96586ED-66C1-493B-A7F5-FC77DB24B1B6}" srcOrd="0" destOrd="0" presId="urn:microsoft.com/office/officeart/2005/8/layout/hierarchy4"/>
    <dgm:cxn modelId="{44585F85-058E-40DB-A54F-2CEAD8F7F14F}" type="presOf" srcId="{C43B5F4F-89DB-4A28-8153-7E8D08A15366}" destId="{45F47C1F-F129-4512-B3EA-0F3E38436F07}" srcOrd="0" destOrd="0" presId="urn:microsoft.com/office/officeart/2005/8/layout/hierarchy4"/>
    <dgm:cxn modelId="{77E1CE51-4518-4038-98E9-675107ED4214}" srcId="{9E1BDB0B-AFA1-48C0-9D9E-4416FA3DEE93}" destId="{C43B5F4F-89DB-4A28-8153-7E8D08A15366}" srcOrd="0" destOrd="0" parTransId="{733D7566-6AE2-435E-81BE-ED86FC9EBA5D}" sibTransId="{B743D0FC-015A-43E9-9872-EA8A2A6F81B2}"/>
    <dgm:cxn modelId="{DD206250-8D49-4B63-BFA2-B2A94A9C3CB8}" srcId="{6250474C-72F4-46A7-BE2C-D648FB7C7C55}" destId="{885E5C61-7C84-44B3-BE6D-F96E98F5787B}" srcOrd="0" destOrd="0" parTransId="{1DBF0DD8-719B-4145-8C64-772B0DC84B1D}" sibTransId="{3308D626-A578-458B-BE94-21C66E3C0110}"/>
    <dgm:cxn modelId="{4244B3CB-9A79-46BE-B72F-FC290D95AF83}" type="presOf" srcId="{8454DD03-100F-436A-8D03-15346952C058}" destId="{6813EC24-B357-49FF-9B96-95227AA1F5FA}" srcOrd="0" destOrd="0" presId="urn:microsoft.com/office/officeart/2005/8/layout/hierarchy4"/>
    <dgm:cxn modelId="{BF9D4AB7-A085-427E-9D39-9BF82A68EA65}" type="presOf" srcId="{D418DB0A-605E-48DC-A13E-9479187EDFEC}" destId="{3A2C87CF-0630-493F-B6B0-B54EBFA28EF2}" srcOrd="0" destOrd="0" presId="urn:microsoft.com/office/officeart/2005/8/layout/hierarchy4"/>
    <dgm:cxn modelId="{B25EF09E-AF13-43B4-887A-8C993B55CF2E}" type="presOf" srcId="{7E4DE785-6F32-419E-B498-66D7ED57E830}" destId="{09378BE1-A3D6-434E-AA1D-B97E9ABB3FDF}" srcOrd="0" destOrd="0" presId="urn:microsoft.com/office/officeart/2005/8/layout/hierarchy4"/>
    <dgm:cxn modelId="{9F703835-F05B-4992-8473-CBA94582CDF6}" type="presOf" srcId="{9E1BDB0B-AFA1-48C0-9D9E-4416FA3DEE93}" destId="{24C8E367-7EC9-40F3-933A-0909EB5EBBF2}" srcOrd="0" destOrd="0" presId="urn:microsoft.com/office/officeart/2005/8/layout/hierarchy4"/>
    <dgm:cxn modelId="{27CB79EB-E882-4FFC-9B78-1259F4314FC1}" type="presOf" srcId="{CC902B07-253E-4596-BE61-2E065C9A4DA5}" destId="{BC5F0518-24F4-48FD-BACD-96DC8CACE177}" srcOrd="0" destOrd="0" presId="urn:microsoft.com/office/officeart/2005/8/layout/hierarchy4"/>
    <dgm:cxn modelId="{7B69986E-B233-41C0-B5B7-425F42D5A1FB}" type="presOf" srcId="{6892DBC0-9D68-487E-A0E9-DD27BE730FBF}" destId="{70C8C067-C2C3-4B58-BCB9-4F681B5204A0}" srcOrd="0" destOrd="0" presId="urn:microsoft.com/office/officeart/2005/8/layout/hierarchy4"/>
    <dgm:cxn modelId="{5B979161-C292-416C-AB43-B3995F834CE6}" srcId="{C43B5F4F-89DB-4A28-8153-7E8D08A15366}" destId="{D418DB0A-605E-48DC-A13E-9479187EDFEC}" srcOrd="1" destOrd="0" parTransId="{06D47C70-4CCB-421E-A36D-0C217BADD43F}" sibTransId="{DA5DA704-3833-46F0-BB47-01DC02ED4B44}"/>
    <dgm:cxn modelId="{0821B6A9-899A-4E6F-BEC1-61D1E9445BA8}" type="presParOf" srcId="{E75BF49A-0BBD-418B-A465-D5C73CDDC862}" destId="{E0C2D0A9-621A-45FB-BCBC-6F69DEFF079C}" srcOrd="0" destOrd="0" presId="urn:microsoft.com/office/officeart/2005/8/layout/hierarchy4"/>
    <dgm:cxn modelId="{21889643-E4E0-455C-8786-403F8716E6F1}" type="presParOf" srcId="{E0C2D0A9-621A-45FB-BCBC-6F69DEFF079C}" destId="{7627A137-499B-4184-9186-95A8464A238F}" srcOrd="0" destOrd="0" presId="urn:microsoft.com/office/officeart/2005/8/layout/hierarchy4"/>
    <dgm:cxn modelId="{0FA308BB-FD28-4AAF-8231-B702B38FDC84}" type="presParOf" srcId="{E0C2D0A9-621A-45FB-BCBC-6F69DEFF079C}" destId="{912E13C2-145E-43B7-A4E1-1D480F6BD6A4}" srcOrd="1" destOrd="0" presId="urn:microsoft.com/office/officeart/2005/8/layout/hierarchy4"/>
    <dgm:cxn modelId="{0A918BB5-C10E-457F-A162-8D2DA858A116}" type="presParOf" srcId="{E0C2D0A9-621A-45FB-BCBC-6F69DEFF079C}" destId="{77E14A30-88EA-44C3-AB6E-FBCE5917BF7A}" srcOrd="2" destOrd="0" presId="urn:microsoft.com/office/officeart/2005/8/layout/hierarchy4"/>
    <dgm:cxn modelId="{3F837054-E167-4C30-8286-C4CCCB4520B3}" type="presParOf" srcId="{77E14A30-88EA-44C3-AB6E-FBCE5917BF7A}" destId="{34891559-24BA-4A5E-B6C9-E156E9EE3B5B}" srcOrd="0" destOrd="0" presId="urn:microsoft.com/office/officeart/2005/8/layout/hierarchy4"/>
    <dgm:cxn modelId="{12908390-5625-48A1-AFE7-AEDE80D8D60A}" type="presParOf" srcId="{34891559-24BA-4A5E-B6C9-E156E9EE3B5B}" destId="{70C8C067-C2C3-4B58-BCB9-4F681B5204A0}" srcOrd="0" destOrd="0" presId="urn:microsoft.com/office/officeart/2005/8/layout/hierarchy4"/>
    <dgm:cxn modelId="{2599E6BA-820C-401B-9814-2ABE79F4BD9E}" type="presParOf" srcId="{34891559-24BA-4A5E-B6C9-E156E9EE3B5B}" destId="{BCD0FD26-A319-4776-9861-C29E9D72831F}" srcOrd="1" destOrd="0" presId="urn:microsoft.com/office/officeart/2005/8/layout/hierarchy4"/>
    <dgm:cxn modelId="{9BC02B91-A32D-454B-825D-A0AFE7099815}" type="presParOf" srcId="{34891559-24BA-4A5E-B6C9-E156E9EE3B5B}" destId="{EEFF064A-E41F-4137-98F8-CE9B9FF8312A}" srcOrd="2" destOrd="0" presId="urn:microsoft.com/office/officeart/2005/8/layout/hierarchy4"/>
    <dgm:cxn modelId="{9C0E962F-CD9F-4462-960A-38FC47A03AE9}" type="presParOf" srcId="{EEFF064A-E41F-4137-98F8-CE9B9FF8312A}" destId="{85F5006A-7E89-4F43-81C5-9B1A2E5E92BE}" srcOrd="0" destOrd="0" presId="urn:microsoft.com/office/officeart/2005/8/layout/hierarchy4"/>
    <dgm:cxn modelId="{E12548B8-BE54-4918-9DA3-D38077CF0392}" type="presParOf" srcId="{85F5006A-7E89-4F43-81C5-9B1A2E5E92BE}" destId="{F96586ED-66C1-493B-A7F5-FC77DB24B1B6}" srcOrd="0" destOrd="0" presId="urn:microsoft.com/office/officeart/2005/8/layout/hierarchy4"/>
    <dgm:cxn modelId="{4F5797A9-E317-44E9-802C-5FB0B8A26B35}" type="presParOf" srcId="{85F5006A-7E89-4F43-81C5-9B1A2E5E92BE}" destId="{2FB6C0D9-96CF-4459-BD82-88B5AE43CB08}" srcOrd="1" destOrd="0" presId="urn:microsoft.com/office/officeart/2005/8/layout/hierarchy4"/>
    <dgm:cxn modelId="{1B2B723B-1305-4611-8605-3F8E994FB5A9}" type="presParOf" srcId="{EEFF064A-E41F-4137-98F8-CE9B9FF8312A}" destId="{7B38D37D-0880-4C6F-9CF9-C8273A4EB5FE}" srcOrd="1" destOrd="0" presId="urn:microsoft.com/office/officeart/2005/8/layout/hierarchy4"/>
    <dgm:cxn modelId="{0764E271-1D1B-4044-B4C3-C9E6F8977B77}" type="presParOf" srcId="{EEFF064A-E41F-4137-98F8-CE9B9FF8312A}" destId="{563775CF-324C-4CA0-8B4F-3B5F073B1FED}" srcOrd="2" destOrd="0" presId="urn:microsoft.com/office/officeart/2005/8/layout/hierarchy4"/>
    <dgm:cxn modelId="{BF3BFA7D-A041-4652-B9B3-6F4F31A829B3}" type="presParOf" srcId="{563775CF-324C-4CA0-8B4F-3B5F073B1FED}" destId="{09378BE1-A3D6-434E-AA1D-B97E9ABB3FDF}" srcOrd="0" destOrd="0" presId="urn:microsoft.com/office/officeart/2005/8/layout/hierarchy4"/>
    <dgm:cxn modelId="{4D56CE8A-F471-484F-AEA2-706BEAC1E9F0}" type="presParOf" srcId="{563775CF-324C-4CA0-8B4F-3B5F073B1FED}" destId="{938C4844-95B7-4369-8D70-D8E8F61B2C94}" srcOrd="1" destOrd="0" presId="urn:microsoft.com/office/officeart/2005/8/layout/hierarchy4"/>
    <dgm:cxn modelId="{1EC21113-C703-4DDF-B2E2-C627364AD5AE}" type="presParOf" srcId="{563775CF-324C-4CA0-8B4F-3B5F073B1FED}" destId="{039D187D-5AC4-4EAD-8F2E-1BAB28521B72}" srcOrd="2" destOrd="0" presId="urn:microsoft.com/office/officeart/2005/8/layout/hierarchy4"/>
    <dgm:cxn modelId="{A7B1E8C4-AFD8-490A-8404-0CD11F5EFB21}" type="presParOf" srcId="{039D187D-5AC4-4EAD-8F2E-1BAB28521B72}" destId="{DDB48619-2F56-491A-9E1B-192A5F1E515E}" srcOrd="0" destOrd="0" presId="urn:microsoft.com/office/officeart/2005/8/layout/hierarchy4"/>
    <dgm:cxn modelId="{619E1D97-DA45-4D4C-821C-64C239302103}" type="presParOf" srcId="{DDB48619-2F56-491A-9E1B-192A5F1E515E}" destId="{6813EC24-B357-49FF-9B96-95227AA1F5FA}" srcOrd="0" destOrd="0" presId="urn:microsoft.com/office/officeart/2005/8/layout/hierarchy4"/>
    <dgm:cxn modelId="{3EC5A4F7-5A46-4812-88FE-0125474E7C04}" type="presParOf" srcId="{DDB48619-2F56-491A-9E1B-192A5F1E515E}" destId="{F20713F3-643A-4D3F-8B52-161C11BADE97}" srcOrd="1" destOrd="0" presId="urn:microsoft.com/office/officeart/2005/8/layout/hierarchy4"/>
    <dgm:cxn modelId="{53408980-9D00-4FDA-BA79-322BDED866FA}" type="presParOf" srcId="{039D187D-5AC4-4EAD-8F2E-1BAB28521B72}" destId="{7E4260C5-B24A-4201-AA2D-410ADC2C39FA}" srcOrd="1" destOrd="0" presId="urn:microsoft.com/office/officeart/2005/8/layout/hierarchy4"/>
    <dgm:cxn modelId="{76BF529E-81D1-42F7-AACB-71C47922CC55}" type="presParOf" srcId="{039D187D-5AC4-4EAD-8F2E-1BAB28521B72}" destId="{71C6616A-AA09-4044-A34B-C0F343A98998}" srcOrd="2" destOrd="0" presId="urn:microsoft.com/office/officeart/2005/8/layout/hierarchy4"/>
    <dgm:cxn modelId="{BA968E68-6451-4EB7-8A77-7AE7D5CA4CB7}" type="presParOf" srcId="{71C6616A-AA09-4044-A34B-C0F343A98998}" destId="{FBA95D93-4E55-4523-8A9C-BE24B38897E0}" srcOrd="0" destOrd="0" presId="urn:microsoft.com/office/officeart/2005/8/layout/hierarchy4"/>
    <dgm:cxn modelId="{7F53AD85-4C9A-4AF6-841C-02D68695ABDC}" type="presParOf" srcId="{71C6616A-AA09-4044-A34B-C0F343A98998}" destId="{CA861020-86A3-4EDB-8FDE-F2F36910CFC4}" srcOrd="1" destOrd="0" presId="urn:microsoft.com/office/officeart/2005/8/layout/hierarchy4"/>
    <dgm:cxn modelId="{F740454E-9D46-47B6-AE10-6920FA0C111A}" type="presParOf" srcId="{77E14A30-88EA-44C3-AB6E-FBCE5917BF7A}" destId="{07BC48A9-4664-4B66-8051-7E5D29113368}" srcOrd="1" destOrd="0" presId="urn:microsoft.com/office/officeart/2005/8/layout/hierarchy4"/>
    <dgm:cxn modelId="{66B76ADF-BC23-4A00-95B2-19205C708AD2}" type="presParOf" srcId="{77E14A30-88EA-44C3-AB6E-FBCE5917BF7A}" destId="{8C93A52A-015F-41E3-9FE6-7D7B4C3EC867}" srcOrd="2" destOrd="0" presId="urn:microsoft.com/office/officeart/2005/8/layout/hierarchy4"/>
    <dgm:cxn modelId="{ED871A99-5F4A-472F-B18D-EF6DBD659671}" type="presParOf" srcId="{8C93A52A-015F-41E3-9FE6-7D7B4C3EC867}" destId="{24C8E367-7EC9-40F3-933A-0909EB5EBBF2}" srcOrd="0" destOrd="0" presId="urn:microsoft.com/office/officeart/2005/8/layout/hierarchy4"/>
    <dgm:cxn modelId="{8334719A-CF67-4F54-837C-C4D0EBABE75F}" type="presParOf" srcId="{8C93A52A-015F-41E3-9FE6-7D7B4C3EC867}" destId="{A4A46C3A-244D-49A8-AD33-75721D02DA0A}" srcOrd="1" destOrd="0" presId="urn:microsoft.com/office/officeart/2005/8/layout/hierarchy4"/>
    <dgm:cxn modelId="{70795A48-4B2D-4D1D-9F6C-5E0AD558AEED}" type="presParOf" srcId="{8C93A52A-015F-41E3-9FE6-7D7B4C3EC867}" destId="{846BA233-0D36-496D-A353-2F600E768E0F}" srcOrd="2" destOrd="0" presId="urn:microsoft.com/office/officeart/2005/8/layout/hierarchy4"/>
    <dgm:cxn modelId="{DB581969-EEB5-4791-830E-5573DE6EFCCB}" type="presParOf" srcId="{846BA233-0D36-496D-A353-2F600E768E0F}" destId="{014F33F4-1BFD-4AB5-AD8A-BA56027F08B3}" srcOrd="0" destOrd="0" presId="urn:microsoft.com/office/officeart/2005/8/layout/hierarchy4"/>
    <dgm:cxn modelId="{80961A5A-C8A2-4E62-9181-92CFA74DB902}" type="presParOf" srcId="{014F33F4-1BFD-4AB5-AD8A-BA56027F08B3}" destId="{45F47C1F-F129-4512-B3EA-0F3E38436F07}" srcOrd="0" destOrd="0" presId="urn:microsoft.com/office/officeart/2005/8/layout/hierarchy4"/>
    <dgm:cxn modelId="{8C6055FD-7D43-4698-BBBA-52A2C35FEBD1}" type="presParOf" srcId="{014F33F4-1BFD-4AB5-AD8A-BA56027F08B3}" destId="{08207AB1-AEC1-48F7-A0C6-4FC26D579D4F}" srcOrd="1" destOrd="0" presId="urn:microsoft.com/office/officeart/2005/8/layout/hierarchy4"/>
    <dgm:cxn modelId="{A0D84938-BFB9-4D60-B18B-E655FC6361B2}" type="presParOf" srcId="{014F33F4-1BFD-4AB5-AD8A-BA56027F08B3}" destId="{30C5FCF2-D80C-435E-A705-106497DA72B5}" srcOrd="2" destOrd="0" presId="urn:microsoft.com/office/officeart/2005/8/layout/hierarchy4"/>
    <dgm:cxn modelId="{72600C4D-F38D-45C8-9CE6-F3014CC9C302}" type="presParOf" srcId="{30C5FCF2-D80C-435E-A705-106497DA72B5}" destId="{F5EAC930-8D79-443E-BB9D-81B951737148}" srcOrd="0" destOrd="0" presId="urn:microsoft.com/office/officeart/2005/8/layout/hierarchy4"/>
    <dgm:cxn modelId="{77829062-E311-4580-A2D0-E31505D47A56}" type="presParOf" srcId="{F5EAC930-8D79-443E-BB9D-81B951737148}" destId="{C8D04A31-640C-43DA-AA38-229A6D64493D}" srcOrd="0" destOrd="0" presId="urn:microsoft.com/office/officeart/2005/8/layout/hierarchy4"/>
    <dgm:cxn modelId="{09E9A3DC-7C0A-4AA4-A373-BD9693CAD76C}" type="presParOf" srcId="{F5EAC930-8D79-443E-BB9D-81B951737148}" destId="{335C6807-EF74-4F77-BA76-FD88356242E1}" srcOrd="1" destOrd="0" presId="urn:microsoft.com/office/officeart/2005/8/layout/hierarchy4"/>
    <dgm:cxn modelId="{ABD95FFB-33A3-473F-A21D-28A685D187F1}" type="presParOf" srcId="{30C5FCF2-D80C-435E-A705-106497DA72B5}" destId="{DD85DD79-8168-41B3-A457-447368372576}" srcOrd="1" destOrd="0" presId="urn:microsoft.com/office/officeart/2005/8/layout/hierarchy4"/>
    <dgm:cxn modelId="{F0284726-4549-4923-8719-9AA39333714D}" type="presParOf" srcId="{30C5FCF2-D80C-435E-A705-106497DA72B5}" destId="{881B4F59-FE30-47E2-B9EB-E491ADCFB24E}" srcOrd="2" destOrd="0" presId="urn:microsoft.com/office/officeart/2005/8/layout/hierarchy4"/>
    <dgm:cxn modelId="{647E66BF-A9B2-43A4-A862-70A5811811DF}" type="presParOf" srcId="{881B4F59-FE30-47E2-B9EB-E491ADCFB24E}" destId="{3A2C87CF-0630-493F-B6B0-B54EBFA28EF2}" srcOrd="0" destOrd="0" presId="urn:microsoft.com/office/officeart/2005/8/layout/hierarchy4"/>
    <dgm:cxn modelId="{78ED46F6-8656-45CE-A731-B7A8F7EBBA91}" type="presParOf" srcId="{881B4F59-FE30-47E2-B9EB-E491ADCFB24E}" destId="{6A81BFBF-A22A-42D8-9A57-CC25CA0F2718}" srcOrd="1" destOrd="0" presId="urn:microsoft.com/office/officeart/2005/8/layout/hierarchy4"/>
    <dgm:cxn modelId="{D72DB472-A55C-4330-AEB6-9B795A15ACDB}" type="presParOf" srcId="{846BA233-0D36-496D-A353-2F600E768E0F}" destId="{81180A56-CB68-4B66-AC2F-886FE9B59137}" srcOrd="1" destOrd="0" presId="urn:microsoft.com/office/officeart/2005/8/layout/hierarchy4"/>
    <dgm:cxn modelId="{8890A7BC-ECFE-4A93-ABEF-B4A186B2FD4A}" type="presParOf" srcId="{846BA233-0D36-496D-A353-2F600E768E0F}" destId="{9C0D6CB0-6CCC-4B08-95AE-AFE3C92187CB}" srcOrd="2" destOrd="0" presId="urn:microsoft.com/office/officeart/2005/8/layout/hierarchy4"/>
    <dgm:cxn modelId="{D85B3B7D-2841-4E2D-90EE-0F805A663D7C}" type="presParOf" srcId="{9C0D6CB0-6CCC-4B08-95AE-AFE3C92187CB}" destId="{A49D3CD2-68C3-4904-AD29-8EBB76AC794E}" srcOrd="0" destOrd="0" presId="urn:microsoft.com/office/officeart/2005/8/layout/hierarchy4"/>
    <dgm:cxn modelId="{020055A7-0469-455C-816C-EE7166BA0942}" type="presParOf" srcId="{9C0D6CB0-6CCC-4B08-95AE-AFE3C92187CB}" destId="{FBAAD7C9-D802-49C5-B5A1-7954D2CFAB2A}" srcOrd="1" destOrd="0" presId="urn:microsoft.com/office/officeart/2005/8/layout/hierarchy4"/>
    <dgm:cxn modelId="{457E2B96-A023-4757-A0CB-98618867C33A}" type="presParOf" srcId="{9C0D6CB0-6CCC-4B08-95AE-AFE3C92187CB}" destId="{AF7BC16A-1E13-4A9A-A0CE-CE0D927D8E57}" srcOrd="2" destOrd="0" presId="urn:microsoft.com/office/officeart/2005/8/layout/hierarchy4"/>
    <dgm:cxn modelId="{D20A195C-2C3B-4CBA-9364-EEBBF4BB8D15}" type="presParOf" srcId="{AF7BC16A-1E13-4A9A-A0CE-CE0D927D8E57}" destId="{87553106-C194-4D7F-BDD4-975D2096A983}" srcOrd="0" destOrd="0" presId="urn:microsoft.com/office/officeart/2005/8/layout/hierarchy4"/>
    <dgm:cxn modelId="{C2A7530B-3E70-480E-85CE-85A56F47474C}" type="presParOf" srcId="{87553106-C194-4D7F-BDD4-975D2096A983}" destId="{63DE09FC-3307-4E06-8AA4-C24C9EE2CA6D}" srcOrd="0" destOrd="0" presId="urn:microsoft.com/office/officeart/2005/8/layout/hierarchy4"/>
    <dgm:cxn modelId="{622E5818-FE20-4A4D-9CAA-4AC3B79FCAD1}" type="presParOf" srcId="{87553106-C194-4D7F-BDD4-975D2096A983}" destId="{4A0CF6B1-4261-4599-A472-AA2F4F366CA1}" srcOrd="1" destOrd="0" presId="urn:microsoft.com/office/officeart/2005/8/layout/hierarchy4"/>
    <dgm:cxn modelId="{26C3E0A5-E684-4D00-927F-65AF0A226B2F}" type="presParOf" srcId="{AF7BC16A-1E13-4A9A-A0CE-CE0D927D8E57}" destId="{36646BA1-D0CB-47CE-9A6D-EA2FB0CD4365}" srcOrd="1" destOrd="0" presId="urn:microsoft.com/office/officeart/2005/8/layout/hierarchy4"/>
    <dgm:cxn modelId="{D99335DB-9565-4ECA-964C-E10AD15EC018}" type="presParOf" srcId="{AF7BC16A-1E13-4A9A-A0CE-CE0D927D8E57}" destId="{70FCAB7C-BF26-47A0-93E6-8314A3B27097}" srcOrd="2" destOrd="0" presId="urn:microsoft.com/office/officeart/2005/8/layout/hierarchy4"/>
    <dgm:cxn modelId="{42885FA6-F779-48BD-89CB-FD2D01BDFB2C}" type="presParOf" srcId="{70FCAB7C-BF26-47A0-93E6-8314A3B27097}" destId="{BC5F0518-24F4-48FD-BACD-96DC8CACE177}" srcOrd="0" destOrd="0" presId="urn:microsoft.com/office/officeart/2005/8/layout/hierarchy4"/>
    <dgm:cxn modelId="{2E4D4728-AEA9-4CE4-B17A-BCD69D9EED96}" type="presParOf" srcId="{70FCAB7C-BF26-47A0-93E6-8314A3B27097}" destId="{8A5040AA-14B0-4FE4-8314-6D59FD28BBAC}" srcOrd="1" destOrd="0" presId="urn:microsoft.com/office/officeart/2005/8/layout/hierarchy4"/>
  </dgm:cxnLst>
  <dgm:bg/>
  <dgm:whole/>
</dgm:dataModel>
</file>

<file path=ppt/diagrams/data103.xml><?xml version="1.0" encoding="utf-8"?>
<dgm:dataModel xmlns:dgm="http://schemas.openxmlformats.org/drawingml/2006/diagram" xmlns:a="http://schemas.openxmlformats.org/drawingml/2006/main">
  <dgm:ptLst>
    <dgm:pt modelId="{6FF33F29-34EF-43CE-918B-1ADC6606BB9C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A001608-3674-452F-B618-1FA7CE12F058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Mariana Valero de Velasco</a:t>
          </a:r>
          <a:endParaRPr lang="es-CO" sz="2400" i="1" dirty="0"/>
        </a:p>
      </dgm:t>
    </dgm:pt>
    <dgm:pt modelId="{4B195E6F-0206-406C-9BAD-CB3FF612A201}" type="parTrans" cxnId="{042054C6-510D-46B8-BD69-551E16CA9227}">
      <dgm:prSet/>
      <dgm:spPr/>
      <dgm:t>
        <a:bodyPr/>
        <a:lstStyle/>
        <a:p>
          <a:endParaRPr lang="es-CO"/>
        </a:p>
      </dgm:t>
    </dgm:pt>
    <dgm:pt modelId="{FDFA8ED0-3E27-4F83-848D-5216888019D3}" type="sibTrans" cxnId="{042054C6-510D-46B8-BD69-551E16CA9227}">
      <dgm:prSet/>
      <dgm:spPr/>
      <dgm:t>
        <a:bodyPr/>
        <a:lstStyle/>
        <a:p>
          <a:endParaRPr lang="es-CO"/>
        </a:p>
      </dgm:t>
    </dgm:pt>
    <dgm:pt modelId="{E5EC8533-2B35-44C9-BBD4-CD6016F7C01A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>
              <a:solidFill>
                <a:schemeClr val="tx1"/>
              </a:solidFill>
            </a:rPr>
            <a:t>Martín García Valero</a:t>
          </a:r>
          <a:endParaRPr lang="es-CO" sz="2000" dirty="0">
            <a:solidFill>
              <a:schemeClr val="tx1"/>
            </a:solidFill>
          </a:endParaRPr>
        </a:p>
      </dgm:t>
    </dgm:pt>
    <dgm:pt modelId="{F6F24666-5F0C-437B-BD9F-E0C9D6754A34}" type="parTrans" cxnId="{903A3192-DF5A-451D-8F93-FD34072E79EF}">
      <dgm:prSet/>
      <dgm:spPr/>
      <dgm:t>
        <a:bodyPr/>
        <a:lstStyle/>
        <a:p>
          <a:endParaRPr lang="es-CO"/>
        </a:p>
      </dgm:t>
    </dgm:pt>
    <dgm:pt modelId="{1A1B4A9C-C8B4-4385-8D83-6A1D2E26DA40}" type="sibTrans" cxnId="{903A3192-DF5A-451D-8F93-FD34072E79EF}">
      <dgm:prSet/>
      <dgm:spPr/>
      <dgm:t>
        <a:bodyPr/>
        <a:lstStyle/>
        <a:p>
          <a:endParaRPr lang="es-CO"/>
        </a:p>
      </dgm:t>
    </dgm:pt>
    <dgm:pt modelId="{6B4E8787-1403-4CA0-9742-35AA6237C4D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>
              <a:solidFill>
                <a:schemeClr val="tx1"/>
              </a:solidFill>
            </a:rPr>
            <a:t>Isabel Blasco de Velasco</a:t>
          </a:r>
          <a:endParaRPr lang="es-CO" sz="2000" dirty="0">
            <a:solidFill>
              <a:schemeClr val="tx1"/>
            </a:solidFill>
          </a:endParaRPr>
        </a:p>
      </dgm:t>
    </dgm:pt>
    <dgm:pt modelId="{67E33615-F4C1-44EB-9A4C-041F5FFAC2F8}" type="parTrans" cxnId="{2C8CE4A6-E4CA-496D-9133-D1048F924764}">
      <dgm:prSet/>
      <dgm:spPr/>
      <dgm:t>
        <a:bodyPr/>
        <a:lstStyle/>
        <a:p>
          <a:endParaRPr lang="es-CO"/>
        </a:p>
      </dgm:t>
    </dgm:pt>
    <dgm:pt modelId="{DB21E04C-E69C-4336-8A45-EBE26797BEE3}" type="sibTrans" cxnId="{2C8CE4A6-E4CA-496D-9133-D1048F924764}">
      <dgm:prSet/>
      <dgm:spPr/>
      <dgm:t>
        <a:bodyPr/>
        <a:lstStyle/>
        <a:p>
          <a:endParaRPr lang="es-CO"/>
        </a:p>
      </dgm:t>
    </dgm:pt>
    <dgm:pt modelId="{71045D03-7E2F-4B87-804C-F40BE384847E}" type="pres">
      <dgm:prSet presAssocID="{6FF33F29-34EF-43CE-918B-1ADC6606BB9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54984BDB-22B8-410F-9647-5BBA0A46C536}" type="pres">
      <dgm:prSet presAssocID="{FA001608-3674-452F-B618-1FA7CE12F058}" presName="vertOne" presStyleCnt="0"/>
      <dgm:spPr/>
    </dgm:pt>
    <dgm:pt modelId="{B5604857-2F43-4507-8638-FF926A08D593}" type="pres">
      <dgm:prSet presAssocID="{FA001608-3674-452F-B618-1FA7CE12F05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1E27CA5-9D20-4B8A-910F-571AD1CD5895}" type="pres">
      <dgm:prSet presAssocID="{FA001608-3674-452F-B618-1FA7CE12F058}" presName="parTransOne" presStyleCnt="0"/>
      <dgm:spPr/>
    </dgm:pt>
    <dgm:pt modelId="{3712FA20-74DD-450A-B9BB-CEC4075CF5D2}" type="pres">
      <dgm:prSet presAssocID="{FA001608-3674-452F-B618-1FA7CE12F058}" presName="horzOne" presStyleCnt="0"/>
      <dgm:spPr/>
    </dgm:pt>
    <dgm:pt modelId="{FD7DDC76-45FD-495B-809E-83AC6343B0EF}" type="pres">
      <dgm:prSet presAssocID="{E5EC8533-2B35-44C9-BBD4-CD6016F7C01A}" presName="vertTwo" presStyleCnt="0"/>
      <dgm:spPr/>
    </dgm:pt>
    <dgm:pt modelId="{16A31174-FAC3-4788-B52C-4E238BD615EF}" type="pres">
      <dgm:prSet presAssocID="{E5EC8533-2B35-44C9-BBD4-CD6016F7C01A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1770F5D-9456-46D0-AACF-637888CD5A27}" type="pres">
      <dgm:prSet presAssocID="{E5EC8533-2B35-44C9-BBD4-CD6016F7C01A}" presName="horzTwo" presStyleCnt="0"/>
      <dgm:spPr/>
    </dgm:pt>
    <dgm:pt modelId="{BA248A8E-994D-431A-8694-06EC81A1F221}" type="pres">
      <dgm:prSet presAssocID="{1A1B4A9C-C8B4-4385-8D83-6A1D2E26DA40}" presName="sibSpaceTwo" presStyleCnt="0"/>
      <dgm:spPr/>
    </dgm:pt>
    <dgm:pt modelId="{3AF96293-0053-48BC-8807-40A38A08C3D8}" type="pres">
      <dgm:prSet presAssocID="{6B4E8787-1403-4CA0-9742-35AA6237C4DD}" presName="vertTwo" presStyleCnt="0"/>
      <dgm:spPr/>
    </dgm:pt>
    <dgm:pt modelId="{9D159A18-DE37-48B4-B5DA-95A0FA2958D1}" type="pres">
      <dgm:prSet presAssocID="{6B4E8787-1403-4CA0-9742-35AA6237C4DD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392F921-F5CC-49D8-A6F8-7CC7FFE02461}" type="pres">
      <dgm:prSet presAssocID="{6B4E8787-1403-4CA0-9742-35AA6237C4DD}" presName="horzTwo" presStyleCnt="0"/>
      <dgm:spPr/>
    </dgm:pt>
  </dgm:ptLst>
  <dgm:cxnLst>
    <dgm:cxn modelId="{A19AF715-E657-49F7-94B3-4A38D2346323}" type="presOf" srcId="{FA001608-3674-452F-B618-1FA7CE12F058}" destId="{B5604857-2F43-4507-8638-FF926A08D593}" srcOrd="0" destOrd="0" presId="urn:microsoft.com/office/officeart/2005/8/layout/hierarchy4"/>
    <dgm:cxn modelId="{2C8CE4A6-E4CA-496D-9133-D1048F924764}" srcId="{FA001608-3674-452F-B618-1FA7CE12F058}" destId="{6B4E8787-1403-4CA0-9742-35AA6237C4DD}" srcOrd="1" destOrd="0" parTransId="{67E33615-F4C1-44EB-9A4C-041F5FFAC2F8}" sibTransId="{DB21E04C-E69C-4336-8A45-EBE26797BEE3}"/>
    <dgm:cxn modelId="{903A3192-DF5A-451D-8F93-FD34072E79EF}" srcId="{FA001608-3674-452F-B618-1FA7CE12F058}" destId="{E5EC8533-2B35-44C9-BBD4-CD6016F7C01A}" srcOrd="0" destOrd="0" parTransId="{F6F24666-5F0C-437B-BD9F-E0C9D6754A34}" sibTransId="{1A1B4A9C-C8B4-4385-8D83-6A1D2E26DA40}"/>
    <dgm:cxn modelId="{486758A5-51F1-4E2B-8D3E-7F68AAC22021}" type="presOf" srcId="{6FF33F29-34EF-43CE-918B-1ADC6606BB9C}" destId="{71045D03-7E2F-4B87-804C-F40BE384847E}" srcOrd="0" destOrd="0" presId="urn:microsoft.com/office/officeart/2005/8/layout/hierarchy4"/>
    <dgm:cxn modelId="{F0AD83E9-2613-438D-BBAC-AB33AA1794B9}" type="presOf" srcId="{6B4E8787-1403-4CA0-9742-35AA6237C4DD}" destId="{9D159A18-DE37-48B4-B5DA-95A0FA2958D1}" srcOrd="0" destOrd="0" presId="urn:microsoft.com/office/officeart/2005/8/layout/hierarchy4"/>
    <dgm:cxn modelId="{9279F295-1B09-4B59-961C-AE156A6B67B7}" type="presOf" srcId="{E5EC8533-2B35-44C9-BBD4-CD6016F7C01A}" destId="{16A31174-FAC3-4788-B52C-4E238BD615EF}" srcOrd="0" destOrd="0" presId="urn:microsoft.com/office/officeart/2005/8/layout/hierarchy4"/>
    <dgm:cxn modelId="{042054C6-510D-46B8-BD69-551E16CA9227}" srcId="{6FF33F29-34EF-43CE-918B-1ADC6606BB9C}" destId="{FA001608-3674-452F-B618-1FA7CE12F058}" srcOrd="0" destOrd="0" parTransId="{4B195E6F-0206-406C-9BAD-CB3FF612A201}" sibTransId="{FDFA8ED0-3E27-4F83-848D-5216888019D3}"/>
    <dgm:cxn modelId="{2B7A81A1-D5B8-4468-8624-53FFBEBAA83D}" type="presParOf" srcId="{71045D03-7E2F-4B87-804C-F40BE384847E}" destId="{54984BDB-22B8-410F-9647-5BBA0A46C536}" srcOrd="0" destOrd="0" presId="urn:microsoft.com/office/officeart/2005/8/layout/hierarchy4"/>
    <dgm:cxn modelId="{497C03CA-20DC-44E0-89B0-9580D3FCAABC}" type="presParOf" srcId="{54984BDB-22B8-410F-9647-5BBA0A46C536}" destId="{B5604857-2F43-4507-8638-FF926A08D593}" srcOrd="0" destOrd="0" presId="urn:microsoft.com/office/officeart/2005/8/layout/hierarchy4"/>
    <dgm:cxn modelId="{E550FC99-68D6-48AE-ACFB-FB179A013AE8}" type="presParOf" srcId="{54984BDB-22B8-410F-9647-5BBA0A46C536}" destId="{D1E27CA5-9D20-4B8A-910F-571AD1CD5895}" srcOrd="1" destOrd="0" presId="urn:microsoft.com/office/officeart/2005/8/layout/hierarchy4"/>
    <dgm:cxn modelId="{ACFF941F-9ABD-4072-9ED5-B66E0A115D5B}" type="presParOf" srcId="{54984BDB-22B8-410F-9647-5BBA0A46C536}" destId="{3712FA20-74DD-450A-B9BB-CEC4075CF5D2}" srcOrd="2" destOrd="0" presId="urn:microsoft.com/office/officeart/2005/8/layout/hierarchy4"/>
    <dgm:cxn modelId="{61DB57BB-1970-42A1-A082-34886D472DAB}" type="presParOf" srcId="{3712FA20-74DD-450A-B9BB-CEC4075CF5D2}" destId="{FD7DDC76-45FD-495B-809E-83AC6343B0EF}" srcOrd="0" destOrd="0" presId="urn:microsoft.com/office/officeart/2005/8/layout/hierarchy4"/>
    <dgm:cxn modelId="{4943D20B-FDDB-44E8-B311-2A97323CE0A7}" type="presParOf" srcId="{FD7DDC76-45FD-495B-809E-83AC6343B0EF}" destId="{16A31174-FAC3-4788-B52C-4E238BD615EF}" srcOrd="0" destOrd="0" presId="urn:microsoft.com/office/officeart/2005/8/layout/hierarchy4"/>
    <dgm:cxn modelId="{73EE4B34-07FD-4AFF-876E-242DAD0AFE80}" type="presParOf" srcId="{FD7DDC76-45FD-495B-809E-83AC6343B0EF}" destId="{81770F5D-9456-46D0-AACF-637888CD5A27}" srcOrd="1" destOrd="0" presId="urn:microsoft.com/office/officeart/2005/8/layout/hierarchy4"/>
    <dgm:cxn modelId="{920B040B-1990-4499-8E24-EF852B539503}" type="presParOf" srcId="{3712FA20-74DD-450A-B9BB-CEC4075CF5D2}" destId="{BA248A8E-994D-431A-8694-06EC81A1F221}" srcOrd="1" destOrd="0" presId="urn:microsoft.com/office/officeart/2005/8/layout/hierarchy4"/>
    <dgm:cxn modelId="{8F2852B8-706F-459C-A9E6-5619099F5047}" type="presParOf" srcId="{3712FA20-74DD-450A-B9BB-CEC4075CF5D2}" destId="{3AF96293-0053-48BC-8807-40A38A08C3D8}" srcOrd="2" destOrd="0" presId="urn:microsoft.com/office/officeart/2005/8/layout/hierarchy4"/>
    <dgm:cxn modelId="{0C37B0A3-2892-421C-BA16-3F18D8A4EB89}" type="presParOf" srcId="{3AF96293-0053-48BC-8807-40A38A08C3D8}" destId="{9D159A18-DE37-48B4-B5DA-95A0FA2958D1}" srcOrd="0" destOrd="0" presId="urn:microsoft.com/office/officeart/2005/8/layout/hierarchy4"/>
    <dgm:cxn modelId="{195EE495-C474-4B8F-84B3-A7321C7167BF}" type="presParOf" srcId="{3AF96293-0053-48BC-8807-40A38A08C3D8}" destId="{9392F921-F5CC-49D8-A6F8-7CC7FFE02461}" srcOrd="1" destOrd="0" presId="urn:microsoft.com/office/officeart/2005/8/layout/hierarchy4"/>
  </dgm:cxnLst>
  <dgm:bg/>
  <dgm:whole/>
</dgm:dataModel>
</file>

<file path=ppt/diagrams/data104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719B757-C8A0-447C-A9C1-521389536A6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baseline="0" dirty="0" smtClean="0"/>
            <a:t>Diego Ruiz De La Cámara</a:t>
          </a:r>
          <a:endParaRPr lang="es-CO" sz="2400" i="1" baseline="0" dirty="0"/>
        </a:p>
      </dgm:t>
    </dgm:pt>
    <dgm:pt modelId="{E1323315-13EB-4E03-B1D2-6E75EE212F86}" type="parTrans" cxnId="{73876787-8436-4302-B4DA-05A8039600C0}">
      <dgm:prSet/>
      <dgm:spPr/>
      <dgm:t>
        <a:bodyPr/>
        <a:lstStyle/>
        <a:p>
          <a:endParaRPr lang="es-CO"/>
        </a:p>
      </dgm:t>
    </dgm:pt>
    <dgm:pt modelId="{21EFF6D3-FEFD-4B8E-A760-52BAFF03831E}" type="sibTrans" cxnId="{73876787-8436-4302-B4DA-05A8039600C0}">
      <dgm:prSet/>
      <dgm:spPr/>
      <dgm:t>
        <a:bodyPr/>
        <a:lstStyle/>
        <a:p>
          <a:endParaRPr lang="es-CO"/>
        </a:p>
      </dgm:t>
    </dgm:pt>
    <dgm:pt modelId="{7ECF0C56-19BB-4E52-B716-995C3C66B3C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Juan Ruiz De La Parra</a:t>
          </a:r>
          <a:endParaRPr lang="es-CO" sz="2000" dirty="0"/>
        </a:p>
      </dgm:t>
    </dgm:pt>
    <dgm:pt modelId="{3F6FB986-F817-4978-9918-AF4F48F7CA60}" type="parTrans" cxnId="{1454F2DE-500E-4B56-9185-C3123B7B02BE}">
      <dgm:prSet/>
      <dgm:spPr/>
      <dgm:t>
        <a:bodyPr/>
        <a:lstStyle/>
        <a:p>
          <a:endParaRPr lang="es-CO"/>
        </a:p>
      </dgm:t>
    </dgm:pt>
    <dgm:pt modelId="{728B2B22-DF92-42D1-87F8-780AEB26E873}" type="sibTrans" cxnId="{1454F2DE-500E-4B56-9185-C3123B7B02BE}">
      <dgm:prSet/>
      <dgm:spPr/>
      <dgm:t>
        <a:bodyPr/>
        <a:lstStyle/>
        <a:p>
          <a:endParaRPr lang="es-CO"/>
        </a:p>
      </dgm:t>
    </dgm:pt>
    <dgm:pt modelId="{F5C01440-C4E0-4522-B410-E29F010745E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Elvira Martínez De Cárdenas</a:t>
          </a:r>
          <a:endParaRPr lang="es-CO" sz="2000" dirty="0"/>
        </a:p>
      </dgm:t>
    </dgm:pt>
    <dgm:pt modelId="{20047DBE-7A86-43B5-9DE2-4DC18C77111B}" type="parTrans" cxnId="{E76CF380-EB92-4814-B56D-DC799E397441}">
      <dgm:prSet/>
      <dgm:spPr/>
      <dgm:t>
        <a:bodyPr/>
        <a:lstStyle/>
        <a:p>
          <a:endParaRPr lang="es-CO"/>
        </a:p>
      </dgm:t>
    </dgm:pt>
    <dgm:pt modelId="{C12CB3DA-FA9A-47C5-9D99-5B4206343734}" type="sibTrans" cxnId="{E76CF380-EB92-4814-B56D-DC799E397441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2376D380-AF9A-4B0C-AEC7-4E8992DA5C06}" type="pres">
      <dgm:prSet presAssocID="{2719B757-C8A0-447C-A9C1-521389536A6C}" presName="vertOne" presStyleCnt="0"/>
      <dgm:spPr/>
    </dgm:pt>
    <dgm:pt modelId="{4121D249-1CBC-4C92-BF24-548B2FCC6BD5}" type="pres">
      <dgm:prSet presAssocID="{2719B757-C8A0-447C-A9C1-521389536A6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470EF1C-64E1-4C4E-88EE-E547792EA282}" type="pres">
      <dgm:prSet presAssocID="{2719B757-C8A0-447C-A9C1-521389536A6C}" presName="parTransOne" presStyleCnt="0"/>
      <dgm:spPr/>
    </dgm:pt>
    <dgm:pt modelId="{85EFD6FD-35F5-4D50-BECE-507CD81E6275}" type="pres">
      <dgm:prSet presAssocID="{2719B757-C8A0-447C-A9C1-521389536A6C}" presName="horzOne" presStyleCnt="0"/>
      <dgm:spPr/>
    </dgm:pt>
    <dgm:pt modelId="{8A440D7A-D81D-44EE-9773-0DD4411EEB8B}" type="pres">
      <dgm:prSet presAssocID="{7ECF0C56-19BB-4E52-B716-995C3C66B3CB}" presName="vertTwo" presStyleCnt="0"/>
      <dgm:spPr/>
    </dgm:pt>
    <dgm:pt modelId="{AAB24929-203D-4352-B28D-0654F02E6897}" type="pres">
      <dgm:prSet presAssocID="{7ECF0C56-19BB-4E52-B716-995C3C66B3CB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DB1DC9A-617C-4FE1-A5E1-008E400CB6AB}" type="pres">
      <dgm:prSet presAssocID="{7ECF0C56-19BB-4E52-B716-995C3C66B3CB}" presName="horzTwo" presStyleCnt="0"/>
      <dgm:spPr/>
    </dgm:pt>
    <dgm:pt modelId="{E89C2E1F-A666-40C7-A7B4-AEC6B0657FE3}" type="pres">
      <dgm:prSet presAssocID="{728B2B22-DF92-42D1-87F8-780AEB26E873}" presName="sibSpaceTwo" presStyleCnt="0"/>
      <dgm:spPr/>
    </dgm:pt>
    <dgm:pt modelId="{052AEA42-BEAB-4505-86B3-13C815BC3230}" type="pres">
      <dgm:prSet presAssocID="{F5C01440-C4E0-4522-B410-E29F010745E1}" presName="vertTwo" presStyleCnt="0"/>
      <dgm:spPr/>
    </dgm:pt>
    <dgm:pt modelId="{BA2C3EE9-C4CE-407E-BD4E-B8010AB38C2E}" type="pres">
      <dgm:prSet presAssocID="{F5C01440-C4E0-4522-B410-E29F010745E1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1E54E5A-BBE1-49A1-A7BF-4D57267EB836}" type="pres">
      <dgm:prSet presAssocID="{F5C01440-C4E0-4522-B410-E29F010745E1}" presName="horzTwo" presStyleCnt="0"/>
      <dgm:spPr/>
    </dgm:pt>
  </dgm:ptLst>
  <dgm:cxnLst>
    <dgm:cxn modelId="{73876787-8436-4302-B4DA-05A8039600C0}" srcId="{10ED40AF-DFB1-4943-B6DB-2A904FAA918A}" destId="{2719B757-C8A0-447C-A9C1-521389536A6C}" srcOrd="0" destOrd="0" parTransId="{E1323315-13EB-4E03-B1D2-6E75EE212F86}" sibTransId="{21EFF6D3-FEFD-4B8E-A760-52BAFF03831E}"/>
    <dgm:cxn modelId="{B47906CD-9E9B-4D46-8925-63A44E956092}" type="presOf" srcId="{F5C01440-C4E0-4522-B410-E29F010745E1}" destId="{BA2C3EE9-C4CE-407E-BD4E-B8010AB38C2E}" srcOrd="0" destOrd="0" presId="urn:microsoft.com/office/officeart/2005/8/layout/hierarchy4"/>
    <dgm:cxn modelId="{D9413FB7-1347-4EE0-A1A2-FE07C9A8B8A9}" type="presOf" srcId="{2719B757-C8A0-447C-A9C1-521389536A6C}" destId="{4121D249-1CBC-4C92-BF24-548B2FCC6BD5}" srcOrd="0" destOrd="0" presId="urn:microsoft.com/office/officeart/2005/8/layout/hierarchy4"/>
    <dgm:cxn modelId="{09013C3B-5832-47C9-9A0F-493895E2D7D8}" type="presOf" srcId="{7ECF0C56-19BB-4E52-B716-995C3C66B3CB}" destId="{AAB24929-203D-4352-B28D-0654F02E6897}" srcOrd="0" destOrd="0" presId="urn:microsoft.com/office/officeart/2005/8/layout/hierarchy4"/>
    <dgm:cxn modelId="{719CEA8F-8C3A-4623-84DA-5B401D0D66AF}" type="presOf" srcId="{10ED40AF-DFB1-4943-B6DB-2A904FAA918A}" destId="{E75BF49A-0BBD-418B-A465-D5C73CDDC862}" srcOrd="0" destOrd="0" presId="urn:microsoft.com/office/officeart/2005/8/layout/hierarchy4"/>
    <dgm:cxn modelId="{1454F2DE-500E-4B56-9185-C3123B7B02BE}" srcId="{2719B757-C8A0-447C-A9C1-521389536A6C}" destId="{7ECF0C56-19BB-4E52-B716-995C3C66B3CB}" srcOrd="0" destOrd="0" parTransId="{3F6FB986-F817-4978-9918-AF4F48F7CA60}" sibTransId="{728B2B22-DF92-42D1-87F8-780AEB26E873}"/>
    <dgm:cxn modelId="{E76CF380-EB92-4814-B56D-DC799E397441}" srcId="{2719B757-C8A0-447C-A9C1-521389536A6C}" destId="{F5C01440-C4E0-4522-B410-E29F010745E1}" srcOrd="1" destOrd="0" parTransId="{20047DBE-7A86-43B5-9DE2-4DC18C77111B}" sibTransId="{C12CB3DA-FA9A-47C5-9D99-5B4206343734}"/>
    <dgm:cxn modelId="{209905C3-9950-4755-9EAF-6BD88659F365}" type="presParOf" srcId="{E75BF49A-0BBD-418B-A465-D5C73CDDC862}" destId="{2376D380-AF9A-4B0C-AEC7-4E8992DA5C06}" srcOrd="0" destOrd="0" presId="urn:microsoft.com/office/officeart/2005/8/layout/hierarchy4"/>
    <dgm:cxn modelId="{868A2EF8-99CD-42AC-8740-E58B78EC32D6}" type="presParOf" srcId="{2376D380-AF9A-4B0C-AEC7-4E8992DA5C06}" destId="{4121D249-1CBC-4C92-BF24-548B2FCC6BD5}" srcOrd="0" destOrd="0" presId="urn:microsoft.com/office/officeart/2005/8/layout/hierarchy4"/>
    <dgm:cxn modelId="{BD839967-67C5-416B-A3DB-DDE031F88BDB}" type="presParOf" srcId="{2376D380-AF9A-4B0C-AEC7-4E8992DA5C06}" destId="{E470EF1C-64E1-4C4E-88EE-E547792EA282}" srcOrd="1" destOrd="0" presId="urn:microsoft.com/office/officeart/2005/8/layout/hierarchy4"/>
    <dgm:cxn modelId="{098E3F16-42AB-40A4-983B-06210A471E00}" type="presParOf" srcId="{2376D380-AF9A-4B0C-AEC7-4E8992DA5C06}" destId="{85EFD6FD-35F5-4D50-BECE-507CD81E6275}" srcOrd="2" destOrd="0" presId="urn:microsoft.com/office/officeart/2005/8/layout/hierarchy4"/>
    <dgm:cxn modelId="{E95F6839-1211-442C-AC9C-D68F5757EA8B}" type="presParOf" srcId="{85EFD6FD-35F5-4D50-BECE-507CD81E6275}" destId="{8A440D7A-D81D-44EE-9773-0DD4411EEB8B}" srcOrd="0" destOrd="0" presId="urn:microsoft.com/office/officeart/2005/8/layout/hierarchy4"/>
    <dgm:cxn modelId="{A2362F31-0615-46C0-A322-7C60BAA43AF5}" type="presParOf" srcId="{8A440D7A-D81D-44EE-9773-0DD4411EEB8B}" destId="{AAB24929-203D-4352-B28D-0654F02E6897}" srcOrd="0" destOrd="0" presId="urn:microsoft.com/office/officeart/2005/8/layout/hierarchy4"/>
    <dgm:cxn modelId="{AB3DBD6B-5AA8-4B76-8639-2041DF96B05C}" type="presParOf" srcId="{8A440D7A-D81D-44EE-9773-0DD4411EEB8B}" destId="{8DB1DC9A-617C-4FE1-A5E1-008E400CB6AB}" srcOrd="1" destOrd="0" presId="urn:microsoft.com/office/officeart/2005/8/layout/hierarchy4"/>
    <dgm:cxn modelId="{49B63427-8F2F-4AAF-B969-940AD81AF9BC}" type="presParOf" srcId="{85EFD6FD-35F5-4D50-BECE-507CD81E6275}" destId="{E89C2E1F-A666-40C7-A7B4-AEC6B0657FE3}" srcOrd="1" destOrd="0" presId="urn:microsoft.com/office/officeart/2005/8/layout/hierarchy4"/>
    <dgm:cxn modelId="{51100723-7E5E-465E-8F85-F01E55107CF7}" type="presParOf" srcId="{85EFD6FD-35F5-4D50-BECE-507CD81E6275}" destId="{052AEA42-BEAB-4505-86B3-13C815BC3230}" srcOrd="2" destOrd="0" presId="urn:microsoft.com/office/officeart/2005/8/layout/hierarchy4"/>
    <dgm:cxn modelId="{7DE13312-64E8-44E8-AB94-EDFFB258F614}" type="presParOf" srcId="{052AEA42-BEAB-4505-86B3-13C815BC3230}" destId="{BA2C3EE9-C4CE-407E-BD4E-B8010AB38C2E}" srcOrd="0" destOrd="0" presId="urn:microsoft.com/office/officeart/2005/8/layout/hierarchy4"/>
    <dgm:cxn modelId="{E3FA2451-B304-4F2F-A95B-DF99CB213F21}" type="presParOf" srcId="{052AEA42-BEAB-4505-86B3-13C815BC3230}" destId="{11E54E5A-BBE1-49A1-A7BF-4D57267EB836}" srcOrd="1" destOrd="0" presId="urn:microsoft.com/office/officeart/2005/8/layout/hierarchy4"/>
  </dgm:cxnLst>
  <dgm:bg/>
  <dgm:whole/>
</dgm:dataModel>
</file>

<file path=ppt/diagrams/data105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1BA6458F-41CF-4916-A395-D9FE1B707C3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Mencia De Carvajal Martínez</a:t>
          </a:r>
          <a:endParaRPr lang="es-CO" sz="2400" i="1" dirty="0"/>
        </a:p>
      </dgm:t>
    </dgm:pt>
    <dgm:pt modelId="{370B9618-B76C-46E9-AE74-57CF653D9762}" type="parTrans" cxnId="{BEB0EA0A-6B61-48CB-9693-EECF128CF123}">
      <dgm:prSet/>
      <dgm:spPr/>
      <dgm:t>
        <a:bodyPr/>
        <a:lstStyle/>
        <a:p>
          <a:endParaRPr lang="es-CO"/>
        </a:p>
      </dgm:t>
    </dgm:pt>
    <dgm:pt modelId="{9958C14E-9557-42F9-A62D-E87FE078CC2D}" type="sibTrans" cxnId="{BEB0EA0A-6B61-48CB-9693-EECF128CF123}">
      <dgm:prSet/>
      <dgm:spPr/>
      <dgm:t>
        <a:bodyPr/>
        <a:lstStyle/>
        <a:p>
          <a:endParaRPr lang="es-CO"/>
        </a:p>
      </dgm:t>
    </dgm:pt>
    <dgm:pt modelId="{93FD0B5A-2E6C-4316-8B4B-84952C64596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Rodrigo                                                   Sánchez </a:t>
          </a:r>
          <a:r>
            <a:rPr lang="es-CO" sz="1800" dirty="0" err="1" smtClean="0"/>
            <a:t>Torreblanca</a:t>
          </a:r>
          <a:r>
            <a:rPr lang="es-CO" sz="1800" dirty="0" smtClean="0"/>
            <a:t>                                   De Carvajal</a:t>
          </a:r>
          <a:endParaRPr lang="es-CO" sz="1800" dirty="0"/>
        </a:p>
      </dgm:t>
    </dgm:pt>
    <dgm:pt modelId="{2737A55F-93D0-4BE8-83AF-73A42F061881}" type="parTrans" cxnId="{8ACF0CF9-0FDB-4B21-8C5F-423F7982D0A9}">
      <dgm:prSet/>
      <dgm:spPr/>
      <dgm:t>
        <a:bodyPr/>
        <a:lstStyle/>
        <a:p>
          <a:endParaRPr lang="es-CO"/>
        </a:p>
      </dgm:t>
    </dgm:pt>
    <dgm:pt modelId="{E3721F01-557F-4073-9A0A-4DE3A69B36E1}" type="sibTrans" cxnId="{8ACF0CF9-0FDB-4B21-8C5F-423F7982D0A9}">
      <dgm:prSet/>
      <dgm:spPr/>
      <dgm:t>
        <a:bodyPr/>
        <a:lstStyle/>
        <a:p>
          <a:endParaRPr lang="es-CO"/>
        </a:p>
      </dgm:t>
    </dgm:pt>
    <dgm:pt modelId="{4874EE93-BD3F-46A7-9973-F684A80CFAE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Juana Martínez</a:t>
          </a:r>
          <a:endParaRPr lang="es-CO" sz="1800" dirty="0"/>
        </a:p>
      </dgm:t>
    </dgm:pt>
    <dgm:pt modelId="{A7CE9B24-106B-4F51-B174-993FF2F7AC39}" type="parTrans" cxnId="{616057CF-4147-41C2-8C83-7E89CCC40DC4}">
      <dgm:prSet/>
      <dgm:spPr/>
      <dgm:t>
        <a:bodyPr/>
        <a:lstStyle/>
        <a:p>
          <a:endParaRPr lang="es-CO"/>
        </a:p>
      </dgm:t>
    </dgm:pt>
    <dgm:pt modelId="{B14624CC-74EE-4413-A782-895785926F03}" type="sibTrans" cxnId="{616057CF-4147-41C2-8C83-7E89CCC40DC4}">
      <dgm:prSet/>
      <dgm:spPr/>
      <dgm:t>
        <a:bodyPr/>
        <a:lstStyle/>
        <a:p>
          <a:endParaRPr lang="es-CO"/>
        </a:p>
      </dgm:t>
    </dgm:pt>
    <dgm:pt modelId="{DCEC48FE-F476-40CB-A709-2D3A03C1DB9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Pedro                                                                                Martín De Ávila</a:t>
          </a:r>
          <a:endParaRPr lang="es-CO" sz="1600" dirty="0"/>
        </a:p>
      </dgm:t>
    </dgm:pt>
    <dgm:pt modelId="{13D8FE76-F50E-46A7-A307-5E1D7C8392D2}" type="parTrans" cxnId="{4BC0A746-D22F-4675-8344-647D6318180C}">
      <dgm:prSet/>
      <dgm:spPr/>
      <dgm:t>
        <a:bodyPr/>
        <a:lstStyle/>
        <a:p>
          <a:endParaRPr lang="es-CO"/>
        </a:p>
      </dgm:t>
    </dgm:pt>
    <dgm:pt modelId="{CD437ACC-19B7-41B2-86C0-A63EB79CFC35}" type="sibTrans" cxnId="{4BC0A746-D22F-4675-8344-647D6318180C}">
      <dgm:prSet/>
      <dgm:spPr/>
      <dgm:t>
        <a:bodyPr/>
        <a:lstStyle/>
        <a:p>
          <a:endParaRPr lang="es-CO"/>
        </a:p>
      </dgm:t>
    </dgm:pt>
    <dgm:pt modelId="{CC2F4CDE-146B-47F7-A665-22B64D27D3D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600" dirty="0" smtClean="0"/>
            <a:t>Francisca Martínez</a:t>
          </a:r>
          <a:endParaRPr lang="es-CO" sz="1600" dirty="0"/>
        </a:p>
      </dgm:t>
    </dgm:pt>
    <dgm:pt modelId="{1324AA8E-C91D-49D9-B034-0A2045076FF9}" type="parTrans" cxnId="{7F5BAB1A-98AE-4D96-BE74-093E407636E5}">
      <dgm:prSet/>
      <dgm:spPr/>
      <dgm:t>
        <a:bodyPr/>
        <a:lstStyle/>
        <a:p>
          <a:endParaRPr lang="es-CO"/>
        </a:p>
      </dgm:t>
    </dgm:pt>
    <dgm:pt modelId="{AB357DF1-DFBA-4168-B57C-AE21CE0FE7E8}" type="sibTrans" cxnId="{7F5BAB1A-98AE-4D96-BE74-093E407636E5}">
      <dgm:prSet/>
      <dgm:spPr/>
      <dgm:t>
        <a:bodyPr/>
        <a:lstStyle/>
        <a:p>
          <a:endParaRPr lang="es-CO"/>
        </a:p>
      </dgm:t>
    </dgm:pt>
    <dgm:pt modelId="{E8FB2FF2-B836-4901-9834-C2D8DCD7152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aseline="0" dirty="0" smtClean="0"/>
            <a:t>Pedro                         Martín Hernández</a:t>
          </a:r>
          <a:endParaRPr lang="es-CO" sz="1600" baseline="0" dirty="0"/>
        </a:p>
      </dgm:t>
    </dgm:pt>
    <dgm:pt modelId="{1BA415F3-5FF5-4F69-A5E6-46EE3D5AB430}" type="parTrans" cxnId="{F7F4E655-1830-4EDD-BA9E-AF13888D4750}">
      <dgm:prSet/>
      <dgm:spPr/>
      <dgm:t>
        <a:bodyPr/>
        <a:lstStyle/>
        <a:p>
          <a:endParaRPr lang="es-CO"/>
        </a:p>
      </dgm:t>
    </dgm:pt>
    <dgm:pt modelId="{FDD089CC-B94F-438B-8C06-1AF6A3865A03}" type="sibTrans" cxnId="{F7F4E655-1830-4EDD-BA9E-AF13888D4750}">
      <dgm:prSet/>
      <dgm:spPr/>
      <dgm:t>
        <a:bodyPr/>
        <a:lstStyle/>
        <a:p>
          <a:endParaRPr lang="es-CO"/>
        </a:p>
      </dgm:t>
    </dgm:pt>
    <dgm:pt modelId="{6645712D-1B0E-4C5C-BCCA-BBFD49F1531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D1"/>
        </a:solidFill>
      </dgm:spPr>
      <dgm:t>
        <a:bodyPr/>
        <a:lstStyle/>
        <a:p>
          <a:r>
            <a:rPr lang="es-CO" sz="1600" baseline="0" dirty="0" smtClean="0"/>
            <a:t>N. N. 1         Indígena Chibcha</a:t>
          </a:r>
          <a:endParaRPr lang="es-CO" sz="1600" baseline="0" dirty="0"/>
        </a:p>
      </dgm:t>
    </dgm:pt>
    <dgm:pt modelId="{74BDB61B-A9F6-4145-A344-22F3562B8C24}" type="parTrans" cxnId="{CF4264A0-913F-4959-B9C8-C8688A1F6937}">
      <dgm:prSet/>
      <dgm:spPr/>
      <dgm:t>
        <a:bodyPr/>
        <a:lstStyle/>
        <a:p>
          <a:endParaRPr lang="es-CO"/>
        </a:p>
      </dgm:t>
    </dgm:pt>
    <dgm:pt modelId="{2296A9F2-8D3E-4F42-A17D-5DA6892B5117}" type="sibTrans" cxnId="{CF4264A0-913F-4959-B9C8-C8688A1F6937}">
      <dgm:prSet/>
      <dgm:spPr/>
      <dgm:t>
        <a:bodyPr/>
        <a:lstStyle/>
        <a:p>
          <a:endParaRPr lang="es-CO"/>
        </a:p>
      </dgm:t>
    </dgm:pt>
    <dgm:pt modelId="{B86CAE1D-C9D7-47E5-B69D-4B2485E81CE6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Bartolomé              Sánchez </a:t>
          </a:r>
          <a:r>
            <a:rPr lang="es-CO" sz="1400" dirty="0" err="1" smtClean="0"/>
            <a:t>Torreblanca</a:t>
          </a:r>
          <a:endParaRPr lang="es-CO" sz="1400" dirty="0"/>
        </a:p>
      </dgm:t>
    </dgm:pt>
    <dgm:pt modelId="{9E8CDEE8-EE0A-48CA-8CA6-18FD2516F3F2}" type="parTrans" cxnId="{A0DE04A0-B180-466C-833A-8056806C3138}">
      <dgm:prSet/>
      <dgm:spPr/>
      <dgm:t>
        <a:bodyPr/>
        <a:lstStyle/>
        <a:p>
          <a:endParaRPr lang="es-CO"/>
        </a:p>
      </dgm:t>
    </dgm:pt>
    <dgm:pt modelId="{B24FD8E6-9225-4396-B198-7F02FF22E708}" type="sibTrans" cxnId="{A0DE04A0-B180-466C-833A-8056806C3138}">
      <dgm:prSet/>
      <dgm:spPr/>
      <dgm:t>
        <a:bodyPr/>
        <a:lstStyle/>
        <a:p>
          <a:endParaRPr lang="es-CO"/>
        </a:p>
      </dgm:t>
    </dgm:pt>
    <dgm:pt modelId="{6F767FF4-487A-418F-9264-0F20DF71BCE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Mencia                          De Carvajal Vásquez</a:t>
          </a:r>
          <a:endParaRPr lang="es-CO" sz="1600" dirty="0"/>
        </a:p>
      </dgm:t>
    </dgm:pt>
    <dgm:pt modelId="{B74276BB-95D9-45EA-A8AD-0805E90127A3}" type="parTrans" cxnId="{3AF3C2A2-6916-4D18-AC85-7EABF32EC0DC}">
      <dgm:prSet/>
      <dgm:spPr/>
      <dgm:t>
        <a:bodyPr/>
        <a:lstStyle/>
        <a:p>
          <a:endParaRPr lang="es-CO"/>
        </a:p>
      </dgm:t>
    </dgm:pt>
    <dgm:pt modelId="{8495484B-D678-42E5-A7E8-9D3FF1B072A4}" type="sibTrans" cxnId="{3AF3C2A2-6916-4D18-AC85-7EABF32EC0DC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99078F96-F722-406C-889D-156A6B6EAF64}" type="pres">
      <dgm:prSet presAssocID="{1BA6458F-41CF-4916-A395-D9FE1B707C3A}" presName="vertOne" presStyleCnt="0"/>
      <dgm:spPr/>
    </dgm:pt>
    <dgm:pt modelId="{358A1B0A-5630-40EE-96BB-0EA249E0EAEE}" type="pres">
      <dgm:prSet presAssocID="{1BA6458F-41CF-4916-A395-D9FE1B707C3A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887CE26-C6B1-45D8-A5CF-17D5E3638DE6}" type="pres">
      <dgm:prSet presAssocID="{1BA6458F-41CF-4916-A395-D9FE1B707C3A}" presName="parTransOne" presStyleCnt="0"/>
      <dgm:spPr/>
    </dgm:pt>
    <dgm:pt modelId="{FBD44F64-CCE2-4756-A4F3-F07C6B3F0DB0}" type="pres">
      <dgm:prSet presAssocID="{1BA6458F-41CF-4916-A395-D9FE1B707C3A}" presName="horzOne" presStyleCnt="0"/>
      <dgm:spPr/>
    </dgm:pt>
    <dgm:pt modelId="{B4EBB5F6-039B-448C-8FD3-97A709882066}" type="pres">
      <dgm:prSet presAssocID="{93FD0B5A-2E6C-4316-8B4B-84952C64596A}" presName="vertTwo" presStyleCnt="0"/>
      <dgm:spPr/>
    </dgm:pt>
    <dgm:pt modelId="{AC0BD8BB-0DED-4D67-91AA-E5D6650F35FE}" type="pres">
      <dgm:prSet presAssocID="{93FD0B5A-2E6C-4316-8B4B-84952C64596A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01BCE27-D984-4238-8132-46EBA240848E}" type="pres">
      <dgm:prSet presAssocID="{93FD0B5A-2E6C-4316-8B4B-84952C64596A}" presName="parTransTwo" presStyleCnt="0"/>
      <dgm:spPr/>
    </dgm:pt>
    <dgm:pt modelId="{833C892A-FFED-4D90-852F-5ECDE4937C3D}" type="pres">
      <dgm:prSet presAssocID="{93FD0B5A-2E6C-4316-8B4B-84952C64596A}" presName="horzTwo" presStyleCnt="0"/>
      <dgm:spPr/>
    </dgm:pt>
    <dgm:pt modelId="{E36E1268-0894-4282-820A-B80EA772B914}" type="pres">
      <dgm:prSet presAssocID="{B86CAE1D-C9D7-47E5-B69D-4B2485E81CE6}" presName="vertThree" presStyleCnt="0"/>
      <dgm:spPr/>
    </dgm:pt>
    <dgm:pt modelId="{15DFFCA5-3629-4592-BC72-CC956B8C7404}" type="pres">
      <dgm:prSet presAssocID="{B86CAE1D-C9D7-47E5-B69D-4B2485E81CE6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20EC2E1-98F2-41F5-BAD3-C746A4B41C50}" type="pres">
      <dgm:prSet presAssocID="{B86CAE1D-C9D7-47E5-B69D-4B2485E81CE6}" presName="horzThree" presStyleCnt="0"/>
      <dgm:spPr/>
    </dgm:pt>
    <dgm:pt modelId="{D4A6C5BB-561B-42FB-8594-5539039F906E}" type="pres">
      <dgm:prSet presAssocID="{B24FD8E6-9225-4396-B198-7F02FF22E708}" presName="sibSpaceThree" presStyleCnt="0"/>
      <dgm:spPr/>
    </dgm:pt>
    <dgm:pt modelId="{F8F3A8B6-9A05-426F-90AB-98786B16B9A0}" type="pres">
      <dgm:prSet presAssocID="{6F767FF4-487A-418F-9264-0F20DF71BCEC}" presName="vertThree" presStyleCnt="0"/>
      <dgm:spPr/>
    </dgm:pt>
    <dgm:pt modelId="{0B347F6D-4290-4F88-BAAC-8E72B6821504}" type="pres">
      <dgm:prSet presAssocID="{6F767FF4-487A-418F-9264-0F20DF71BCEC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948A5AF-C86A-4118-8360-597A442EA83C}" type="pres">
      <dgm:prSet presAssocID="{6F767FF4-487A-418F-9264-0F20DF71BCEC}" presName="horzThree" presStyleCnt="0"/>
      <dgm:spPr/>
    </dgm:pt>
    <dgm:pt modelId="{D5506EED-0E9F-4117-8565-1D1D882C5388}" type="pres">
      <dgm:prSet presAssocID="{E3721F01-557F-4073-9A0A-4DE3A69B36E1}" presName="sibSpaceTwo" presStyleCnt="0"/>
      <dgm:spPr/>
    </dgm:pt>
    <dgm:pt modelId="{48B76A54-E940-4871-8FEC-5AA6B7584025}" type="pres">
      <dgm:prSet presAssocID="{4874EE93-BD3F-46A7-9973-F684A80CFAE9}" presName="vertTwo" presStyleCnt="0"/>
      <dgm:spPr/>
    </dgm:pt>
    <dgm:pt modelId="{376AD173-CD03-4D56-908A-E4018BD612DF}" type="pres">
      <dgm:prSet presAssocID="{4874EE93-BD3F-46A7-9973-F684A80CFAE9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72F8705-C752-4017-A8F9-1D711D7CCDC8}" type="pres">
      <dgm:prSet presAssocID="{4874EE93-BD3F-46A7-9973-F684A80CFAE9}" presName="parTransTwo" presStyleCnt="0"/>
      <dgm:spPr/>
    </dgm:pt>
    <dgm:pt modelId="{EA8A33D5-8EDE-47BC-A14F-A7AFFB6976E5}" type="pres">
      <dgm:prSet presAssocID="{4874EE93-BD3F-46A7-9973-F684A80CFAE9}" presName="horzTwo" presStyleCnt="0"/>
      <dgm:spPr/>
    </dgm:pt>
    <dgm:pt modelId="{D6BFED71-187C-467B-8262-DE528ADCF79D}" type="pres">
      <dgm:prSet presAssocID="{DCEC48FE-F476-40CB-A709-2D3A03C1DB9E}" presName="vertThree" presStyleCnt="0"/>
      <dgm:spPr/>
    </dgm:pt>
    <dgm:pt modelId="{E2EAAE37-3544-4687-B62C-DBD3E8FC9424}" type="pres">
      <dgm:prSet presAssocID="{DCEC48FE-F476-40CB-A709-2D3A03C1DB9E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77005AC-A48D-4098-B113-1901A4EA4F1B}" type="pres">
      <dgm:prSet presAssocID="{DCEC48FE-F476-40CB-A709-2D3A03C1DB9E}" presName="parTransThree" presStyleCnt="0"/>
      <dgm:spPr/>
    </dgm:pt>
    <dgm:pt modelId="{885BD002-3C7B-4043-B1B5-3713E219EE43}" type="pres">
      <dgm:prSet presAssocID="{DCEC48FE-F476-40CB-A709-2D3A03C1DB9E}" presName="horzThree" presStyleCnt="0"/>
      <dgm:spPr/>
    </dgm:pt>
    <dgm:pt modelId="{40EFD2F2-376E-4685-ACA9-C299F2DA5EA7}" type="pres">
      <dgm:prSet presAssocID="{E8FB2FF2-B836-4901-9834-C2D8DCD7152D}" presName="vertFour" presStyleCnt="0">
        <dgm:presLayoutVars>
          <dgm:chPref val="3"/>
        </dgm:presLayoutVars>
      </dgm:prSet>
      <dgm:spPr/>
    </dgm:pt>
    <dgm:pt modelId="{AA3B262E-07CC-48AB-BF01-05EEC686DC48}" type="pres">
      <dgm:prSet presAssocID="{E8FB2FF2-B836-4901-9834-C2D8DCD7152D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0C9E8DD-8A58-4367-930D-C2D1A66BADF7}" type="pres">
      <dgm:prSet presAssocID="{E8FB2FF2-B836-4901-9834-C2D8DCD7152D}" presName="horzFour" presStyleCnt="0"/>
      <dgm:spPr/>
    </dgm:pt>
    <dgm:pt modelId="{B0F90892-B732-4819-82A0-6A0430454686}" type="pres">
      <dgm:prSet presAssocID="{FDD089CC-B94F-438B-8C06-1AF6A3865A03}" presName="sibSpaceFour" presStyleCnt="0"/>
      <dgm:spPr/>
    </dgm:pt>
    <dgm:pt modelId="{9F52D7CC-6108-497D-BBD2-AE23555AA641}" type="pres">
      <dgm:prSet presAssocID="{6645712D-1B0E-4C5C-BCCA-BBFD49F1531D}" presName="vertFour" presStyleCnt="0">
        <dgm:presLayoutVars>
          <dgm:chPref val="3"/>
        </dgm:presLayoutVars>
      </dgm:prSet>
      <dgm:spPr/>
    </dgm:pt>
    <dgm:pt modelId="{F2770547-4244-448A-9E4F-3AA92DDACA78}" type="pres">
      <dgm:prSet presAssocID="{6645712D-1B0E-4C5C-BCCA-BBFD49F1531D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7A5D696-BD3B-4F30-B1FA-97E451DC449B}" type="pres">
      <dgm:prSet presAssocID="{6645712D-1B0E-4C5C-BCCA-BBFD49F1531D}" presName="horzFour" presStyleCnt="0"/>
      <dgm:spPr/>
    </dgm:pt>
    <dgm:pt modelId="{EE9F5914-ED8F-4919-A900-09C0235002F0}" type="pres">
      <dgm:prSet presAssocID="{CD437ACC-19B7-41B2-86C0-A63EB79CFC35}" presName="sibSpaceThree" presStyleCnt="0"/>
      <dgm:spPr/>
    </dgm:pt>
    <dgm:pt modelId="{EA506109-3EFF-4636-BB81-BEE576206AB0}" type="pres">
      <dgm:prSet presAssocID="{CC2F4CDE-146B-47F7-A665-22B64D27D3DB}" presName="vertThree" presStyleCnt="0"/>
      <dgm:spPr/>
    </dgm:pt>
    <dgm:pt modelId="{E1C293E8-281D-4A2E-B5DF-A734EC8D2E23}" type="pres">
      <dgm:prSet presAssocID="{CC2F4CDE-146B-47F7-A665-22B64D27D3DB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DBA6C0F-AEAF-4AF2-B122-D28C7FA99214}" type="pres">
      <dgm:prSet presAssocID="{CC2F4CDE-146B-47F7-A665-22B64D27D3DB}" presName="horzThree" presStyleCnt="0"/>
      <dgm:spPr/>
    </dgm:pt>
  </dgm:ptLst>
  <dgm:cxnLst>
    <dgm:cxn modelId="{A0DE04A0-B180-466C-833A-8056806C3138}" srcId="{93FD0B5A-2E6C-4316-8B4B-84952C64596A}" destId="{B86CAE1D-C9D7-47E5-B69D-4B2485E81CE6}" srcOrd="0" destOrd="0" parTransId="{9E8CDEE8-EE0A-48CA-8CA6-18FD2516F3F2}" sibTransId="{B24FD8E6-9225-4396-B198-7F02FF22E708}"/>
    <dgm:cxn modelId="{E9108726-AF21-4FA7-8A22-3518AC8EE79D}" type="presOf" srcId="{1BA6458F-41CF-4916-A395-D9FE1B707C3A}" destId="{358A1B0A-5630-40EE-96BB-0EA249E0EAEE}" srcOrd="0" destOrd="0" presId="urn:microsoft.com/office/officeart/2005/8/layout/hierarchy4"/>
    <dgm:cxn modelId="{57695C92-FFEF-46DE-985F-89E6F26A4D71}" type="presOf" srcId="{6F767FF4-487A-418F-9264-0F20DF71BCEC}" destId="{0B347F6D-4290-4F88-BAAC-8E72B6821504}" srcOrd="0" destOrd="0" presId="urn:microsoft.com/office/officeart/2005/8/layout/hierarchy4"/>
    <dgm:cxn modelId="{F7F4E655-1830-4EDD-BA9E-AF13888D4750}" srcId="{DCEC48FE-F476-40CB-A709-2D3A03C1DB9E}" destId="{E8FB2FF2-B836-4901-9834-C2D8DCD7152D}" srcOrd="0" destOrd="0" parTransId="{1BA415F3-5FF5-4F69-A5E6-46EE3D5AB430}" sibTransId="{FDD089CC-B94F-438B-8C06-1AF6A3865A03}"/>
    <dgm:cxn modelId="{80AAF68D-1062-4DA7-8B05-1EF1D36C5C81}" type="presOf" srcId="{10ED40AF-DFB1-4943-B6DB-2A904FAA918A}" destId="{E75BF49A-0BBD-418B-A465-D5C73CDDC862}" srcOrd="0" destOrd="0" presId="urn:microsoft.com/office/officeart/2005/8/layout/hierarchy4"/>
    <dgm:cxn modelId="{118DE828-4DBA-4081-8461-4E12E6660296}" type="presOf" srcId="{93FD0B5A-2E6C-4316-8B4B-84952C64596A}" destId="{AC0BD8BB-0DED-4D67-91AA-E5D6650F35FE}" srcOrd="0" destOrd="0" presId="urn:microsoft.com/office/officeart/2005/8/layout/hierarchy4"/>
    <dgm:cxn modelId="{3AF3C2A2-6916-4D18-AC85-7EABF32EC0DC}" srcId="{93FD0B5A-2E6C-4316-8B4B-84952C64596A}" destId="{6F767FF4-487A-418F-9264-0F20DF71BCEC}" srcOrd="1" destOrd="0" parTransId="{B74276BB-95D9-45EA-A8AD-0805E90127A3}" sibTransId="{8495484B-D678-42E5-A7E8-9D3FF1B072A4}"/>
    <dgm:cxn modelId="{616057CF-4147-41C2-8C83-7E89CCC40DC4}" srcId="{1BA6458F-41CF-4916-A395-D9FE1B707C3A}" destId="{4874EE93-BD3F-46A7-9973-F684A80CFAE9}" srcOrd="1" destOrd="0" parTransId="{A7CE9B24-106B-4F51-B174-993FF2F7AC39}" sibTransId="{B14624CC-74EE-4413-A782-895785926F03}"/>
    <dgm:cxn modelId="{BEB0EA0A-6B61-48CB-9693-EECF128CF123}" srcId="{10ED40AF-DFB1-4943-B6DB-2A904FAA918A}" destId="{1BA6458F-41CF-4916-A395-D9FE1B707C3A}" srcOrd="0" destOrd="0" parTransId="{370B9618-B76C-46E9-AE74-57CF653D9762}" sibTransId="{9958C14E-9557-42F9-A62D-E87FE078CC2D}"/>
    <dgm:cxn modelId="{8ACF0CF9-0FDB-4B21-8C5F-423F7982D0A9}" srcId="{1BA6458F-41CF-4916-A395-D9FE1B707C3A}" destId="{93FD0B5A-2E6C-4316-8B4B-84952C64596A}" srcOrd="0" destOrd="0" parTransId="{2737A55F-93D0-4BE8-83AF-73A42F061881}" sibTransId="{E3721F01-557F-4073-9A0A-4DE3A69B36E1}"/>
    <dgm:cxn modelId="{1353B210-69D1-40E0-95FD-86EB2A1680C9}" type="presOf" srcId="{DCEC48FE-F476-40CB-A709-2D3A03C1DB9E}" destId="{E2EAAE37-3544-4687-B62C-DBD3E8FC9424}" srcOrd="0" destOrd="0" presId="urn:microsoft.com/office/officeart/2005/8/layout/hierarchy4"/>
    <dgm:cxn modelId="{3D8A3B33-331F-4E31-892F-8CDF983D1D71}" type="presOf" srcId="{B86CAE1D-C9D7-47E5-B69D-4B2485E81CE6}" destId="{15DFFCA5-3629-4592-BC72-CC956B8C7404}" srcOrd="0" destOrd="0" presId="urn:microsoft.com/office/officeart/2005/8/layout/hierarchy4"/>
    <dgm:cxn modelId="{CFC69489-36D1-42C2-8827-B65142BF1DA9}" type="presOf" srcId="{CC2F4CDE-146B-47F7-A665-22B64D27D3DB}" destId="{E1C293E8-281D-4A2E-B5DF-A734EC8D2E23}" srcOrd="0" destOrd="0" presId="urn:microsoft.com/office/officeart/2005/8/layout/hierarchy4"/>
    <dgm:cxn modelId="{7F5BAB1A-98AE-4D96-BE74-093E407636E5}" srcId="{4874EE93-BD3F-46A7-9973-F684A80CFAE9}" destId="{CC2F4CDE-146B-47F7-A665-22B64D27D3DB}" srcOrd="1" destOrd="0" parTransId="{1324AA8E-C91D-49D9-B034-0A2045076FF9}" sibTransId="{AB357DF1-DFBA-4168-B57C-AE21CE0FE7E8}"/>
    <dgm:cxn modelId="{2683C429-3D1B-4479-9AA9-21DD397122F8}" type="presOf" srcId="{E8FB2FF2-B836-4901-9834-C2D8DCD7152D}" destId="{AA3B262E-07CC-48AB-BF01-05EEC686DC48}" srcOrd="0" destOrd="0" presId="urn:microsoft.com/office/officeart/2005/8/layout/hierarchy4"/>
    <dgm:cxn modelId="{6EF9C5D8-67B5-4782-BD70-325EB754803A}" type="presOf" srcId="{6645712D-1B0E-4C5C-BCCA-BBFD49F1531D}" destId="{F2770547-4244-448A-9E4F-3AA92DDACA78}" srcOrd="0" destOrd="0" presId="urn:microsoft.com/office/officeart/2005/8/layout/hierarchy4"/>
    <dgm:cxn modelId="{CF4264A0-913F-4959-B9C8-C8688A1F6937}" srcId="{DCEC48FE-F476-40CB-A709-2D3A03C1DB9E}" destId="{6645712D-1B0E-4C5C-BCCA-BBFD49F1531D}" srcOrd="1" destOrd="0" parTransId="{74BDB61B-A9F6-4145-A344-22F3562B8C24}" sibTransId="{2296A9F2-8D3E-4F42-A17D-5DA6892B5117}"/>
    <dgm:cxn modelId="{4BC0A746-D22F-4675-8344-647D6318180C}" srcId="{4874EE93-BD3F-46A7-9973-F684A80CFAE9}" destId="{DCEC48FE-F476-40CB-A709-2D3A03C1DB9E}" srcOrd="0" destOrd="0" parTransId="{13D8FE76-F50E-46A7-A307-5E1D7C8392D2}" sibTransId="{CD437ACC-19B7-41B2-86C0-A63EB79CFC35}"/>
    <dgm:cxn modelId="{377A31D6-3C8B-4471-B9F1-081600DE753C}" type="presOf" srcId="{4874EE93-BD3F-46A7-9973-F684A80CFAE9}" destId="{376AD173-CD03-4D56-908A-E4018BD612DF}" srcOrd="0" destOrd="0" presId="urn:microsoft.com/office/officeart/2005/8/layout/hierarchy4"/>
    <dgm:cxn modelId="{333B236F-B10F-4DA3-800C-26A57A68F371}" type="presParOf" srcId="{E75BF49A-0BBD-418B-A465-D5C73CDDC862}" destId="{99078F96-F722-406C-889D-156A6B6EAF64}" srcOrd="0" destOrd="0" presId="urn:microsoft.com/office/officeart/2005/8/layout/hierarchy4"/>
    <dgm:cxn modelId="{4F82CAC5-E242-41DB-B9A3-E309BFF44775}" type="presParOf" srcId="{99078F96-F722-406C-889D-156A6B6EAF64}" destId="{358A1B0A-5630-40EE-96BB-0EA249E0EAEE}" srcOrd="0" destOrd="0" presId="urn:microsoft.com/office/officeart/2005/8/layout/hierarchy4"/>
    <dgm:cxn modelId="{DE00E437-67C0-4D84-A954-CCC3EC2C0173}" type="presParOf" srcId="{99078F96-F722-406C-889D-156A6B6EAF64}" destId="{9887CE26-C6B1-45D8-A5CF-17D5E3638DE6}" srcOrd="1" destOrd="0" presId="urn:microsoft.com/office/officeart/2005/8/layout/hierarchy4"/>
    <dgm:cxn modelId="{9CB712BE-C4C5-480C-922F-68A01FD39896}" type="presParOf" srcId="{99078F96-F722-406C-889D-156A6B6EAF64}" destId="{FBD44F64-CCE2-4756-A4F3-F07C6B3F0DB0}" srcOrd="2" destOrd="0" presId="urn:microsoft.com/office/officeart/2005/8/layout/hierarchy4"/>
    <dgm:cxn modelId="{2B405DC3-6B61-4E15-BBA7-F007FF9265D5}" type="presParOf" srcId="{FBD44F64-CCE2-4756-A4F3-F07C6B3F0DB0}" destId="{B4EBB5F6-039B-448C-8FD3-97A709882066}" srcOrd="0" destOrd="0" presId="urn:microsoft.com/office/officeart/2005/8/layout/hierarchy4"/>
    <dgm:cxn modelId="{42884AAC-1C3E-400E-A2FF-D8AE6E62AFA9}" type="presParOf" srcId="{B4EBB5F6-039B-448C-8FD3-97A709882066}" destId="{AC0BD8BB-0DED-4D67-91AA-E5D6650F35FE}" srcOrd="0" destOrd="0" presId="urn:microsoft.com/office/officeart/2005/8/layout/hierarchy4"/>
    <dgm:cxn modelId="{C04C271A-FEAC-4968-968C-48B01A8B9800}" type="presParOf" srcId="{B4EBB5F6-039B-448C-8FD3-97A709882066}" destId="{801BCE27-D984-4238-8132-46EBA240848E}" srcOrd="1" destOrd="0" presId="urn:microsoft.com/office/officeart/2005/8/layout/hierarchy4"/>
    <dgm:cxn modelId="{81CE9084-456B-46B6-9E61-3B2DA42442DF}" type="presParOf" srcId="{B4EBB5F6-039B-448C-8FD3-97A709882066}" destId="{833C892A-FFED-4D90-852F-5ECDE4937C3D}" srcOrd="2" destOrd="0" presId="urn:microsoft.com/office/officeart/2005/8/layout/hierarchy4"/>
    <dgm:cxn modelId="{82A40444-8C61-4841-981A-B2232B66E0A4}" type="presParOf" srcId="{833C892A-FFED-4D90-852F-5ECDE4937C3D}" destId="{E36E1268-0894-4282-820A-B80EA772B914}" srcOrd="0" destOrd="0" presId="urn:microsoft.com/office/officeart/2005/8/layout/hierarchy4"/>
    <dgm:cxn modelId="{1C391948-E9CA-48F6-83F6-5749724DD03F}" type="presParOf" srcId="{E36E1268-0894-4282-820A-B80EA772B914}" destId="{15DFFCA5-3629-4592-BC72-CC956B8C7404}" srcOrd="0" destOrd="0" presId="urn:microsoft.com/office/officeart/2005/8/layout/hierarchy4"/>
    <dgm:cxn modelId="{4722CBA8-DDA1-447A-AB00-029B68F66455}" type="presParOf" srcId="{E36E1268-0894-4282-820A-B80EA772B914}" destId="{720EC2E1-98F2-41F5-BAD3-C746A4B41C50}" srcOrd="1" destOrd="0" presId="urn:microsoft.com/office/officeart/2005/8/layout/hierarchy4"/>
    <dgm:cxn modelId="{64C26447-E3BE-4B67-B5B8-972A8B3C5E36}" type="presParOf" srcId="{833C892A-FFED-4D90-852F-5ECDE4937C3D}" destId="{D4A6C5BB-561B-42FB-8594-5539039F906E}" srcOrd="1" destOrd="0" presId="urn:microsoft.com/office/officeart/2005/8/layout/hierarchy4"/>
    <dgm:cxn modelId="{2295AB58-5A7C-4CF7-A8DA-21E5791C1887}" type="presParOf" srcId="{833C892A-FFED-4D90-852F-5ECDE4937C3D}" destId="{F8F3A8B6-9A05-426F-90AB-98786B16B9A0}" srcOrd="2" destOrd="0" presId="urn:microsoft.com/office/officeart/2005/8/layout/hierarchy4"/>
    <dgm:cxn modelId="{50AC17CE-32D2-43A4-9FC7-CFF87C8BE521}" type="presParOf" srcId="{F8F3A8B6-9A05-426F-90AB-98786B16B9A0}" destId="{0B347F6D-4290-4F88-BAAC-8E72B6821504}" srcOrd="0" destOrd="0" presId="urn:microsoft.com/office/officeart/2005/8/layout/hierarchy4"/>
    <dgm:cxn modelId="{FBEF3151-17AF-40FF-A1FA-F59D2C8C29CD}" type="presParOf" srcId="{F8F3A8B6-9A05-426F-90AB-98786B16B9A0}" destId="{2948A5AF-C86A-4118-8360-597A442EA83C}" srcOrd="1" destOrd="0" presId="urn:microsoft.com/office/officeart/2005/8/layout/hierarchy4"/>
    <dgm:cxn modelId="{BFBD07FC-E740-4C52-9996-AA29EA34CC46}" type="presParOf" srcId="{FBD44F64-CCE2-4756-A4F3-F07C6B3F0DB0}" destId="{D5506EED-0E9F-4117-8565-1D1D882C5388}" srcOrd="1" destOrd="0" presId="urn:microsoft.com/office/officeart/2005/8/layout/hierarchy4"/>
    <dgm:cxn modelId="{70324366-DAF5-41D5-A8D5-F86E1BF1075B}" type="presParOf" srcId="{FBD44F64-CCE2-4756-A4F3-F07C6B3F0DB0}" destId="{48B76A54-E940-4871-8FEC-5AA6B7584025}" srcOrd="2" destOrd="0" presId="urn:microsoft.com/office/officeart/2005/8/layout/hierarchy4"/>
    <dgm:cxn modelId="{B336F3C7-C6A9-4769-A332-59814F71AB26}" type="presParOf" srcId="{48B76A54-E940-4871-8FEC-5AA6B7584025}" destId="{376AD173-CD03-4D56-908A-E4018BD612DF}" srcOrd="0" destOrd="0" presId="urn:microsoft.com/office/officeart/2005/8/layout/hierarchy4"/>
    <dgm:cxn modelId="{A0EA7526-D109-4E32-A8D5-7DA32CE4AF6F}" type="presParOf" srcId="{48B76A54-E940-4871-8FEC-5AA6B7584025}" destId="{972F8705-C752-4017-A8F9-1D711D7CCDC8}" srcOrd="1" destOrd="0" presId="urn:microsoft.com/office/officeart/2005/8/layout/hierarchy4"/>
    <dgm:cxn modelId="{F4ACC136-ED43-4062-B3FB-D6C67E72DD8F}" type="presParOf" srcId="{48B76A54-E940-4871-8FEC-5AA6B7584025}" destId="{EA8A33D5-8EDE-47BC-A14F-A7AFFB6976E5}" srcOrd="2" destOrd="0" presId="urn:microsoft.com/office/officeart/2005/8/layout/hierarchy4"/>
    <dgm:cxn modelId="{68E400C3-CFAA-4CD5-B688-C1E7F3F7F8F6}" type="presParOf" srcId="{EA8A33D5-8EDE-47BC-A14F-A7AFFB6976E5}" destId="{D6BFED71-187C-467B-8262-DE528ADCF79D}" srcOrd="0" destOrd="0" presId="urn:microsoft.com/office/officeart/2005/8/layout/hierarchy4"/>
    <dgm:cxn modelId="{1D0123FA-DAA7-44F7-9821-276770A40848}" type="presParOf" srcId="{D6BFED71-187C-467B-8262-DE528ADCF79D}" destId="{E2EAAE37-3544-4687-B62C-DBD3E8FC9424}" srcOrd="0" destOrd="0" presId="urn:microsoft.com/office/officeart/2005/8/layout/hierarchy4"/>
    <dgm:cxn modelId="{358F6916-A026-4033-88D7-41E63C00E3DE}" type="presParOf" srcId="{D6BFED71-187C-467B-8262-DE528ADCF79D}" destId="{377005AC-A48D-4098-B113-1901A4EA4F1B}" srcOrd="1" destOrd="0" presId="urn:microsoft.com/office/officeart/2005/8/layout/hierarchy4"/>
    <dgm:cxn modelId="{67623D87-7B4D-4192-9C42-C33BD17002D3}" type="presParOf" srcId="{D6BFED71-187C-467B-8262-DE528ADCF79D}" destId="{885BD002-3C7B-4043-B1B5-3713E219EE43}" srcOrd="2" destOrd="0" presId="urn:microsoft.com/office/officeart/2005/8/layout/hierarchy4"/>
    <dgm:cxn modelId="{DEC25BCD-FFD2-45EF-90AD-677665574B67}" type="presParOf" srcId="{885BD002-3C7B-4043-B1B5-3713E219EE43}" destId="{40EFD2F2-376E-4685-ACA9-C299F2DA5EA7}" srcOrd="0" destOrd="0" presId="urn:microsoft.com/office/officeart/2005/8/layout/hierarchy4"/>
    <dgm:cxn modelId="{BE3CBECD-3BC7-4AFD-BB73-4E16734192CA}" type="presParOf" srcId="{40EFD2F2-376E-4685-ACA9-C299F2DA5EA7}" destId="{AA3B262E-07CC-48AB-BF01-05EEC686DC48}" srcOrd="0" destOrd="0" presId="urn:microsoft.com/office/officeart/2005/8/layout/hierarchy4"/>
    <dgm:cxn modelId="{699C4E18-C3F7-4829-95A9-7C3D45137451}" type="presParOf" srcId="{40EFD2F2-376E-4685-ACA9-C299F2DA5EA7}" destId="{C0C9E8DD-8A58-4367-930D-C2D1A66BADF7}" srcOrd="1" destOrd="0" presId="urn:microsoft.com/office/officeart/2005/8/layout/hierarchy4"/>
    <dgm:cxn modelId="{A115DAE4-7F31-4F6E-AD47-9277FF1E558C}" type="presParOf" srcId="{885BD002-3C7B-4043-B1B5-3713E219EE43}" destId="{B0F90892-B732-4819-82A0-6A0430454686}" srcOrd="1" destOrd="0" presId="urn:microsoft.com/office/officeart/2005/8/layout/hierarchy4"/>
    <dgm:cxn modelId="{EF802CF9-8095-499D-B88C-181A56F9876D}" type="presParOf" srcId="{885BD002-3C7B-4043-B1B5-3713E219EE43}" destId="{9F52D7CC-6108-497D-BBD2-AE23555AA641}" srcOrd="2" destOrd="0" presId="urn:microsoft.com/office/officeart/2005/8/layout/hierarchy4"/>
    <dgm:cxn modelId="{CEFD5057-9A22-4F85-A43A-7379A5D02647}" type="presParOf" srcId="{9F52D7CC-6108-497D-BBD2-AE23555AA641}" destId="{F2770547-4244-448A-9E4F-3AA92DDACA78}" srcOrd="0" destOrd="0" presId="urn:microsoft.com/office/officeart/2005/8/layout/hierarchy4"/>
    <dgm:cxn modelId="{C37B8A9A-B67D-4A89-A0E4-A488E462753D}" type="presParOf" srcId="{9F52D7CC-6108-497D-BBD2-AE23555AA641}" destId="{97A5D696-BD3B-4F30-B1FA-97E451DC449B}" srcOrd="1" destOrd="0" presId="urn:microsoft.com/office/officeart/2005/8/layout/hierarchy4"/>
    <dgm:cxn modelId="{02C4ECBC-2C89-4C0A-8B29-D86EADABDD59}" type="presParOf" srcId="{EA8A33D5-8EDE-47BC-A14F-A7AFFB6976E5}" destId="{EE9F5914-ED8F-4919-A900-09C0235002F0}" srcOrd="1" destOrd="0" presId="urn:microsoft.com/office/officeart/2005/8/layout/hierarchy4"/>
    <dgm:cxn modelId="{E30AEB2C-7E7C-48D8-9C30-C22DFDB5F54A}" type="presParOf" srcId="{EA8A33D5-8EDE-47BC-A14F-A7AFFB6976E5}" destId="{EA506109-3EFF-4636-BB81-BEE576206AB0}" srcOrd="2" destOrd="0" presId="urn:microsoft.com/office/officeart/2005/8/layout/hierarchy4"/>
    <dgm:cxn modelId="{07938974-4B0B-4AD7-BC45-0183AD47606D}" type="presParOf" srcId="{EA506109-3EFF-4636-BB81-BEE576206AB0}" destId="{E1C293E8-281D-4A2E-B5DF-A734EC8D2E23}" srcOrd="0" destOrd="0" presId="urn:microsoft.com/office/officeart/2005/8/layout/hierarchy4"/>
    <dgm:cxn modelId="{0F1D6AD7-2B82-4FDB-91F4-D566967880C7}" type="presParOf" srcId="{EA506109-3EFF-4636-BB81-BEE576206AB0}" destId="{7DBA6C0F-AEAF-4AF2-B122-D28C7FA99214}" srcOrd="1" destOrd="0" presId="urn:microsoft.com/office/officeart/2005/8/layout/hierarchy4"/>
  </dgm:cxnLst>
  <dgm:bg/>
  <dgm:whole/>
</dgm:dataModel>
</file>

<file path=ppt/diagrams/data106.xml><?xml version="1.0" encoding="utf-8"?>
<dgm:dataModel xmlns:dgm="http://schemas.openxmlformats.org/drawingml/2006/diagram" xmlns:a="http://schemas.openxmlformats.org/drawingml/2006/main">
  <dgm:ptLst>
    <dgm:pt modelId="{DADE5931-F20C-4A50-926B-5947635D6878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CD250EC8-4821-4CFC-B040-B549BF1E779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Francisco Peláez de la Cámara</a:t>
          </a:r>
          <a:endParaRPr lang="es-CO" sz="2400" i="1" dirty="0"/>
        </a:p>
      </dgm:t>
    </dgm:pt>
    <dgm:pt modelId="{EA2C48DF-61E5-432D-9B38-E5FBE999BC83}" type="parTrans" cxnId="{5426DD84-C2A3-4391-BB7D-172F507A3706}">
      <dgm:prSet/>
      <dgm:spPr/>
      <dgm:t>
        <a:bodyPr/>
        <a:lstStyle/>
        <a:p>
          <a:endParaRPr lang="es-CO"/>
        </a:p>
      </dgm:t>
    </dgm:pt>
    <dgm:pt modelId="{7C77C3F6-5890-420D-A0F7-AD19457E4454}" type="sibTrans" cxnId="{5426DD84-C2A3-4391-BB7D-172F507A3706}">
      <dgm:prSet/>
      <dgm:spPr/>
      <dgm:t>
        <a:bodyPr/>
        <a:lstStyle/>
        <a:p>
          <a:endParaRPr lang="es-CO"/>
        </a:p>
      </dgm:t>
    </dgm:pt>
    <dgm:pt modelId="{4C6D774B-02A7-4399-B050-746F5127347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Lorenzo Peláez Hernández                      </a:t>
          </a:r>
          <a:r>
            <a:rPr lang="es-CO" sz="1200" dirty="0" smtClean="0">
              <a:sym typeface="Wingdings" pitchFamily="2" charset="2"/>
            </a:rPr>
            <a:t> D 108</a:t>
          </a:r>
          <a:endParaRPr lang="es-CO" sz="1200" dirty="0"/>
        </a:p>
      </dgm:t>
    </dgm:pt>
    <dgm:pt modelId="{7C455DB5-8E3C-4AA0-A1A0-0F81FD6670B2}" type="parTrans" cxnId="{886BC6EC-7DD9-470A-BB52-CD62891D5471}">
      <dgm:prSet/>
      <dgm:spPr/>
      <dgm:t>
        <a:bodyPr/>
        <a:lstStyle/>
        <a:p>
          <a:endParaRPr lang="es-CO"/>
        </a:p>
      </dgm:t>
    </dgm:pt>
    <dgm:pt modelId="{262C27C9-51EB-410F-ACF2-EC5F87EB5AF9}" type="sibTrans" cxnId="{886BC6EC-7DD9-470A-BB52-CD62891D5471}">
      <dgm:prSet/>
      <dgm:spPr/>
      <dgm:t>
        <a:bodyPr/>
        <a:lstStyle/>
        <a:p>
          <a:endParaRPr lang="es-CO"/>
        </a:p>
      </dgm:t>
    </dgm:pt>
    <dgm:pt modelId="{32967725-AC66-4745-B5C0-970A19EB24E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Ana                                                   Ruiz de la Cámara Carvajal                        </a:t>
          </a:r>
          <a:r>
            <a:rPr lang="es-CO" sz="1200" dirty="0" smtClean="0">
              <a:sym typeface="Wingdings" pitchFamily="2" charset="2"/>
            </a:rPr>
            <a:t> D 109</a:t>
          </a:r>
          <a:endParaRPr lang="es-CO" sz="1200" dirty="0"/>
        </a:p>
      </dgm:t>
    </dgm:pt>
    <dgm:pt modelId="{AAF07684-F2B0-49B8-9ECA-DC2E8D104467}" type="parTrans" cxnId="{51922762-C617-42D5-843F-6489F0919636}">
      <dgm:prSet/>
      <dgm:spPr/>
      <dgm:t>
        <a:bodyPr/>
        <a:lstStyle/>
        <a:p>
          <a:endParaRPr lang="es-CO"/>
        </a:p>
      </dgm:t>
    </dgm:pt>
    <dgm:pt modelId="{315A3D16-9553-4847-8E3D-7FEEDAA18F67}" type="sibTrans" cxnId="{51922762-C617-42D5-843F-6489F0919636}">
      <dgm:prSet/>
      <dgm:spPr/>
      <dgm:t>
        <a:bodyPr/>
        <a:lstStyle/>
        <a:p>
          <a:endParaRPr lang="es-CO"/>
        </a:p>
      </dgm:t>
    </dgm:pt>
    <dgm:pt modelId="{EC8830D5-02C6-447D-940F-4BFE41F4CF63}" type="pres">
      <dgm:prSet presAssocID="{DADE5931-F20C-4A50-926B-5947635D687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C946FA55-2D67-4262-AC13-4857DB118979}" type="pres">
      <dgm:prSet presAssocID="{CD250EC8-4821-4CFC-B040-B549BF1E7791}" presName="vertOne" presStyleCnt="0"/>
      <dgm:spPr/>
    </dgm:pt>
    <dgm:pt modelId="{AE048491-62C9-4FEA-93D2-BEAD86DB89B0}" type="pres">
      <dgm:prSet presAssocID="{CD250EC8-4821-4CFC-B040-B549BF1E779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6C545F0-834A-4CAD-881C-C82B900E723E}" type="pres">
      <dgm:prSet presAssocID="{CD250EC8-4821-4CFC-B040-B549BF1E7791}" presName="parTransOne" presStyleCnt="0"/>
      <dgm:spPr/>
    </dgm:pt>
    <dgm:pt modelId="{C62F3A02-D093-4EDD-BEF9-F5BE212B902E}" type="pres">
      <dgm:prSet presAssocID="{CD250EC8-4821-4CFC-B040-B549BF1E7791}" presName="horzOne" presStyleCnt="0"/>
      <dgm:spPr/>
    </dgm:pt>
    <dgm:pt modelId="{C98B194B-1674-41DA-9976-AC15E1832117}" type="pres">
      <dgm:prSet presAssocID="{4C6D774B-02A7-4399-B050-746F51273478}" presName="vertTwo" presStyleCnt="0"/>
      <dgm:spPr/>
    </dgm:pt>
    <dgm:pt modelId="{A38A613D-BFC7-46A6-B5D7-C722C9F3F5CA}" type="pres">
      <dgm:prSet presAssocID="{4C6D774B-02A7-4399-B050-746F51273478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050679A-4120-482D-B989-75CF0709F31F}" type="pres">
      <dgm:prSet presAssocID="{4C6D774B-02A7-4399-B050-746F51273478}" presName="horzTwo" presStyleCnt="0"/>
      <dgm:spPr/>
    </dgm:pt>
    <dgm:pt modelId="{C07D7F8F-68CF-46E9-98A1-B5F5EFECF7E2}" type="pres">
      <dgm:prSet presAssocID="{262C27C9-51EB-410F-ACF2-EC5F87EB5AF9}" presName="sibSpaceTwo" presStyleCnt="0"/>
      <dgm:spPr/>
    </dgm:pt>
    <dgm:pt modelId="{8765E5A3-7BD3-42A7-9B59-CD9DF991870E}" type="pres">
      <dgm:prSet presAssocID="{32967725-AC66-4745-B5C0-970A19EB24E7}" presName="vertTwo" presStyleCnt="0"/>
      <dgm:spPr/>
    </dgm:pt>
    <dgm:pt modelId="{B2E0B415-70F8-41CA-960E-368F156B4A6A}" type="pres">
      <dgm:prSet presAssocID="{32967725-AC66-4745-B5C0-970A19EB24E7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713CF6C-38A0-441C-9506-8872C20B14F6}" type="pres">
      <dgm:prSet presAssocID="{32967725-AC66-4745-B5C0-970A19EB24E7}" presName="horzTwo" presStyleCnt="0"/>
      <dgm:spPr/>
    </dgm:pt>
  </dgm:ptLst>
  <dgm:cxnLst>
    <dgm:cxn modelId="{5426DD84-C2A3-4391-BB7D-172F507A3706}" srcId="{DADE5931-F20C-4A50-926B-5947635D6878}" destId="{CD250EC8-4821-4CFC-B040-B549BF1E7791}" srcOrd="0" destOrd="0" parTransId="{EA2C48DF-61E5-432D-9B38-E5FBE999BC83}" sibTransId="{7C77C3F6-5890-420D-A0F7-AD19457E4454}"/>
    <dgm:cxn modelId="{306E85CB-EB4C-48D0-B819-206709E9A9E9}" type="presOf" srcId="{DADE5931-F20C-4A50-926B-5947635D6878}" destId="{EC8830D5-02C6-447D-940F-4BFE41F4CF63}" srcOrd="0" destOrd="0" presId="urn:microsoft.com/office/officeart/2005/8/layout/hierarchy4"/>
    <dgm:cxn modelId="{51922762-C617-42D5-843F-6489F0919636}" srcId="{CD250EC8-4821-4CFC-B040-B549BF1E7791}" destId="{32967725-AC66-4745-B5C0-970A19EB24E7}" srcOrd="1" destOrd="0" parTransId="{AAF07684-F2B0-49B8-9ECA-DC2E8D104467}" sibTransId="{315A3D16-9553-4847-8E3D-7FEEDAA18F67}"/>
    <dgm:cxn modelId="{287390E3-44A1-41B0-B12F-E02C4F32F7C1}" type="presOf" srcId="{4C6D774B-02A7-4399-B050-746F51273478}" destId="{A38A613D-BFC7-46A6-B5D7-C722C9F3F5CA}" srcOrd="0" destOrd="0" presId="urn:microsoft.com/office/officeart/2005/8/layout/hierarchy4"/>
    <dgm:cxn modelId="{886BC6EC-7DD9-470A-BB52-CD62891D5471}" srcId="{CD250EC8-4821-4CFC-B040-B549BF1E7791}" destId="{4C6D774B-02A7-4399-B050-746F51273478}" srcOrd="0" destOrd="0" parTransId="{7C455DB5-8E3C-4AA0-A1A0-0F81FD6670B2}" sibTransId="{262C27C9-51EB-410F-ACF2-EC5F87EB5AF9}"/>
    <dgm:cxn modelId="{D25F26BD-BA56-45B2-8386-AA1C1EB6A158}" type="presOf" srcId="{CD250EC8-4821-4CFC-B040-B549BF1E7791}" destId="{AE048491-62C9-4FEA-93D2-BEAD86DB89B0}" srcOrd="0" destOrd="0" presId="urn:microsoft.com/office/officeart/2005/8/layout/hierarchy4"/>
    <dgm:cxn modelId="{A34E85F7-3779-40A7-BB3D-4262C232426A}" type="presOf" srcId="{32967725-AC66-4745-B5C0-970A19EB24E7}" destId="{B2E0B415-70F8-41CA-960E-368F156B4A6A}" srcOrd="0" destOrd="0" presId="urn:microsoft.com/office/officeart/2005/8/layout/hierarchy4"/>
    <dgm:cxn modelId="{E6529455-8005-488F-8217-E1A54A6F506C}" type="presParOf" srcId="{EC8830D5-02C6-447D-940F-4BFE41F4CF63}" destId="{C946FA55-2D67-4262-AC13-4857DB118979}" srcOrd="0" destOrd="0" presId="urn:microsoft.com/office/officeart/2005/8/layout/hierarchy4"/>
    <dgm:cxn modelId="{4F9D60B1-010F-4759-AB71-B56529CED18A}" type="presParOf" srcId="{C946FA55-2D67-4262-AC13-4857DB118979}" destId="{AE048491-62C9-4FEA-93D2-BEAD86DB89B0}" srcOrd="0" destOrd="0" presId="urn:microsoft.com/office/officeart/2005/8/layout/hierarchy4"/>
    <dgm:cxn modelId="{0DE45F34-0BD1-45F4-8AE4-F83B854006F6}" type="presParOf" srcId="{C946FA55-2D67-4262-AC13-4857DB118979}" destId="{96C545F0-834A-4CAD-881C-C82B900E723E}" srcOrd="1" destOrd="0" presId="urn:microsoft.com/office/officeart/2005/8/layout/hierarchy4"/>
    <dgm:cxn modelId="{A842BC24-B10C-4147-9FEB-B61D113E825A}" type="presParOf" srcId="{C946FA55-2D67-4262-AC13-4857DB118979}" destId="{C62F3A02-D093-4EDD-BEF9-F5BE212B902E}" srcOrd="2" destOrd="0" presId="urn:microsoft.com/office/officeart/2005/8/layout/hierarchy4"/>
    <dgm:cxn modelId="{7DE8065A-D8FB-4FE1-9EC2-F2D960F5A9A0}" type="presParOf" srcId="{C62F3A02-D093-4EDD-BEF9-F5BE212B902E}" destId="{C98B194B-1674-41DA-9976-AC15E1832117}" srcOrd="0" destOrd="0" presId="urn:microsoft.com/office/officeart/2005/8/layout/hierarchy4"/>
    <dgm:cxn modelId="{2D505677-8D3B-4490-B80A-3C9EAD59F0F3}" type="presParOf" srcId="{C98B194B-1674-41DA-9976-AC15E1832117}" destId="{A38A613D-BFC7-46A6-B5D7-C722C9F3F5CA}" srcOrd="0" destOrd="0" presId="urn:microsoft.com/office/officeart/2005/8/layout/hierarchy4"/>
    <dgm:cxn modelId="{7DD2180A-0EEB-4DBB-B18F-28A794A1456E}" type="presParOf" srcId="{C98B194B-1674-41DA-9976-AC15E1832117}" destId="{5050679A-4120-482D-B989-75CF0709F31F}" srcOrd="1" destOrd="0" presId="urn:microsoft.com/office/officeart/2005/8/layout/hierarchy4"/>
    <dgm:cxn modelId="{5A759D51-27E5-4EAB-9F13-F86D5F02A2CE}" type="presParOf" srcId="{C62F3A02-D093-4EDD-BEF9-F5BE212B902E}" destId="{C07D7F8F-68CF-46E9-98A1-B5F5EFECF7E2}" srcOrd="1" destOrd="0" presId="urn:microsoft.com/office/officeart/2005/8/layout/hierarchy4"/>
    <dgm:cxn modelId="{3A6E77DF-363A-4FAB-8AE1-0CE5F0EDB122}" type="presParOf" srcId="{C62F3A02-D093-4EDD-BEF9-F5BE212B902E}" destId="{8765E5A3-7BD3-42A7-9B59-CD9DF991870E}" srcOrd="2" destOrd="0" presId="urn:microsoft.com/office/officeart/2005/8/layout/hierarchy4"/>
    <dgm:cxn modelId="{9CEFDEA4-2770-4C41-8AD6-341E7087DE14}" type="presParOf" srcId="{8765E5A3-7BD3-42A7-9B59-CD9DF991870E}" destId="{B2E0B415-70F8-41CA-960E-368F156B4A6A}" srcOrd="0" destOrd="0" presId="urn:microsoft.com/office/officeart/2005/8/layout/hierarchy4"/>
    <dgm:cxn modelId="{78EF8745-4223-4F83-9BE7-B320E5013368}" type="presParOf" srcId="{8765E5A3-7BD3-42A7-9B59-CD9DF991870E}" destId="{7713CF6C-38A0-441C-9506-8872C20B14F6}" srcOrd="1" destOrd="0" presId="urn:microsoft.com/office/officeart/2005/8/layout/hierarchy4"/>
  </dgm:cxnLst>
  <dgm:bg/>
  <dgm:whole/>
</dgm:dataModel>
</file>

<file path=ppt/diagrams/data107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34692EC5-A4B2-4233-B4D6-050D93265FA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baseline="0" dirty="0" smtClean="0"/>
            <a:t>Lorenzo Peláez Hernández</a:t>
          </a:r>
          <a:endParaRPr lang="es-CO" sz="2400" i="1" baseline="0" dirty="0"/>
        </a:p>
      </dgm:t>
    </dgm:pt>
    <dgm:pt modelId="{BA4420AA-FE36-451F-B7B0-3990B2690671}" type="parTrans" cxnId="{D1C9EFF2-D221-4F1F-B44E-EFA8DA5338E0}">
      <dgm:prSet/>
      <dgm:spPr/>
      <dgm:t>
        <a:bodyPr/>
        <a:lstStyle/>
        <a:p>
          <a:endParaRPr lang="es-CO"/>
        </a:p>
      </dgm:t>
    </dgm:pt>
    <dgm:pt modelId="{397D770A-6365-44B0-9F9A-350B79A4ED88}" type="sibTrans" cxnId="{D1C9EFF2-D221-4F1F-B44E-EFA8DA5338E0}">
      <dgm:prSet/>
      <dgm:spPr/>
      <dgm:t>
        <a:bodyPr/>
        <a:lstStyle/>
        <a:p>
          <a:endParaRPr lang="es-CO"/>
        </a:p>
      </dgm:t>
    </dgm:pt>
    <dgm:pt modelId="{22764620-BC98-495D-AC60-B4068B0DD50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Juan Peláez </a:t>
          </a:r>
          <a:r>
            <a:rPr lang="es-CO" sz="2000" dirty="0" err="1" smtClean="0"/>
            <a:t>Abeu</a:t>
          </a:r>
          <a:endParaRPr lang="es-CO" sz="2000" dirty="0"/>
        </a:p>
      </dgm:t>
    </dgm:pt>
    <dgm:pt modelId="{6C5518F1-63CC-4E7E-A0D0-A55753AC79A4}" type="parTrans" cxnId="{13C1DAFD-BBE4-4967-B59F-5BE39A16EB28}">
      <dgm:prSet/>
      <dgm:spPr/>
      <dgm:t>
        <a:bodyPr/>
        <a:lstStyle/>
        <a:p>
          <a:endParaRPr lang="es-CO"/>
        </a:p>
      </dgm:t>
    </dgm:pt>
    <dgm:pt modelId="{B037B159-4B1A-4A64-9886-3B97A461B979}" type="sibTrans" cxnId="{13C1DAFD-BBE4-4967-B59F-5BE39A16EB28}">
      <dgm:prSet/>
      <dgm:spPr/>
      <dgm:t>
        <a:bodyPr/>
        <a:lstStyle/>
        <a:p>
          <a:endParaRPr lang="es-CO"/>
        </a:p>
      </dgm:t>
    </dgm:pt>
    <dgm:pt modelId="{E3FA80C9-E11A-4C37-9B15-8FF4DFE94A6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María Hernández De La Vera</a:t>
          </a:r>
          <a:endParaRPr lang="es-CO" sz="2000" dirty="0"/>
        </a:p>
      </dgm:t>
    </dgm:pt>
    <dgm:pt modelId="{12A2A9D7-5746-497E-B96F-D23B68D02D67}" type="parTrans" cxnId="{284D9CC2-D4CD-471A-A022-502E0898BABE}">
      <dgm:prSet/>
      <dgm:spPr/>
      <dgm:t>
        <a:bodyPr/>
        <a:lstStyle/>
        <a:p>
          <a:endParaRPr lang="es-CO"/>
        </a:p>
      </dgm:t>
    </dgm:pt>
    <dgm:pt modelId="{79DA6660-AEBE-4DA7-8A69-18EBCEFEC26A}" type="sibTrans" cxnId="{284D9CC2-D4CD-471A-A022-502E0898BABE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A52A4CB3-C97A-4F38-BA55-13A357284E53}" type="pres">
      <dgm:prSet presAssocID="{34692EC5-A4B2-4233-B4D6-050D93265FAD}" presName="vertOne" presStyleCnt="0"/>
      <dgm:spPr/>
    </dgm:pt>
    <dgm:pt modelId="{E893EA67-3AB4-4D47-9D00-9C0871BA1D0B}" type="pres">
      <dgm:prSet presAssocID="{34692EC5-A4B2-4233-B4D6-050D93265FA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4E8BDCF-EBA4-4E09-8E39-8FCFE54DDA84}" type="pres">
      <dgm:prSet presAssocID="{34692EC5-A4B2-4233-B4D6-050D93265FAD}" presName="parTransOne" presStyleCnt="0"/>
      <dgm:spPr/>
    </dgm:pt>
    <dgm:pt modelId="{C41AD8DA-071F-4B32-BA75-D5980DAD4E3A}" type="pres">
      <dgm:prSet presAssocID="{34692EC5-A4B2-4233-B4D6-050D93265FAD}" presName="horzOne" presStyleCnt="0"/>
      <dgm:spPr/>
    </dgm:pt>
    <dgm:pt modelId="{B26BFE23-F5A1-4336-9BB3-DD39B89D5913}" type="pres">
      <dgm:prSet presAssocID="{22764620-BC98-495D-AC60-B4068B0DD50A}" presName="vertTwo" presStyleCnt="0"/>
      <dgm:spPr/>
    </dgm:pt>
    <dgm:pt modelId="{EAA09008-C4FD-4B5A-88FF-C4FD906F1340}" type="pres">
      <dgm:prSet presAssocID="{22764620-BC98-495D-AC60-B4068B0DD50A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9DD0435-743A-4515-B467-6C695B52F2D2}" type="pres">
      <dgm:prSet presAssocID="{22764620-BC98-495D-AC60-B4068B0DD50A}" presName="horzTwo" presStyleCnt="0"/>
      <dgm:spPr/>
    </dgm:pt>
    <dgm:pt modelId="{26F5FC19-92E9-41A4-BB8F-C47494B6F2B1}" type="pres">
      <dgm:prSet presAssocID="{B037B159-4B1A-4A64-9886-3B97A461B979}" presName="sibSpaceTwo" presStyleCnt="0"/>
      <dgm:spPr/>
    </dgm:pt>
    <dgm:pt modelId="{304CF6B4-0E09-48F2-8FA7-8FA0FE78C0AF}" type="pres">
      <dgm:prSet presAssocID="{E3FA80C9-E11A-4C37-9B15-8FF4DFE94A60}" presName="vertTwo" presStyleCnt="0"/>
      <dgm:spPr/>
    </dgm:pt>
    <dgm:pt modelId="{E5281177-E237-42BE-822A-5AC32ABF5768}" type="pres">
      <dgm:prSet presAssocID="{E3FA80C9-E11A-4C37-9B15-8FF4DFE94A60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35E1B02-BB7B-419E-93C8-37F83735534C}" type="pres">
      <dgm:prSet presAssocID="{E3FA80C9-E11A-4C37-9B15-8FF4DFE94A60}" presName="horzTwo" presStyleCnt="0"/>
      <dgm:spPr/>
    </dgm:pt>
  </dgm:ptLst>
  <dgm:cxnLst>
    <dgm:cxn modelId="{13C1DAFD-BBE4-4967-B59F-5BE39A16EB28}" srcId="{34692EC5-A4B2-4233-B4D6-050D93265FAD}" destId="{22764620-BC98-495D-AC60-B4068B0DD50A}" srcOrd="0" destOrd="0" parTransId="{6C5518F1-63CC-4E7E-A0D0-A55753AC79A4}" sibTransId="{B037B159-4B1A-4A64-9886-3B97A461B979}"/>
    <dgm:cxn modelId="{DC915E08-C84B-4C1F-9E2D-4FA8C2AFB165}" type="presOf" srcId="{34692EC5-A4B2-4233-B4D6-050D93265FAD}" destId="{E893EA67-3AB4-4D47-9D00-9C0871BA1D0B}" srcOrd="0" destOrd="0" presId="urn:microsoft.com/office/officeart/2005/8/layout/hierarchy4"/>
    <dgm:cxn modelId="{A074ACD0-346E-4ADB-9B68-BE05D63D2B1C}" type="presOf" srcId="{22764620-BC98-495D-AC60-B4068B0DD50A}" destId="{EAA09008-C4FD-4B5A-88FF-C4FD906F1340}" srcOrd="0" destOrd="0" presId="urn:microsoft.com/office/officeart/2005/8/layout/hierarchy4"/>
    <dgm:cxn modelId="{D1C9EFF2-D221-4F1F-B44E-EFA8DA5338E0}" srcId="{10ED40AF-DFB1-4943-B6DB-2A904FAA918A}" destId="{34692EC5-A4B2-4233-B4D6-050D93265FAD}" srcOrd="0" destOrd="0" parTransId="{BA4420AA-FE36-451F-B7B0-3990B2690671}" sibTransId="{397D770A-6365-44B0-9F9A-350B79A4ED88}"/>
    <dgm:cxn modelId="{C2CC8AE9-B486-4430-B823-BF3503A7AF8A}" type="presOf" srcId="{10ED40AF-DFB1-4943-B6DB-2A904FAA918A}" destId="{E75BF49A-0BBD-418B-A465-D5C73CDDC862}" srcOrd="0" destOrd="0" presId="urn:microsoft.com/office/officeart/2005/8/layout/hierarchy4"/>
    <dgm:cxn modelId="{284D9CC2-D4CD-471A-A022-502E0898BABE}" srcId="{34692EC5-A4B2-4233-B4D6-050D93265FAD}" destId="{E3FA80C9-E11A-4C37-9B15-8FF4DFE94A60}" srcOrd="1" destOrd="0" parTransId="{12A2A9D7-5746-497E-B96F-D23B68D02D67}" sibTransId="{79DA6660-AEBE-4DA7-8A69-18EBCEFEC26A}"/>
    <dgm:cxn modelId="{13550178-3513-4C8F-B28E-973CD0852AE1}" type="presOf" srcId="{E3FA80C9-E11A-4C37-9B15-8FF4DFE94A60}" destId="{E5281177-E237-42BE-822A-5AC32ABF5768}" srcOrd="0" destOrd="0" presId="urn:microsoft.com/office/officeart/2005/8/layout/hierarchy4"/>
    <dgm:cxn modelId="{5BF7E25C-B487-41DB-A6FD-06CEE51E14B7}" type="presParOf" srcId="{E75BF49A-0BBD-418B-A465-D5C73CDDC862}" destId="{A52A4CB3-C97A-4F38-BA55-13A357284E53}" srcOrd="0" destOrd="0" presId="urn:microsoft.com/office/officeart/2005/8/layout/hierarchy4"/>
    <dgm:cxn modelId="{688F5BEB-6AD1-4743-96E7-39A03A274D0C}" type="presParOf" srcId="{A52A4CB3-C97A-4F38-BA55-13A357284E53}" destId="{E893EA67-3AB4-4D47-9D00-9C0871BA1D0B}" srcOrd="0" destOrd="0" presId="urn:microsoft.com/office/officeart/2005/8/layout/hierarchy4"/>
    <dgm:cxn modelId="{480D5BFE-A908-4D34-9D5E-6026E7F677BA}" type="presParOf" srcId="{A52A4CB3-C97A-4F38-BA55-13A357284E53}" destId="{A4E8BDCF-EBA4-4E09-8E39-8FCFE54DDA84}" srcOrd="1" destOrd="0" presId="urn:microsoft.com/office/officeart/2005/8/layout/hierarchy4"/>
    <dgm:cxn modelId="{765442C3-724A-4BB7-A69F-FD10CD9B168E}" type="presParOf" srcId="{A52A4CB3-C97A-4F38-BA55-13A357284E53}" destId="{C41AD8DA-071F-4B32-BA75-D5980DAD4E3A}" srcOrd="2" destOrd="0" presId="urn:microsoft.com/office/officeart/2005/8/layout/hierarchy4"/>
    <dgm:cxn modelId="{004AA058-71BF-4E22-A7CA-35C41F6426DF}" type="presParOf" srcId="{C41AD8DA-071F-4B32-BA75-D5980DAD4E3A}" destId="{B26BFE23-F5A1-4336-9BB3-DD39B89D5913}" srcOrd="0" destOrd="0" presId="urn:microsoft.com/office/officeart/2005/8/layout/hierarchy4"/>
    <dgm:cxn modelId="{3985721D-7F4D-4C80-8A4B-DB4647A082F9}" type="presParOf" srcId="{B26BFE23-F5A1-4336-9BB3-DD39B89D5913}" destId="{EAA09008-C4FD-4B5A-88FF-C4FD906F1340}" srcOrd="0" destOrd="0" presId="urn:microsoft.com/office/officeart/2005/8/layout/hierarchy4"/>
    <dgm:cxn modelId="{1AF5FAA7-C5A5-4735-AA9C-A684651F7B50}" type="presParOf" srcId="{B26BFE23-F5A1-4336-9BB3-DD39B89D5913}" destId="{99DD0435-743A-4515-B467-6C695B52F2D2}" srcOrd="1" destOrd="0" presId="urn:microsoft.com/office/officeart/2005/8/layout/hierarchy4"/>
    <dgm:cxn modelId="{E674BA9C-7FA9-4F41-AA96-1DDF3C5FFA2F}" type="presParOf" srcId="{C41AD8DA-071F-4B32-BA75-D5980DAD4E3A}" destId="{26F5FC19-92E9-41A4-BB8F-C47494B6F2B1}" srcOrd="1" destOrd="0" presId="urn:microsoft.com/office/officeart/2005/8/layout/hierarchy4"/>
    <dgm:cxn modelId="{420DC735-7781-4238-9E70-05185B46CA98}" type="presParOf" srcId="{C41AD8DA-071F-4B32-BA75-D5980DAD4E3A}" destId="{304CF6B4-0E09-48F2-8FA7-8FA0FE78C0AF}" srcOrd="2" destOrd="0" presId="urn:microsoft.com/office/officeart/2005/8/layout/hierarchy4"/>
    <dgm:cxn modelId="{86304970-73FD-4FB7-9263-B9A02985BE4D}" type="presParOf" srcId="{304CF6B4-0E09-48F2-8FA7-8FA0FE78C0AF}" destId="{E5281177-E237-42BE-822A-5AC32ABF5768}" srcOrd="0" destOrd="0" presId="urn:microsoft.com/office/officeart/2005/8/layout/hierarchy4"/>
    <dgm:cxn modelId="{F7F3B933-FFC3-4281-914F-44598E927F4E}" type="presParOf" srcId="{304CF6B4-0E09-48F2-8FA7-8FA0FE78C0AF}" destId="{635E1B02-BB7B-419E-93C8-37F83735534C}" srcOrd="1" destOrd="0" presId="urn:microsoft.com/office/officeart/2005/8/layout/hierarchy4"/>
  </dgm:cxnLst>
  <dgm:bg/>
  <dgm:whole/>
</dgm:dataModel>
</file>

<file path=ppt/diagrams/data108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40DDF1D-403B-4ADE-9CCE-443745F4BD9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Ana Ruiz De La Cámara Carvajal</a:t>
          </a:r>
          <a:endParaRPr lang="es-CO" sz="2400" i="1" dirty="0"/>
        </a:p>
      </dgm:t>
    </dgm:pt>
    <dgm:pt modelId="{61F7A5A2-B5F0-4C37-8545-73C646D448AA}" type="parTrans" cxnId="{2B897DA5-BF96-4D18-A14F-E3748FB6E020}">
      <dgm:prSet/>
      <dgm:spPr/>
      <dgm:t>
        <a:bodyPr/>
        <a:lstStyle/>
        <a:p>
          <a:endParaRPr lang="es-CO"/>
        </a:p>
      </dgm:t>
    </dgm:pt>
    <dgm:pt modelId="{586C8DD5-0CC0-4D8C-B853-E42EF6C854D4}" type="sibTrans" cxnId="{2B897DA5-BF96-4D18-A14F-E3748FB6E020}">
      <dgm:prSet/>
      <dgm:spPr/>
      <dgm:t>
        <a:bodyPr/>
        <a:lstStyle/>
        <a:p>
          <a:endParaRPr lang="es-CO"/>
        </a:p>
      </dgm:t>
    </dgm:pt>
    <dgm:pt modelId="{2719B757-C8A0-447C-A9C1-521389536A6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baseline="0" dirty="0" smtClean="0"/>
            <a:t>Diego                                          Ruiz De La Cámara</a:t>
          </a:r>
          <a:endParaRPr lang="es-CO" sz="1800" baseline="0" dirty="0"/>
        </a:p>
      </dgm:t>
    </dgm:pt>
    <dgm:pt modelId="{E1323315-13EB-4E03-B1D2-6E75EE212F86}" type="parTrans" cxnId="{73876787-8436-4302-B4DA-05A8039600C0}">
      <dgm:prSet/>
      <dgm:spPr/>
      <dgm:t>
        <a:bodyPr/>
        <a:lstStyle/>
        <a:p>
          <a:endParaRPr lang="es-CO"/>
        </a:p>
      </dgm:t>
    </dgm:pt>
    <dgm:pt modelId="{21EFF6D3-FEFD-4B8E-A760-52BAFF03831E}" type="sibTrans" cxnId="{73876787-8436-4302-B4DA-05A8039600C0}">
      <dgm:prSet/>
      <dgm:spPr/>
      <dgm:t>
        <a:bodyPr/>
        <a:lstStyle/>
        <a:p>
          <a:endParaRPr lang="es-CO"/>
        </a:p>
      </dgm:t>
    </dgm:pt>
    <dgm:pt modelId="{1BA6458F-41CF-4916-A395-D9FE1B707C3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Mencia De Carvajal Martínez</a:t>
          </a:r>
          <a:endParaRPr lang="es-CO" sz="2000" dirty="0"/>
        </a:p>
      </dgm:t>
    </dgm:pt>
    <dgm:pt modelId="{370B9618-B76C-46E9-AE74-57CF653D9762}" type="parTrans" cxnId="{BEB0EA0A-6B61-48CB-9693-EECF128CF123}">
      <dgm:prSet/>
      <dgm:spPr/>
      <dgm:t>
        <a:bodyPr/>
        <a:lstStyle/>
        <a:p>
          <a:endParaRPr lang="es-CO"/>
        </a:p>
      </dgm:t>
    </dgm:pt>
    <dgm:pt modelId="{9958C14E-9557-42F9-A62D-E87FE078CC2D}" type="sibTrans" cxnId="{BEB0EA0A-6B61-48CB-9693-EECF128CF123}">
      <dgm:prSet/>
      <dgm:spPr/>
      <dgm:t>
        <a:bodyPr/>
        <a:lstStyle/>
        <a:p>
          <a:endParaRPr lang="es-CO"/>
        </a:p>
      </dgm:t>
    </dgm:pt>
    <dgm:pt modelId="{7ECF0C56-19BB-4E52-B716-995C3C66B3C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Juan Ruiz De La Parra</a:t>
          </a:r>
          <a:endParaRPr lang="es-CO" sz="1400" dirty="0"/>
        </a:p>
      </dgm:t>
    </dgm:pt>
    <dgm:pt modelId="{3F6FB986-F817-4978-9918-AF4F48F7CA60}" type="parTrans" cxnId="{1454F2DE-500E-4B56-9185-C3123B7B02BE}">
      <dgm:prSet/>
      <dgm:spPr/>
      <dgm:t>
        <a:bodyPr/>
        <a:lstStyle/>
        <a:p>
          <a:endParaRPr lang="es-CO"/>
        </a:p>
      </dgm:t>
    </dgm:pt>
    <dgm:pt modelId="{728B2B22-DF92-42D1-87F8-780AEB26E873}" type="sibTrans" cxnId="{1454F2DE-500E-4B56-9185-C3123B7B02BE}">
      <dgm:prSet/>
      <dgm:spPr/>
      <dgm:t>
        <a:bodyPr/>
        <a:lstStyle/>
        <a:p>
          <a:endParaRPr lang="es-CO"/>
        </a:p>
      </dgm:t>
    </dgm:pt>
    <dgm:pt modelId="{F5C01440-C4E0-4522-B410-E29F010745E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Elvira Martínez De Cárdenas</a:t>
          </a:r>
          <a:endParaRPr lang="es-CO" sz="1400" dirty="0"/>
        </a:p>
      </dgm:t>
    </dgm:pt>
    <dgm:pt modelId="{20047DBE-7A86-43B5-9DE2-4DC18C77111B}" type="parTrans" cxnId="{E76CF380-EB92-4814-B56D-DC799E397441}">
      <dgm:prSet/>
      <dgm:spPr/>
      <dgm:t>
        <a:bodyPr/>
        <a:lstStyle/>
        <a:p>
          <a:endParaRPr lang="es-CO"/>
        </a:p>
      </dgm:t>
    </dgm:pt>
    <dgm:pt modelId="{C12CB3DA-FA9A-47C5-9D99-5B4206343734}" type="sibTrans" cxnId="{E76CF380-EB92-4814-B56D-DC799E397441}">
      <dgm:prSet/>
      <dgm:spPr/>
      <dgm:t>
        <a:bodyPr/>
        <a:lstStyle/>
        <a:p>
          <a:endParaRPr lang="es-CO"/>
        </a:p>
      </dgm:t>
    </dgm:pt>
    <dgm:pt modelId="{93FD0B5A-2E6C-4316-8B4B-84952C64596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Rodrigo                        Sánchez </a:t>
          </a:r>
          <a:r>
            <a:rPr lang="es-CO" sz="1600" dirty="0" err="1" smtClean="0"/>
            <a:t>Torreblanca</a:t>
          </a:r>
          <a:r>
            <a:rPr lang="es-CO" sz="1600" dirty="0" smtClean="0"/>
            <a:t> De Carvajal</a:t>
          </a:r>
          <a:endParaRPr lang="es-CO" sz="1600" dirty="0"/>
        </a:p>
      </dgm:t>
    </dgm:pt>
    <dgm:pt modelId="{2737A55F-93D0-4BE8-83AF-73A42F061881}" type="parTrans" cxnId="{8ACF0CF9-0FDB-4B21-8C5F-423F7982D0A9}">
      <dgm:prSet/>
      <dgm:spPr/>
      <dgm:t>
        <a:bodyPr/>
        <a:lstStyle/>
        <a:p>
          <a:endParaRPr lang="es-CO"/>
        </a:p>
      </dgm:t>
    </dgm:pt>
    <dgm:pt modelId="{E3721F01-557F-4073-9A0A-4DE3A69B36E1}" type="sibTrans" cxnId="{8ACF0CF9-0FDB-4B21-8C5F-423F7982D0A9}">
      <dgm:prSet/>
      <dgm:spPr/>
      <dgm:t>
        <a:bodyPr/>
        <a:lstStyle/>
        <a:p>
          <a:endParaRPr lang="es-CO"/>
        </a:p>
      </dgm:t>
    </dgm:pt>
    <dgm:pt modelId="{4874EE93-BD3F-46A7-9973-F684A80CFAE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Juana Martínez</a:t>
          </a:r>
          <a:endParaRPr lang="es-CO" sz="1800" dirty="0"/>
        </a:p>
      </dgm:t>
    </dgm:pt>
    <dgm:pt modelId="{A7CE9B24-106B-4F51-B174-993FF2F7AC39}" type="parTrans" cxnId="{616057CF-4147-41C2-8C83-7E89CCC40DC4}">
      <dgm:prSet/>
      <dgm:spPr/>
      <dgm:t>
        <a:bodyPr/>
        <a:lstStyle/>
        <a:p>
          <a:endParaRPr lang="es-CO"/>
        </a:p>
      </dgm:t>
    </dgm:pt>
    <dgm:pt modelId="{B14624CC-74EE-4413-A782-895785926F03}" type="sibTrans" cxnId="{616057CF-4147-41C2-8C83-7E89CCC40DC4}">
      <dgm:prSet/>
      <dgm:spPr/>
      <dgm:t>
        <a:bodyPr/>
        <a:lstStyle/>
        <a:p>
          <a:endParaRPr lang="es-CO"/>
        </a:p>
      </dgm:t>
    </dgm:pt>
    <dgm:pt modelId="{DCEC48FE-F476-40CB-A709-2D3A03C1DB9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Pedro                          Martín De Ávila</a:t>
          </a:r>
          <a:endParaRPr lang="es-CO" sz="1600" dirty="0"/>
        </a:p>
      </dgm:t>
    </dgm:pt>
    <dgm:pt modelId="{13D8FE76-F50E-46A7-A307-5E1D7C8392D2}" type="parTrans" cxnId="{4BC0A746-D22F-4675-8344-647D6318180C}">
      <dgm:prSet/>
      <dgm:spPr/>
      <dgm:t>
        <a:bodyPr/>
        <a:lstStyle/>
        <a:p>
          <a:endParaRPr lang="es-CO"/>
        </a:p>
      </dgm:t>
    </dgm:pt>
    <dgm:pt modelId="{CD437ACC-19B7-41B2-86C0-A63EB79CFC35}" type="sibTrans" cxnId="{4BC0A746-D22F-4675-8344-647D6318180C}">
      <dgm:prSet/>
      <dgm:spPr/>
      <dgm:t>
        <a:bodyPr/>
        <a:lstStyle/>
        <a:p>
          <a:endParaRPr lang="es-CO"/>
        </a:p>
      </dgm:t>
    </dgm:pt>
    <dgm:pt modelId="{CC2F4CDE-146B-47F7-A665-22B64D27D3D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400" dirty="0" smtClean="0"/>
            <a:t>Francisca Martínez</a:t>
          </a:r>
          <a:endParaRPr lang="es-CO" sz="1400" dirty="0"/>
        </a:p>
      </dgm:t>
    </dgm:pt>
    <dgm:pt modelId="{1324AA8E-C91D-49D9-B034-0A2045076FF9}" type="parTrans" cxnId="{7F5BAB1A-98AE-4D96-BE74-093E407636E5}">
      <dgm:prSet/>
      <dgm:spPr/>
      <dgm:t>
        <a:bodyPr/>
        <a:lstStyle/>
        <a:p>
          <a:endParaRPr lang="es-CO"/>
        </a:p>
      </dgm:t>
    </dgm:pt>
    <dgm:pt modelId="{AB357DF1-DFBA-4168-B57C-AE21CE0FE7E8}" type="sibTrans" cxnId="{7F5BAB1A-98AE-4D96-BE74-093E407636E5}">
      <dgm:prSet/>
      <dgm:spPr/>
      <dgm:t>
        <a:bodyPr/>
        <a:lstStyle/>
        <a:p>
          <a:endParaRPr lang="es-CO"/>
        </a:p>
      </dgm:t>
    </dgm:pt>
    <dgm:pt modelId="{E8FB2FF2-B836-4901-9834-C2D8DCD7152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aseline="0" dirty="0" smtClean="0"/>
            <a:t>Pedro Martín Hernández</a:t>
          </a:r>
          <a:endParaRPr lang="es-CO" sz="1600" baseline="0" dirty="0"/>
        </a:p>
      </dgm:t>
    </dgm:pt>
    <dgm:pt modelId="{1BA415F3-5FF5-4F69-A5E6-46EE3D5AB430}" type="parTrans" cxnId="{F7F4E655-1830-4EDD-BA9E-AF13888D4750}">
      <dgm:prSet/>
      <dgm:spPr/>
      <dgm:t>
        <a:bodyPr/>
        <a:lstStyle/>
        <a:p>
          <a:endParaRPr lang="es-CO"/>
        </a:p>
      </dgm:t>
    </dgm:pt>
    <dgm:pt modelId="{FDD089CC-B94F-438B-8C06-1AF6A3865A03}" type="sibTrans" cxnId="{F7F4E655-1830-4EDD-BA9E-AF13888D4750}">
      <dgm:prSet/>
      <dgm:spPr/>
      <dgm:t>
        <a:bodyPr/>
        <a:lstStyle/>
        <a:p>
          <a:endParaRPr lang="es-CO"/>
        </a:p>
      </dgm:t>
    </dgm:pt>
    <dgm:pt modelId="{6645712D-1B0E-4C5C-BCCA-BBFD49F1531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D1"/>
        </a:solidFill>
      </dgm:spPr>
      <dgm:t>
        <a:bodyPr/>
        <a:lstStyle/>
        <a:p>
          <a:r>
            <a:rPr lang="es-CO" sz="1400" baseline="0" dirty="0" smtClean="0"/>
            <a:t>N. N. 1  Indígena Chibcha</a:t>
          </a:r>
          <a:endParaRPr lang="es-CO" sz="1400" baseline="0" dirty="0"/>
        </a:p>
      </dgm:t>
    </dgm:pt>
    <dgm:pt modelId="{74BDB61B-A9F6-4145-A344-22F3562B8C24}" type="parTrans" cxnId="{CF4264A0-913F-4959-B9C8-C8688A1F6937}">
      <dgm:prSet/>
      <dgm:spPr/>
      <dgm:t>
        <a:bodyPr/>
        <a:lstStyle/>
        <a:p>
          <a:endParaRPr lang="es-CO"/>
        </a:p>
      </dgm:t>
    </dgm:pt>
    <dgm:pt modelId="{2296A9F2-8D3E-4F42-A17D-5DA6892B5117}" type="sibTrans" cxnId="{CF4264A0-913F-4959-B9C8-C8688A1F6937}">
      <dgm:prSet/>
      <dgm:spPr/>
      <dgm:t>
        <a:bodyPr/>
        <a:lstStyle/>
        <a:p>
          <a:endParaRPr lang="es-CO"/>
        </a:p>
      </dgm:t>
    </dgm:pt>
    <dgm:pt modelId="{B86CAE1D-C9D7-47E5-B69D-4B2485E81CE6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Bartolomé Sánchez </a:t>
          </a:r>
          <a:r>
            <a:rPr lang="es-CO" sz="1400" dirty="0" err="1" smtClean="0"/>
            <a:t>Torreblanca</a:t>
          </a:r>
          <a:endParaRPr lang="es-CO" sz="1400" dirty="0"/>
        </a:p>
      </dgm:t>
    </dgm:pt>
    <dgm:pt modelId="{9E8CDEE8-EE0A-48CA-8CA6-18FD2516F3F2}" type="parTrans" cxnId="{A0DE04A0-B180-466C-833A-8056806C3138}">
      <dgm:prSet/>
      <dgm:spPr/>
      <dgm:t>
        <a:bodyPr/>
        <a:lstStyle/>
        <a:p>
          <a:endParaRPr lang="es-CO"/>
        </a:p>
      </dgm:t>
    </dgm:pt>
    <dgm:pt modelId="{B24FD8E6-9225-4396-B198-7F02FF22E708}" type="sibTrans" cxnId="{A0DE04A0-B180-466C-833A-8056806C3138}">
      <dgm:prSet/>
      <dgm:spPr/>
      <dgm:t>
        <a:bodyPr/>
        <a:lstStyle/>
        <a:p>
          <a:endParaRPr lang="es-CO"/>
        </a:p>
      </dgm:t>
    </dgm:pt>
    <dgm:pt modelId="{6F767FF4-487A-418F-9264-0F20DF71BCE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Mencia De Carvajal Vásquez</a:t>
          </a:r>
          <a:endParaRPr lang="es-CO" sz="1400" dirty="0"/>
        </a:p>
      </dgm:t>
    </dgm:pt>
    <dgm:pt modelId="{B74276BB-95D9-45EA-A8AD-0805E90127A3}" type="parTrans" cxnId="{3AF3C2A2-6916-4D18-AC85-7EABF32EC0DC}">
      <dgm:prSet/>
      <dgm:spPr/>
      <dgm:t>
        <a:bodyPr/>
        <a:lstStyle/>
        <a:p>
          <a:endParaRPr lang="es-CO"/>
        </a:p>
      </dgm:t>
    </dgm:pt>
    <dgm:pt modelId="{8495484B-D678-42E5-A7E8-9D3FF1B072A4}" type="sibTrans" cxnId="{3AF3C2A2-6916-4D18-AC85-7EABF32EC0DC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D4DAAFB3-DF6A-4A53-95A6-23D983AC6B75}" type="pres">
      <dgm:prSet presAssocID="{B40DDF1D-403B-4ADE-9CCE-443745F4BD9F}" presName="vertOne" presStyleCnt="0"/>
      <dgm:spPr/>
    </dgm:pt>
    <dgm:pt modelId="{11E4E1D2-58FF-447E-9E71-571B09630B54}" type="pres">
      <dgm:prSet presAssocID="{B40DDF1D-403B-4ADE-9CCE-443745F4BD9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9AA8782-0BA0-45BD-97A7-6DFE9243562C}" type="pres">
      <dgm:prSet presAssocID="{B40DDF1D-403B-4ADE-9CCE-443745F4BD9F}" presName="parTransOne" presStyleCnt="0"/>
      <dgm:spPr/>
    </dgm:pt>
    <dgm:pt modelId="{49472DB6-8148-447A-A29A-643996242212}" type="pres">
      <dgm:prSet presAssocID="{B40DDF1D-403B-4ADE-9CCE-443745F4BD9F}" presName="horzOne" presStyleCnt="0"/>
      <dgm:spPr/>
    </dgm:pt>
    <dgm:pt modelId="{B7FB50A3-5552-48ED-9624-9DD35E1FC18A}" type="pres">
      <dgm:prSet presAssocID="{2719B757-C8A0-447C-A9C1-521389536A6C}" presName="vertTwo" presStyleCnt="0"/>
      <dgm:spPr/>
    </dgm:pt>
    <dgm:pt modelId="{E3724A38-254A-406A-9AEB-5F2F4642FFD9}" type="pres">
      <dgm:prSet presAssocID="{2719B757-C8A0-447C-A9C1-521389536A6C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086E9E8-DDAC-496C-AD1C-EEB702AC13E2}" type="pres">
      <dgm:prSet presAssocID="{2719B757-C8A0-447C-A9C1-521389536A6C}" presName="parTransTwo" presStyleCnt="0"/>
      <dgm:spPr/>
    </dgm:pt>
    <dgm:pt modelId="{D938612D-6250-4C63-BB44-B5C21548380A}" type="pres">
      <dgm:prSet presAssocID="{2719B757-C8A0-447C-A9C1-521389536A6C}" presName="horzTwo" presStyleCnt="0"/>
      <dgm:spPr/>
    </dgm:pt>
    <dgm:pt modelId="{A6855BC3-97F2-4161-A1D4-41A71D94E972}" type="pres">
      <dgm:prSet presAssocID="{7ECF0C56-19BB-4E52-B716-995C3C66B3CB}" presName="vertThree" presStyleCnt="0"/>
      <dgm:spPr/>
    </dgm:pt>
    <dgm:pt modelId="{0A499361-E16E-418D-8A8F-84407AEBA24C}" type="pres">
      <dgm:prSet presAssocID="{7ECF0C56-19BB-4E52-B716-995C3C66B3CB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BC66DB0-96F2-44D8-91AD-E63A4B7B678C}" type="pres">
      <dgm:prSet presAssocID="{7ECF0C56-19BB-4E52-B716-995C3C66B3CB}" presName="horzThree" presStyleCnt="0"/>
      <dgm:spPr/>
    </dgm:pt>
    <dgm:pt modelId="{8EF22E24-AC24-4DD7-A2B3-142199EDFBF0}" type="pres">
      <dgm:prSet presAssocID="{728B2B22-DF92-42D1-87F8-780AEB26E873}" presName="sibSpaceThree" presStyleCnt="0"/>
      <dgm:spPr/>
    </dgm:pt>
    <dgm:pt modelId="{EB7A7206-95D3-4F5D-A19D-0E8CAD82BE95}" type="pres">
      <dgm:prSet presAssocID="{F5C01440-C4E0-4522-B410-E29F010745E1}" presName="vertThree" presStyleCnt="0"/>
      <dgm:spPr/>
    </dgm:pt>
    <dgm:pt modelId="{533DD6C8-A5F7-42C6-BE0F-C001EA7EF584}" type="pres">
      <dgm:prSet presAssocID="{F5C01440-C4E0-4522-B410-E29F010745E1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986D68C-FEA7-4C94-918A-9923D6260A9D}" type="pres">
      <dgm:prSet presAssocID="{F5C01440-C4E0-4522-B410-E29F010745E1}" presName="horzThree" presStyleCnt="0"/>
      <dgm:spPr/>
    </dgm:pt>
    <dgm:pt modelId="{40DB7696-D20F-4AC1-AD1B-E3136FBC2EAA}" type="pres">
      <dgm:prSet presAssocID="{21EFF6D3-FEFD-4B8E-A760-52BAFF03831E}" presName="sibSpaceTwo" presStyleCnt="0"/>
      <dgm:spPr/>
    </dgm:pt>
    <dgm:pt modelId="{D08E09D9-395D-4702-AB5F-7BC1AC20BDEE}" type="pres">
      <dgm:prSet presAssocID="{1BA6458F-41CF-4916-A395-D9FE1B707C3A}" presName="vertTwo" presStyleCnt="0"/>
      <dgm:spPr/>
    </dgm:pt>
    <dgm:pt modelId="{0D7BBF2E-35A7-4E3F-BB16-0E217C9CEB70}" type="pres">
      <dgm:prSet presAssocID="{1BA6458F-41CF-4916-A395-D9FE1B707C3A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0008D25-124F-4BAB-9693-DFAC57FADB16}" type="pres">
      <dgm:prSet presAssocID="{1BA6458F-41CF-4916-A395-D9FE1B707C3A}" presName="parTransTwo" presStyleCnt="0"/>
      <dgm:spPr/>
    </dgm:pt>
    <dgm:pt modelId="{B4BD6821-66E0-428E-9716-239A66A69108}" type="pres">
      <dgm:prSet presAssocID="{1BA6458F-41CF-4916-A395-D9FE1B707C3A}" presName="horzTwo" presStyleCnt="0"/>
      <dgm:spPr/>
    </dgm:pt>
    <dgm:pt modelId="{3D391F27-6FF0-4ED2-93D5-5E97D8162287}" type="pres">
      <dgm:prSet presAssocID="{93FD0B5A-2E6C-4316-8B4B-84952C64596A}" presName="vertThree" presStyleCnt="0"/>
      <dgm:spPr/>
    </dgm:pt>
    <dgm:pt modelId="{23138516-8061-4EAD-B457-F36796164B3A}" type="pres">
      <dgm:prSet presAssocID="{93FD0B5A-2E6C-4316-8B4B-84952C64596A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F378705-7107-4ABE-9F3F-0C6A3E4DBF22}" type="pres">
      <dgm:prSet presAssocID="{93FD0B5A-2E6C-4316-8B4B-84952C64596A}" presName="parTransThree" presStyleCnt="0"/>
      <dgm:spPr/>
    </dgm:pt>
    <dgm:pt modelId="{384185F7-5B0A-4FC2-9725-454B2343DC17}" type="pres">
      <dgm:prSet presAssocID="{93FD0B5A-2E6C-4316-8B4B-84952C64596A}" presName="horzThree" presStyleCnt="0"/>
      <dgm:spPr/>
    </dgm:pt>
    <dgm:pt modelId="{6EBBC2C2-3D68-4E87-AA9D-42CD9E12D637}" type="pres">
      <dgm:prSet presAssocID="{B86CAE1D-C9D7-47E5-B69D-4B2485E81CE6}" presName="vertFour" presStyleCnt="0">
        <dgm:presLayoutVars>
          <dgm:chPref val="3"/>
        </dgm:presLayoutVars>
      </dgm:prSet>
      <dgm:spPr/>
    </dgm:pt>
    <dgm:pt modelId="{DCE4C064-9609-4B51-B015-844E86E9EA6C}" type="pres">
      <dgm:prSet presAssocID="{B86CAE1D-C9D7-47E5-B69D-4B2485E81CE6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FB5240C-8DC0-4A3D-B149-3B9A087EA0E3}" type="pres">
      <dgm:prSet presAssocID="{B86CAE1D-C9D7-47E5-B69D-4B2485E81CE6}" presName="horzFour" presStyleCnt="0"/>
      <dgm:spPr/>
    </dgm:pt>
    <dgm:pt modelId="{1FCD8BF6-9C92-4578-A270-880164B3B4E4}" type="pres">
      <dgm:prSet presAssocID="{B24FD8E6-9225-4396-B198-7F02FF22E708}" presName="sibSpaceFour" presStyleCnt="0"/>
      <dgm:spPr/>
    </dgm:pt>
    <dgm:pt modelId="{3328644D-00C7-441D-AF0D-C6517CE8FA03}" type="pres">
      <dgm:prSet presAssocID="{6F767FF4-487A-418F-9264-0F20DF71BCEC}" presName="vertFour" presStyleCnt="0">
        <dgm:presLayoutVars>
          <dgm:chPref val="3"/>
        </dgm:presLayoutVars>
      </dgm:prSet>
      <dgm:spPr/>
    </dgm:pt>
    <dgm:pt modelId="{B3123D80-D845-4C30-9B70-F655D0D4CDD8}" type="pres">
      <dgm:prSet presAssocID="{6F767FF4-487A-418F-9264-0F20DF71BCEC}" presName="txFour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91298CE-434B-4D9A-BBD4-41A5C7FF2FAC}" type="pres">
      <dgm:prSet presAssocID="{6F767FF4-487A-418F-9264-0F20DF71BCEC}" presName="horzFour" presStyleCnt="0"/>
      <dgm:spPr/>
    </dgm:pt>
    <dgm:pt modelId="{7B56FA91-6378-4AA2-97AC-14B936CE8A76}" type="pres">
      <dgm:prSet presAssocID="{E3721F01-557F-4073-9A0A-4DE3A69B36E1}" presName="sibSpaceThree" presStyleCnt="0"/>
      <dgm:spPr/>
    </dgm:pt>
    <dgm:pt modelId="{AE24FDA5-AA3F-477A-9755-7479229B3728}" type="pres">
      <dgm:prSet presAssocID="{4874EE93-BD3F-46A7-9973-F684A80CFAE9}" presName="vertThree" presStyleCnt="0"/>
      <dgm:spPr/>
    </dgm:pt>
    <dgm:pt modelId="{C34D27CF-EA8E-44DA-8389-7E17A11D4967}" type="pres">
      <dgm:prSet presAssocID="{4874EE93-BD3F-46A7-9973-F684A80CFAE9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455B98E-A4B5-4564-9363-0F313723B3B1}" type="pres">
      <dgm:prSet presAssocID="{4874EE93-BD3F-46A7-9973-F684A80CFAE9}" presName="parTransThree" presStyleCnt="0"/>
      <dgm:spPr/>
    </dgm:pt>
    <dgm:pt modelId="{70F22B32-7891-43D0-9DF2-9C152BE48D5E}" type="pres">
      <dgm:prSet presAssocID="{4874EE93-BD3F-46A7-9973-F684A80CFAE9}" presName="horzThree" presStyleCnt="0"/>
      <dgm:spPr/>
    </dgm:pt>
    <dgm:pt modelId="{1BDFB61F-19D7-47D1-9EE7-050293D9A505}" type="pres">
      <dgm:prSet presAssocID="{DCEC48FE-F476-40CB-A709-2D3A03C1DB9E}" presName="vertFour" presStyleCnt="0">
        <dgm:presLayoutVars>
          <dgm:chPref val="3"/>
        </dgm:presLayoutVars>
      </dgm:prSet>
      <dgm:spPr/>
    </dgm:pt>
    <dgm:pt modelId="{0DFB8EA7-C176-4638-942D-37949E9B723A}" type="pres">
      <dgm:prSet presAssocID="{DCEC48FE-F476-40CB-A709-2D3A03C1DB9E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101A1C6-4D27-4566-A62A-3C82C46994F8}" type="pres">
      <dgm:prSet presAssocID="{DCEC48FE-F476-40CB-A709-2D3A03C1DB9E}" presName="parTransFour" presStyleCnt="0"/>
      <dgm:spPr/>
    </dgm:pt>
    <dgm:pt modelId="{9246C25E-B4C3-4B3B-AE30-EDEF48DB4896}" type="pres">
      <dgm:prSet presAssocID="{DCEC48FE-F476-40CB-A709-2D3A03C1DB9E}" presName="horzFour" presStyleCnt="0"/>
      <dgm:spPr/>
    </dgm:pt>
    <dgm:pt modelId="{40EFD2F2-376E-4685-ACA9-C299F2DA5EA7}" type="pres">
      <dgm:prSet presAssocID="{E8FB2FF2-B836-4901-9834-C2D8DCD7152D}" presName="vertFour" presStyleCnt="0">
        <dgm:presLayoutVars>
          <dgm:chPref val="3"/>
        </dgm:presLayoutVars>
      </dgm:prSet>
      <dgm:spPr/>
    </dgm:pt>
    <dgm:pt modelId="{AA3B262E-07CC-48AB-BF01-05EEC686DC48}" type="pres">
      <dgm:prSet presAssocID="{E8FB2FF2-B836-4901-9834-C2D8DCD7152D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0C9E8DD-8A58-4367-930D-C2D1A66BADF7}" type="pres">
      <dgm:prSet presAssocID="{E8FB2FF2-B836-4901-9834-C2D8DCD7152D}" presName="horzFour" presStyleCnt="0"/>
      <dgm:spPr/>
    </dgm:pt>
    <dgm:pt modelId="{B0F90892-B732-4819-82A0-6A0430454686}" type="pres">
      <dgm:prSet presAssocID="{FDD089CC-B94F-438B-8C06-1AF6A3865A03}" presName="sibSpaceFour" presStyleCnt="0"/>
      <dgm:spPr/>
    </dgm:pt>
    <dgm:pt modelId="{9F52D7CC-6108-497D-BBD2-AE23555AA641}" type="pres">
      <dgm:prSet presAssocID="{6645712D-1B0E-4C5C-BCCA-BBFD49F1531D}" presName="vertFour" presStyleCnt="0">
        <dgm:presLayoutVars>
          <dgm:chPref val="3"/>
        </dgm:presLayoutVars>
      </dgm:prSet>
      <dgm:spPr/>
    </dgm:pt>
    <dgm:pt modelId="{F2770547-4244-448A-9E4F-3AA92DDACA78}" type="pres">
      <dgm:prSet presAssocID="{6645712D-1B0E-4C5C-BCCA-BBFD49F1531D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7A5D696-BD3B-4F30-B1FA-97E451DC449B}" type="pres">
      <dgm:prSet presAssocID="{6645712D-1B0E-4C5C-BCCA-BBFD49F1531D}" presName="horzFour" presStyleCnt="0"/>
      <dgm:spPr/>
    </dgm:pt>
    <dgm:pt modelId="{9D651E4F-8BB1-43B0-9A70-B04CC16F86D3}" type="pres">
      <dgm:prSet presAssocID="{CD437ACC-19B7-41B2-86C0-A63EB79CFC35}" presName="sibSpaceFour" presStyleCnt="0"/>
      <dgm:spPr/>
    </dgm:pt>
    <dgm:pt modelId="{5F1FA773-A7A8-4F19-8E2E-8175E6491259}" type="pres">
      <dgm:prSet presAssocID="{CC2F4CDE-146B-47F7-A665-22B64D27D3DB}" presName="vertFour" presStyleCnt="0">
        <dgm:presLayoutVars>
          <dgm:chPref val="3"/>
        </dgm:presLayoutVars>
      </dgm:prSet>
      <dgm:spPr/>
    </dgm:pt>
    <dgm:pt modelId="{109DA45A-F5F5-4470-AC78-1E5665423E0F}" type="pres">
      <dgm:prSet presAssocID="{CC2F4CDE-146B-47F7-A665-22B64D27D3DB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3A15B51-8454-49C5-8D4D-4F0732B2A4E0}" type="pres">
      <dgm:prSet presAssocID="{CC2F4CDE-146B-47F7-A665-22B64D27D3DB}" presName="horzFour" presStyleCnt="0"/>
      <dgm:spPr/>
    </dgm:pt>
  </dgm:ptLst>
  <dgm:cxnLst>
    <dgm:cxn modelId="{73876787-8436-4302-B4DA-05A8039600C0}" srcId="{B40DDF1D-403B-4ADE-9CCE-443745F4BD9F}" destId="{2719B757-C8A0-447C-A9C1-521389536A6C}" srcOrd="0" destOrd="0" parTransId="{E1323315-13EB-4E03-B1D2-6E75EE212F86}" sibTransId="{21EFF6D3-FEFD-4B8E-A760-52BAFF03831E}"/>
    <dgm:cxn modelId="{616057CF-4147-41C2-8C83-7E89CCC40DC4}" srcId="{1BA6458F-41CF-4916-A395-D9FE1B707C3A}" destId="{4874EE93-BD3F-46A7-9973-F684A80CFAE9}" srcOrd="1" destOrd="0" parTransId="{A7CE9B24-106B-4F51-B174-993FF2F7AC39}" sibTransId="{B14624CC-74EE-4413-A782-895785926F03}"/>
    <dgm:cxn modelId="{954E653C-FD0C-4C14-825E-26145A97806B}" type="presOf" srcId="{6F767FF4-487A-418F-9264-0F20DF71BCEC}" destId="{B3123D80-D845-4C30-9B70-F655D0D4CDD8}" srcOrd="0" destOrd="0" presId="urn:microsoft.com/office/officeart/2005/8/layout/hierarchy4"/>
    <dgm:cxn modelId="{A0DE04A0-B180-466C-833A-8056806C3138}" srcId="{93FD0B5A-2E6C-4316-8B4B-84952C64596A}" destId="{B86CAE1D-C9D7-47E5-B69D-4B2485E81CE6}" srcOrd="0" destOrd="0" parTransId="{9E8CDEE8-EE0A-48CA-8CA6-18FD2516F3F2}" sibTransId="{B24FD8E6-9225-4396-B198-7F02FF22E708}"/>
    <dgm:cxn modelId="{4BC0A746-D22F-4675-8344-647D6318180C}" srcId="{4874EE93-BD3F-46A7-9973-F684A80CFAE9}" destId="{DCEC48FE-F476-40CB-A709-2D3A03C1DB9E}" srcOrd="0" destOrd="0" parTransId="{13D8FE76-F50E-46A7-A307-5E1D7C8392D2}" sibTransId="{CD437ACC-19B7-41B2-86C0-A63EB79CFC35}"/>
    <dgm:cxn modelId="{C6020EDC-D1AA-4D22-8921-10BA0C37077C}" type="presOf" srcId="{93FD0B5A-2E6C-4316-8B4B-84952C64596A}" destId="{23138516-8061-4EAD-B457-F36796164B3A}" srcOrd="0" destOrd="0" presId="urn:microsoft.com/office/officeart/2005/8/layout/hierarchy4"/>
    <dgm:cxn modelId="{622EDA4B-385E-47DC-8564-F2C16B566A30}" type="presOf" srcId="{1BA6458F-41CF-4916-A395-D9FE1B707C3A}" destId="{0D7BBF2E-35A7-4E3F-BB16-0E217C9CEB70}" srcOrd="0" destOrd="0" presId="urn:microsoft.com/office/officeart/2005/8/layout/hierarchy4"/>
    <dgm:cxn modelId="{1454F2DE-500E-4B56-9185-C3123B7B02BE}" srcId="{2719B757-C8A0-447C-A9C1-521389536A6C}" destId="{7ECF0C56-19BB-4E52-B716-995C3C66B3CB}" srcOrd="0" destOrd="0" parTransId="{3F6FB986-F817-4978-9918-AF4F48F7CA60}" sibTransId="{728B2B22-DF92-42D1-87F8-780AEB26E873}"/>
    <dgm:cxn modelId="{DD056522-0FA3-4501-90B4-073D8AA1316E}" type="presOf" srcId="{B40DDF1D-403B-4ADE-9CCE-443745F4BD9F}" destId="{11E4E1D2-58FF-447E-9E71-571B09630B54}" srcOrd="0" destOrd="0" presId="urn:microsoft.com/office/officeart/2005/8/layout/hierarchy4"/>
    <dgm:cxn modelId="{828FA96D-5FC5-45F6-B746-43412AE31C9E}" type="presOf" srcId="{2719B757-C8A0-447C-A9C1-521389536A6C}" destId="{E3724A38-254A-406A-9AEB-5F2F4642FFD9}" srcOrd="0" destOrd="0" presId="urn:microsoft.com/office/officeart/2005/8/layout/hierarchy4"/>
    <dgm:cxn modelId="{8ACF0CF9-0FDB-4B21-8C5F-423F7982D0A9}" srcId="{1BA6458F-41CF-4916-A395-D9FE1B707C3A}" destId="{93FD0B5A-2E6C-4316-8B4B-84952C64596A}" srcOrd="0" destOrd="0" parTransId="{2737A55F-93D0-4BE8-83AF-73A42F061881}" sibTransId="{E3721F01-557F-4073-9A0A-4DE3A69B36E1}"/>
    <dgm:cxn modelId="{9953D9AB-249C-4CF6-9832-D6AC2983AF27}" type="presOf" srcId="{6645712D-1B0E-4C5C-BCCA-BBFD49F1531D}" destId="{F2770547-4244-448A-9E4F-3AA92DDACA78}" srcOrd="0" destOrd="0" presId="urn:microsoft.com/office/officeart/2005/8/layout/hierarchy4"/>
    <dgm:cxn modelId="{2B897DA5-BF96-4D18-A14F-E3748FB6E020}" srcId="{10ED40AF-DFB1-4943-B6DB-2A904FAA918A}" destId="{B40DDF1D-403B-4ADE-9CCE-443745F4BD9F}" srcOrd="0" destOrd="0" parTransId="{61F7A5A2-B5F0-4C37-8545-73C646D448AA}" sibTransId="{586C8DD5-0CC0-4D8C-B853-E42EF6C854D4}"/>
    <dgm:cxn modelId="{F7F4E655-1830-4EDD-BA9E-AF13888D4750}" srcId="{DCEC48FE-F476-40CB-A709-2D3A03C1DB9E}" destId="{E8FB2FF2-B836-4901-9834-C2D8DCD7152D}" srcOrd="0" destOrd="0" parTransId="{1BA415F3-5FF5-4F69-A5E6-46EE3D5AB430}" sibTransId="{FDD089CC-B94F-438B-8C06-1AF6A3865A03}"/>
    <dgm:cxn modelId="{E76CF380-EB92-4814-B56D-DC799E397441}" srcId="{2719B757-C8A0-447C-A9C1-521389536A6C}" destId="{F5C01440-C4E0-4522-B410-E29F010745E1}" srcOrd="1" destOrd="0" parTransId="{20047DBE-7A86-43B5-9DE2-4DC18C77111B}" sibTransId="{C12CB3DA-FA9A-47C5-9D99-5B4206343734}"/>
    <dgm:cxn modelId="{5D3CBAB0-792A-4E25-8736-766FF68F8F11}" type="presOf" srcId="{7ECF0C56-19BB-4E52-B716-995C3C66B3CB}" destId="{0A499361-E16E-418D-8A8F-84407AEBA24C}" srcOrd="0" destOrd="0" presId="urn:microsoft.com/office/officeart/2005/8/layout/hierarchy4"/>
    <dgm:cxn modelId="{F46F5D68-F9DA-4F1F-B7D1-F3FD0316536C}" type="presOf" srcId="{E8FB2FF2-B836-4901-9834-C2D8DCD7152D}" destId="{AA3B262E-07CC-48AB-BF01-05EEC686DC48}" srcOrd="0" destOrd="0" presId="urn:microsoft.com/office/officeart/2005/8/layout/hierarchy4"/>
    <dgm:cxn modelId="{CC2DC542-2784-4C66-84FC-55D314C50278}" type="presOf" srcId="{B86CAE1D-C9D7-47E5-B69D-4B2485E81CE6}" destId="{DCE4C064-9609-4B51-B015-844E86E9EA6C}" srcOrd="0" destOrd="0" presId="urn:microsoft.com/office/officeart/2005/8/layout/hierarchy4"/>
    <dgm:cxn modelId="{91BDF057-27A0-44F8-8081-ABFFE5440118}" type="presOf" srcId="{F5C01440-C4E0-4522-B410-E29F010745E1}" destId="{533DD6C8-A5F7-42C6-BE0F-C001EA7EF584}" srcOrd="0" destOrd="0" presId="urn:microsoft.com/office/officeart/2005/8/layout/hierarchy4"/>
    <dgm:cxn modelId="{7F5BAB1A-98AE-4D96-BE74-093E407636E5}" srcId="{4874EE93-BD3F-46A7-9973-F684A80CFAE9}" destId="{CC2F4CDE-146B-47F7-A665-22B64D27D3DB}" srcOrd="1" destOrd="0" parTransId="{1324AA8E-C91D-49D9-B034-0A2045076FF9}" sibTransId="{AB357DF1-DFBA-4168-B57C-AE21CE0FE7E8}"/>
    <dgm:cxn modelId="{90DC54DE-954F-4B53-A4D3-9EEFBFF6B872}" type="presOf" srcId="{CC2F4CDE-146B-47F7-A665-22B64D27D3DB}" destId="{109DA45A-F5F5-4470-AC78-1E5665423E0F}" srcOrd="0" destOrd="0" presId="urn:microsoft.com/office/officeart/2005/8/layout/hierarchy4"/>
    <dgm:cxn modelId="{43033CCB-4694-4C87-BAE4-2A0607DB91E9}" type="presOf" srcId="{4874EE93-BD3F-46A7-9973-F684A80CFAE9}" destId="{C34D27CF-EA8E-44DA-8389-7E17A11D4967}" srcOrd="0" destOrd="0" presId="urn:microsoft.com/office/officeart/2005/8/layout/hierarchy4"/>
    <dgm:cxn modelId="{3AF3C2A2-6916-4D18-AC85-7EABF32EC0DC}" srcId="{93FD0B5A-2E6C-4316-8B4B-84952C64596A}" destId="{6F767FF4-487A-418F-9264-0F20DF71BCEC}" srcOrd="1" destOrd="0" parTransId="{B74276BB-95D9-45EA-A8AD-0805E90127A3}" sibTransId="{8495484B-D678-42E5-A7E8-9D3FF1B072A4}"/>
    <dgm:cxn modelId="{944C200A-73A8-480B-B1CB-3425B7770A89}" type="presOf" srcId="{10ED40AF-DFB1-4943-B6DB-2A904FAA918A}" destId="{E75BF49A-0BBD-418B-A465-D5C73CDDC862}" srcOrd="0" destOrd="0" presId="urn:microsoft.com/office/officeart/2005/8/layout/hierarchy4"/>
    <dgm:cxn modelId="{C5CAD307-704C-4573-8945-B3FB7DFD1017}" type="presOf" srcId="{DCEC48FE-F476-40CB-A709-2D3A03C1DB9E}" destId="{0DFB8EA7-C176-4638-942D-37949E9B723A}" srcOrd="0" destOrd="0" presId="urn:microsoft.com/office/officeart/2005/8/layout/hierarchy4"/>
    <dgm:cxn modelId="{CF4264A0-913F-4959-B9C8-C8688A1F6937}" srcId="{DCEC48FE-F476-40CB-A709-2D3A03C1DB9E}" destId="{6645712D-1B0E-4C5C-BCCA-BBFD49F1531D}" srcOrd="1" destOrd="0" parTransId="{74BDB61B-A9F6-4145-A344-22F3562B8C24}" sibTransId="{2296A9F2-8D3E-4F42-A17D-5DA6892B5117}"/>
    <dgm:cxn modelId="{BEB0EA0A-6B61-48CB-9693-EECF128CF123}" srcId="{B40DDF1D-403B-4ADE-9CCE-443745F4BD9F}" destId="{1BA6458F-41CF-4916-A395-D9FE1B707C3A}" srcOrd="1" destOrd="0" parTransId="{370B9618-B76C-46E9-AE74-57CF653D9762}" sibTransId="{9958C14E-9557-42F9-A62D-E87FE078CC2D}"/>
    <dgm:cxn modelId="{472A748A-0F92-4BC5-8CB1-311FA6EB449D}" type="presParOf" srcId="{E75BF49A-0BBD-418B-A465-D5C73CDDC862}" destId="{D4DAAFB3-DF6A-4A53-95A6-23D983AC6B75}" srcOrd="0" destOrd="0" presId="urn:microsoft.com/office/officeart/2005/8/layout/hierarchy4"/>
    <dgm:cxn modelId="{D4CDE3D1-FE60-41B3-A0BA-5F667DD241EB}" type="presParOf" srcId="{D4DAAFB3-DF6A-4A53-95A6-23D983AC6B75}" destId="{11E4E1D2-58FF-447E-9E71-571B09630B54}" srcOrd="0" destOrd="0" presId="urn:microsoft.com/office/officeart/2005/8/layout/hierarchy4"/>
    <dgm:cxn modelId="{CBEBCF79-F101-437B-A36B-685C282C16DB}" type="presParOf" srcId="{D4DAAFB3-DF6A-4A53-95A6-23D983AC6B75}" destId="{39AA8782-0BA0-45BD-97A7-6DFE9243562C}" srcOrd="1" destOrd="0" presId="urn:microsoft.com/office/officeart/2005/8/layout/hierarchy4"/>
    <dgm:cxn modelId="{37ACA4A2-7E26-494C-8A79-E1DB2E88B63E}" type="presParOf" srcId="{D4DAAFB3-DF6A-4A53-95A6-23D983AC6B75}" destId="{49472DB6-8148-447A-A29A-643996242212}" srcOrd="2" destOrd="0" presId="urn:microsoft.com/office/officeart/2005/8/layout/hierarchy4"/>
    <dgm:cxn modelId="{E5DB0BA5-FBFB-4E48-A9BB-840EE42471C4}" type="presParOf" srcId="{49472DB6-8148-447A-A29A-643996242212}" destId="{B7FB50A3-5552-48ED-9624-9DD35E1FC18A}" srcOrd="0" destOrd="0" presId="urn:microsoft.com/office/officeart/2005/8/layout/hierarchy4"/>
    <dgm:cxn modelId="{AD4CF94B-9E1D-4045-B824-BF2BEE1F9F74}" type="presParOf" srcId="{B7FB50A3-5552-48ED-9624-9DD35E1FC18A}" destId="{E3724A38-254A-406A-9AEB-5F2F4642FFD9}" srcOrd="0" destOrd="0" presId="urn:microsoft.com/office/officeart/2005/8/layout/hierarchy4"/>
    <dgm:cxn modelId="{4D0CB1A3-0AA5-4E71-879F-CAEA4CFDA43A}" type="presParOf" srcId="{B7FB50A3-5552-48ED-9624-9DD35E1FC18A}" destId="{6086E9E8-DDAC-496C-AD1C-EEB702AC13E2}" srcOrd="1" destOrd="0" presId="urn:microsoft.com/office/officeart/2005/8/layout/hierarchy4"/>
    <dgm:cxn modelId="{1B6523DF-E017-41FE-9CD4-5E35CBF3113A}" type="presParOf" srcId="{B7FB50A3-5552-48ED-9624-9DD35E1FC18A}" destId="{D938612D-6250-4C63-BB44-B5C21548380A}" srcOrd="2" destOrd="0" presId="urn:microsoft.com/office/officeart/2005/8/layout/hierarchy4"/>
    <dgm:cxn modelId="{E1A6D991-44D4-4DC0-BB35-38F90607207A}" type="presParOf" srcId="{D938612D-6250-4C63-BB44-B5C21548380A}" destId="{A6855BC3-97F2-4161-A1D4-41A71D94E972}" srcOrd="0" destOrd="0" presId="urn:microsoft.com/office/officeart/2005/8/layout/hierarchy4"/>
    <dgm:cxn modelId="{8FD66EE1-6F9A-432F-A6C7-E16CFC703275}" type="presParOf" srcId="{A6855BC3-97F2-4161-A1D4-41A71D94E972}" destId="{0A499361-E16E-418D-8A8F-84407AEBA24C}" srcOrd="0" destOrd="0" presId="urn:microsoft.com/office/officeart/2005/8/layout/hierarchy4"/>
    <dgm:cxn modelId="{5C530517-90AC-4A85-9782-F7596568C02C}" type="presParOf" srcId="{A6855BC3-97F2-4161-A1D4-41A71D94E972}" destId="{7BC66DB0-96F2-44D8-91AD-E63A4B7B678C}" srcOrd="1" destOrd="0" presId="urn:microsoft.com/office/officeart/2005/8/layout/hierarchy4"/>
    <dgm:cxn modelId="{222E36CE-4D96-4B30-92D5-D29AC0E69777}" type="presParOf" srcId="{D938612D-6250-4C63-BB44-B5C21548380A}" destId="{8EF22E24-AC24-4DD7-A2B3-142199EDFBF0}" srcOrd="1" destOrd="0" presId="urn:microsoft.com/office/officeart/2005/8/layout/hierarchy4"/>
    <dgm:cxn modelId="{28EAC481-6D59-45FA-80A9-B4432A6ADEB8}" type="presParOf" srcId="{D938612D-6250-4C63-BB44-B5C21548380A}" destId="{EB7A7206-95D3-4F5D-A19D-0E8CAD82BE95}" srcOrd="2" destOrd="0" presId="urn:microsoft.com/office/officeart/2005/8/layout/hierarchy4"/>
    <dgm:cxn modelId="{E7D6948C-0F4C-4F25-A17D-EE1C638E1B06}" type="presParOf" srcId="{EB7A7206-95D3-4F5D-A19D-0E8CAD82BE95}" destId="{533DD6C8-A5F7-42C6-BE0F-C001EA7EF584}" srcOrd="0" destOrd="0" presId="urn:microsoft.com/office/officeart/2005/8/layout/hierarchy4"/>
    <dgm:cxn modelId="{71C76DBB-CAA0-4D13-A762-CDE280597106}" type="presParOf" srcId="{EB7A7206-95D3-4F5D-A19D-0E8CAD82BE95}" destId="{B986D68C-FEA7-4C94-918A-9923D6260A9D}" srcOrd="1" destOrd="0" presId="urn:microsoft.com/office/officeart/2005/8/layout/hierarchy4"/>
    <dgm:cxn modelId="{AB3E3430-97B3-4037-8DD3-8F742397E46A}" type="presParOf" srcId="{49472DB6-8148-447A-A29A-643996242212}" destId="{40DB7696-D20F-4AC1-AD1B-E3136FBC2EAA}" srcOrd="1" destOrd="0" presId="urn:microsoft.com/office/officeart/2005/8/layout/hierarchy4"/>
    <dgm:cxn modelId="{B2997EB8-2F56-47A1-B4A4-FF340B854E6C}" type="presParOf" srcId="{49472DB6-8148-447A-A29A-643996242212}" destId="{D08E09D9-395D-4702-AB5F-7BC1AC20BDEE}" srcOrd="2" destOrd="0" presId="urn:microsoft.com/office/officeart/2005/8/layout/hierarchy4"/>
    <dgm:cxn modelId="{5EE03F15-5A41-453E-B399-1E7D2BF8E924}" type="presParOf" srcId="{D08E09D9-395D-4702-AB5F-7BC1AC20BDEE}" destId="{0D7BBF2E-35A7-4E3F-BB16-0E217C9CEB70}" srcOrd="0" destOrd="0" presId="urn:microsoft.com/office/officeart/2005/8/layout/hierarchy4"/>
    <dgm:cxn modelId="{66CCF6CF-B790-4A54-8E8B-9528695B194B}" type="presParOf" srcId="{D08E09D9-395D-4702-AB5F-7BC1AC20BDEE}" destId="{E0008D25-124F-4BAB-9693-DFAC57FADB16}" srcOrd="1" destOrd="0" presId="urn:microsoft.com/office/officeart/2005/8/layout/hierarchy4"/>
    <dgm:cxn modelId="{FE603368-B69C-426D-9693-4C3F6551A60C}" type="presParOf" srcId="{D08E09D9-395D-4702-AB5F-7BC1AC20BDEE}" destId="{B4BD6821-66E0-428E-9716-239A66A69108}" srcOrd="2" destOrd="0" presId="urn:microsoft.com/office/officeart/2005/8/layout/hierarchy4"/>
    <dgm:cxn modelId="{EDD18B67-7DB7-4BA9-B9C9-4BB87B139656}" type="presParOf" srcId="{B4BD6821-66E0-428E-9716-239A66A69108}" destId="{3D391F27-6FF0-4ED2-93D5-5E97D8162287}" srcOrd="0" destOrd="0" presId="urn:microsoft.com/office/officeart/2005/8/layout/hierarchy4"/>
    <dgm:cxn modelId="{DF874EF1-08BE-4E89-B545-2B8BFBF283EA}" type="presParOf" srcId="{3D391F27-6FF0-4ED2-93D5-5E97D8162287}" destId="{23138516-8061-4EAD-B457-F36796164B3A}" srcOrd="0" destOrd="0" presId="urn:microsoft.com/office/officeart/2005/8/layout/hierarchy4"/>
    <dgm:cxn modelId="{60CA95C8-60E1-43F8-852A-E0F350882C0E}" type="presParOf" srcId="{3D391F27-6FF0-4ED2-93D5-5E97D8162287}" destId="{5F378705-7107-4ABE-9F3F-0C6A3E4DBF22}" srcOrd="1" destOrd="0" presId="urn:microsoft.com/office/officeart/2005/8/layout/hierarchy4"/>
    <dgm:cxn modelId="{64233955-F8ED-417E-A261-F634C7059FD6}" type="presParOf" srcId="{3D391F27-6FF0-4ED2-93D5-5E97D8162287}" destId="{384185F7-5B0A-4FC2-9725-454B2343DC17}" srcOrd="2" destOrd="0" presId="urn:microsoft.com/office/officeart/2005/8/layout/hierarchy4"/>
    <dgm:cxn modelId="{0B1EA4F8-9417-40B2-BEDE-961057CD1EA2}" type="presParOf" srcId="{384185F7-5B0A-4FC2-9725-454B2343DC17}" destId="{6EBBC2C2-3D68-4E87-AA9D-42CD9E12D637}" srcOrd="0" destOrd="0" presId="urn:microsoft.com/office/officeart/2005/8/layout/hierarchy4"/>
    <dgm:cxn modelId="{DAF20C2A-71F1-40ED-BB36-95665F662BA7}" type="presParOf" srcId="{6EBBC2C2-3D68-4E87-AA9D-42CD9E12D637}" destId="{DCE4C064-9609-4B51-B015-844E86E9EA6C}" srcOrd="0" destOrd="0" presId="urn:microsoft.com/office/officeart/2005/8/layout/hierarchy4"/>
    <dgm:cxn modelId="{9F0EAE3E-AC55-4411-A82A-409AEB027646}" type="presParOf" srcId="{6EBBC2C2-3D68-4E87-AA9D-42CD9E12D637}" destId="{6FB5240C-8DC0-4A3D-B149-3B9A087EA0E3}" srcOrd="1" destOrd="0" presId="urn:microsoft.com/office/officeart/2005/8/layout/hierarchy4"/>
    <dgm:cxn modelId="{3F937ACA-34E2-4EEE-B4AD-64224B606CA0}" type="presParOf" srcId="{384185F7-5B0A-4FC2-9725-454B2343DC17}" destId="{1FCD8BF6-9C92-4578-A270-880164B3B4E4}" srcOrd="1" destOrd="0" presId="urn:microsoft.com/office/officeart/2005/8/layout/hierarchy4"/>
    <dgm:cxn modelId="{600C834D-2979-4E39-8D11-4CE2BFCA3C36}" type="presParOf" srcId="{384185F7-5B0A-4FC2-9725-454B2343DC17}" destId="{3328644D-00C7-441D-AF0D-C6517CE8FA03}" srcOrd="2" destOrd="0" presId="urn:microsoft.com/office/officeart/2005/8/layout/hierarchy4"/>
    <dgm:cxn modelId="{401FC7C6-2303-4549-B838-C90D5B080D56}" type="presParOf" srcId="{3328644D-00C7-441D-AF0D-C6517CE8FA03}" destId="{B3123D80-D845-4C30-9B70-F655D0D4CDD8}" srcOrd="0" destOrd="0" presId="urn:microsoft.com/office/officeart/2005/8/layout/hierarchy4"/>
    <dgm:cxn modelId="{650D2B2C-9F40-40F6-9AA2-9178563EDC86}" type="presParOf" srcId="{3328644D-00C7-441D-AF0D-C6517CE8FA03}" destId="{391298CE-434B-4D9A-BBD4-41A5C7FF2FAC}" srcOrd="1" destOrd="0" presId="urn:microsoft.com/office/officeart/2005/8/layout/hierarchy4"/>
    <dgm:cxn modelId="{D9A79B7D-506C-4A3D-B840-4F63AE333309}" type="presParOf" srcId="{B4BD6821-66E0-428E-9716-239A66A69108}" destId="{7B56FA91-6378-4AA2-97AC-14B936CE8A76}" srcOrd="1" destOrd="0" presId="urn:microsoft.com/office/officeart/2005/8/layout/hierarchy4"/>
    <dgm:cxn modelId="{A306D52F-0D6A-4972-9DD8-4C497A2B1C93}" type="presParOf" srcId="{B4BD6821-66E0-428E-9716-239A66A69108}" destId="{AE24FDA5-AA3F-477A-9755-7479229B3728}" srcOrd="2" destOrd="0" presId="urn:microsoft.com/office/officeart/2005/8/layout/hierarchy4"/>
    <dgm:cxn modelId="{9C26CD27-5EE3-41F8-868C-495F6FB38010}" type="presParOf" srcId="{AE24FDA5-AA3F-477A-9755-7479229B3728}" destId="{C34D27CF-EA8E-44DA-8389-7E17A11D4967}" srcOrd="0" destOrd="0" presId="urn:microsoft.com/office/officeart/2005/8/layout/hierarchy4"/>
    <dgm:cxn modelId="{73461E28-6B24-4199-8264-BA75FBE0CEC7}" type="presParOf" srcId="{AE24FDA5-AA3F-477A-9755-7479229B3728}" destId="{6455B98E-A4B5-4564-9363-0F313723B3B1}" srcOrd="1" destOrd="0" presId="urn:microsoft.com/office/officeart/2005/8/layout/hierarchy4"/>
    <dgm:cxn modelId="{568E6222-CE39-4E51-A56E-5C8A8B2A4351}" type="presParOf" srcId="{AE24FDA5-AA3F-477A-9755-7479229B3728}" destId="{70F22B32-7891-43D0-9DF2-9C152BE48D5E}" srcOrd="2" destOrd="0" presId="urn:microsoft.com/office/officeart/2005/8/layout/hierarchy4"/>
    <dgm:cxn modelId="{7A421576-49B8-474A-9988-CE1AB4D6DF48}" type="presParOf" srcId="{70F22B32-7891-43D0-9DF2-9C152BE48D5E}" destId="{1BDFB61F-19D7-47D1-9EE7-050293D9A505}" srcOrd="0" destOrd="0" presId="urn:microsoft.com/office/officeart/2005/8/layout/hierarchy4"/>
    <dgm:cxn modelId="{3E17245F-27B7-4D96-97F8-D5F708CEBD6A}" type="presParOf" srcId="{1BDFB61F-19D7-47D1-9EE7-050293D9A505}" destId="{0DFB8EA7-C176-4638-942D-37949E9B723A}" srcOrd="0" destOrd="0" presId="urn:microsoft.com/office/officeart/2005/8/layout/hierarchy4"/>
    <dgm:cxn modelId="{DEE28F8C-BF3A-43D4-95D6-512A1E099A3A}" type="presParOf" srcId="{1BDFB61F-19D7-47D1-9EE7-050293D9A505}" destId="{B101A1C6-4D27-4566-A62A-3C82C46994F8}" srcOrd="1" destOrd="0" presId="urn:microsoft.com/office/officeart/2005/8/layout/hierarchy4"/>
    <dgm:cxn modelId="{5CBC72A9-E098-4811-ACD0-828C93A0C059}" type="presParOf" srcId="{1BDFB61F-19D7-47D1-9EE7-050293D9A505}" destId="{9246C25E-B4C3-4B3B-AE30-EDEF48DB4896}" srcOrd="2" destOrd="0" presId="urn:microsoft.com/office/officeart/2005/8/layout/hierarchy4"/>
    <dgm:cxn modelId="{5FF9916E-3764-47D2-AC84-D1E7152C3076}" type="presParOf" srcId="{9246C25E-B4C3-4B3B-AE30-EDEF48DB4896}" destId="{40EFD2F2-376E-4685-ACA9-C299F2DA5EA7}" srcOrd="0" destOrd="0" presId="urn:microsoft.com/office/officeart/2005/8/layout/hierarchy4"/>
    <dgm:cxn modelId="{C68B7DF5-F5AA-418A-9E19-36276836026E}" type="presParOf" srcId="{40EFD2F2-376E-4685-ACA9-C299F2DA5EA7}" destId="{AA3B262E-07CC-48AB-BF01-05EEC686DC48}" srcOrd="0" destOrd="0" presId="urn:microsoft.com/office/officeart/2005/8/layout/hierarchy4"/>
    <dgm:cxn modelId="{6BF5333C-3ED7-4FC7-8B4D-4AC07DF21D0B}" type="presParOf" srcId="{40EFD2F2-376E-4685-ACA9-C299F2DA5EA7}" destId="{C0C9E8DD-8A58-4367-930D-C2D1A66BADF7}" srcOrd="1" destOrd="0" presId="urn:microsoft.com/office/officeart/2005/8/layout/hierarchy4"/>
    <dgm:cxn modelId="{25B57DAB-F586-414A-90D8-EEEFDAD16800}" type="presParOf" srcId="{9246C25E-B4C3-4B3B-AE30-EDEF48DB4896}" destId="{B0F90892-B732-4819-82A0-6A0430454686}" srcOrd="1" destOrd="0" presId="urn:microsoft.com/office/officeart/2005/8/layout/hierarchy4"/>
    <dgm:cxn modelId="{9E367237-06D7-41EC-BD7B-99804CC86F67}" type="presParOf" srcId="{9246C25E-B4C3-4B3B-AE30-EDEF48DB4896}" destId="{9F52D7CC-6108-497D-BBD2-AE23555AA641}" srcOrd="2" destOrd="0" presId="urn:microsoft.com/office/officeart/2005/8/layout/hierarchy4"/>
    <dgm:cxn modelId="{4D6071D7-8407-4C32-A34D-F648F5B498FD}" type="presParOf" srcId="{9F52D7CC-6108-497D-BBD2-AE23555AA641}" destId="{F2770547-4244-448A-9E4F-3AA92DDACA78}" srcOrd="0" destOrd="0" presId="urn:microsoft.com/office/officeart/2005/8/layout/hierarchy4"/>
    <dgm:cxn modelId="{927EFC82-A39F-4300-A658-074D2412E082}" type="presParOf" srcId="{9F52D7CC-6108-497D-BBD2-AE23555AA641}" destId="{97A5D696-BD3B-4F30-B1FA-97E451DC449B}" srcOrd="1" destOrd="0" presId="urn:microsoft.com/office/officeart/2005/8/layout/hierarchy4"/>
    <dgm:cxn modelId="{C2435691-1C64-47EA-8297-C112170FFC3E}" type="presParOf" srcId="{70F22B32-7891-43D0-9DF2-9C152BE48D5E}" destId="{9D651E4F-8BB1-43B0-9A70-B04CC16F86D3}" srcOrd="1" destOrd="0" presId="urn:microsoft.com/office/officeart/2005/8/layout/hierarchy4"/>
    <dgm:cxn modelId="{4291520C-8E33-4170-89B0-6E660B76B9AB}" type="presParOf" srcId="{70F22B32-7891-43D0-9DF2-9C152BE48D5E}" destId="{5F1FA773-A7A8-4F19-8E2E-8175E6491259}" srcOrd="2" destOrd="0" presId="urn:microsoft.com/office/officeart/2005/8/layout/hierarchy4"/>
    <dgm:cxn modelId="{E192AE77-7938-4FB1-AC90-755CDC4D9027}" type="presParOf" srcId="{5F1FA773-A7A8-4F19-8E2E-8175E6491259}" destId="{109DA45A-F5F5-4470-AC78-1E5665423E0F}" srcOrd="0" destOrd="0" presId="urn:microsoft.com/office/officeart/2005/8/layout/hierarchy4"/>
    <dgm:cxn modelId="{810AA02A-32E7-40D8-8B01-4708137A3B43}" type="presParOf" srcId="{5F1FA773-A7A8-4F19-8E2E-8175E6491259}" destId="{D3A15B51-8454-49C5-8D4D-4F0732B2A4E0}" srcOrd="1" destOrd="0" presId="urn:microsoft.com/office/officeart/2005/8/layout/hierarchy4"/>
  </dgm:cxnLst>
  <dgm:bg>
    <a:solidFill>
      <a:schemeClr val="bg2"/>
    </a:solidFill>
  </dgm:bg>
  <dgm:whole/>
</dgm:dataModel>
</file>

<file path=ppt/diagrams/data109.xml><?xml version="1.0" encoding="utf-8"?>
<dgm:dataModel xmlns:dgm="http://schemas.openxmlformats.org/drawingml/2006/diagram" xmlns:a="http://schemas.openxmlformats.org/drawingml/2006/main">
  <dgm:ptLst>
    <dgm:pt modelId="{5835D5A4-9C76-4145-AEA0-25D5B54DADD8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5CF96AEA-3723-47C0-9D52-AA716D36B9C4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Joaquín Antonio Montoya Gómez</a:t>
          </a:r>
          <a:endParaRPr lang="es-CO" sz="2400" i="1" dirty="0"/>
        </a:p>
      </dgm:t>
    </dgm:pt>
    <dgm:pt modelId="{A41E6E7B-BF2E-406D-A439-B376B3FF5884}" type="parTrans" cxnId="{F5093795-8D4C-40AD-9A69-D8A60018AEB6}">
      <dgm:prSet/>
      <dgm:spPr/>
      <dgm:t>
        <a:bodyPr/>
        <a:lstStyle/>
        <a:p>
          <a:endParaRPr lang="es-CO"/>
        </a:p>
      </dgm:t>
    </dgm:pt>
    <dgm:pt modelId="{DF9A8A94-FA88-4074-88B6-0C575F9F5188}" type="sibTrans" cxnId="{F5093795-8D4C-40AD-9A69-D8A60018AEB6}">
      <dgm:prSet/>
      <dgm:spPr/>
      <dgm:t>
        <a:bodyPr/>
        <a:lstStyle/>
        <a:p>
          <a:endParaRPr lang="es-CO"/>
        </a:p>
      </dgm:t>
    </dgm:pt>
    <dgm:pt modelId="{EFE688C9-BE9C-457B-990B-69F99AAAC897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Antonio Montoya Ortiz</a:t>
          </a:r>
          <a:endParaRPr lang="es-CO" sz="2000" dirty="0"/>
        </a:p>
      </dgm:t>
    </dgm:pt>
    <dgm:pt modelId="{3CFCE17E-98B3-4766-9BE8-078669442B04}" type="parTrans" cxnId="{FFCCD160-168F-4A3C-8666-32229681B4CA}">
      <dgm:prSet/>
      <dgm:spPr/>
      <dgm:t>
        <a:bodyPr/>
        <a:lstStyle/>
        <a:p>
          <a:endParaRPr lang="es-CO"/>
        </a:p>
      </dgm:t>
    </dgm:pt>
    <dgm:pt modelId="{5258DF22-A66D-497B-AA37-DF3BFEBF7B6B}" type="sibTrans" cxnId="{FFCCD160-168F-4A3C-8666-32229681B4CA}">
      <dgm:prSet/>
      <dgm:spPr/>
      <dgm:t>
        <a:bodyPr/>
        <a:lstStyle/>
        <a:p>
          <a:endParaRPr lang="es-CO"/>
        </a:p>
      </dgm:t>
    </dgm:pt>
    <dgm:pt modelId="{23D9C2F1-C947-4746-A64C-0C3074C7C182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Ana Catalina Gómez </a:t>
          </a:r>
          <a:r>
            <a:rPr lang="es-CO" sz="1800" dirty="0" err="1" smtClean="0"/>
            <a:t>Poblete</a:t>
          </a:r>
          <a:endParaRPr lang="es-CO" sz="1800" dirty="0"/>
        </a:p>
      </dgm:t>
    </dgm:pt>
    <dgm:pt modelId="{517C89E8-1106-4B10-9C2A-2B68D57C1F55}" type="parTrans" cxnId="{2E39F4C1-8683-44BA-93AD-BE683C5191EC}">
      <dgm:prSet/>
      <dgm:spPr/>
      <dgm:t>
        <a:bodyPr/>
        <a:lstStyle/>
        <a:p>
          <a:endParaRPr lang="es-CO"/>
        </a:p>
      </dgm:t>
    </dgm:pt>
    <dgm:pt modelId="{055F89A3-F602-471B-9911-D7521A1E20B5}" type="sibTrans" cxnId="{2E39F4C1-8683-44BA-93AD-BE683C5191EC}">
      <dgm:prSet/>
      <dgm:spPr/>
      <dgm:t>
        <a:bodyPr/>
        <a:lstStyle/>
        <a:p>
          <a:endParaRPr lang="es-CO"/>
        </a:p>
      </dgm:t>
    </dgm:pt>
    <dgm:pt modelId="{1961717E-172E-4515-AD17-C0721CF545AB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Domingo  Gómez de Ureña</a:t>
          </a:r>
          <a:endParaRPr lang="es-CO" sz="1800" dirty="0"/>
        </a:p>
      </dgm:t>
    </dgm:pt>
    <dgm:pt modelId="{CD396C15-E77D-4F3B-85B2-93D4B0FFA9BD}" type="parTrans" cxnId="{BCA263FF-2AE9-4025-A457-191ACFC01873}">
      <dgm:prSet/>
      <dgm:spPr/>
      <dgm:t>
        <a:bodyPr/>
        <a:lstStyle/>
        <a:p>
          <a:endParaRPr lang="es-CO"/>
        </a:p>
      </dgm:t>
    </dgm:pt>
    <dgm:pt modelId="{70700FC2-C22A-408F-B83E-570890DE97CE}" type="sibTrans" cxnId="{BCA263FF-2AE9-4025-A457-191ACFC01873}">
      <dgm:prSet/>
      <dgm:spPr/>
      <dgm:t>
        <a:bodyPr/>
        <a:lstStyle/>
        <a:p>
          <a:endParaRPr lang="es-CO"/>
        </a:p>
      </dgm:t>
    </dgm:pt>
    <dgm:pt modelId="{4C6D0E57-2298-486F-A0DB-B9D4AAC3F85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Ana </a:t>
          </a:r>
          <a:r>
            <a:rPr lang="es-CO" sz="1800" dirty="0" err="1" smtClean="0"/>
            <a:t>Poblete</a:t>
          </a:r>
          <a:r>
            <a:rPr lang="es-CO" sz="1800" dirty="0" smtClean="0"/>
            <a:t> Pérez de Ureña</a:t>
          </a:r>
          <a:endParaRPr lang="es-CO" sz="1800" dirty="0"/>
        </a:p>
      </dgm:t>
    </dgm:pt>
    <dgm:pt modelId="{AB56F3AD-CB64-4AA9-9719-8701723145FE}" type="parTrans" cxnId="{C42B70D1-3ED0-465E-8A28-0014294ED337}">
      <dgm:prSet/>
      <dgm:spPr/>
      <dgm:t>
        <a:bodyPr/>
        <a:lstStyle/>
        <a:p>
          <a:endParaRPr lang="es-CO"/>
        </a:p>
      </dgm:t>
    </dgm:pt>
    <dgm:pt modelId="{BBBBA574-02EB-4ABE-B960-54B4A44616FD}" type="sibTrans" cxnId="{C42B70D1-3ED0-465E-8A28-0014294ED337}">
      <dgm:prSet/>
      <dgm:spPr/>
      <dgm:t>
        <a:bodyPr/>
        <a:lstStyle/>
        <a:p>
          <a:endParaRPr lang="es-CO"/>
        </a:p>
      </dgm:t>
    </dgm:pt>
    <dgm:pt modelId="{DA8C7D3C-396C-486E-B6EF-DC54717EE142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Alonso Pérez</a:t>
          </a:r>
          <a:endParaRPr lang="es-CO" sz="1600" dirty="0"/>
        </a:p>
      </dgm:t>
    </dgm:pt>
    <dgm:pt modelId="{D6C90506-94B3-45B2-BD29-9F54B28CE6B7}" type="parTrans" cxnId="{3E384347-83FC-4F2A-98C7-D2EFA9CC5F7C}">
      <dgm:prSet/>
      <dgm:spPr/>
      <dgm:t>
        <a:bodyPr/>
        <a:lstStyle/>
        <a:p>
          <a:endParaRPr lang="es-CO"/>
        </a:p>
      </dgm:t>
    </dgm:pt>
    <dgm:pt modelId="{618758A9-71A7-4FC0-8969-8671E8DEB3FF}" type="sibTrans" cxnId="{3E384347-83FC-4F2A-98C7-D2EFA9CC5F7C}">
      <dgm:prSet/>
      <dgm:spPr/>
      <dgm:t>
        <a:bodyPr/>
        <a:lstStyle/>
        <a:p>
          <a:endParaRPr lang="es-CO"/>
        </a:p>
      </dgm:t>
    </dgm:pt>
    <dgm:pt modelId="{FD3D2B65-9172-4363-A563-F8646C0D880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600" dirty="0" smtClean="0"/>
            <a:t>María Valero</a:t>
          </a:r>
          <a:endParaRPr lang="es-CO" sz="1600" dirty="0"/>
        </a:p>
      </dgm:t>
    </dgm:pt>
    <dgm:pt modelId="{AEEE75A5-FB11-4D8F-9FAC-269905B19EDB}" type="parTrans" cxnId="{2B3245E9-5875-430F-AE10-1B2BDCD368DC}">
      <dgm:prSet/>
      <dgm:spPr/>
      <dgm:t>
        <a:bodyPr/>
        <a:lstStyle/>
        <a:p>
          <a:endParaRPr lang="es-CO"/>
        </a:p>
      </dgm:t>
    </dgm:pt>
    <dgm:pt modelId="{A90EAC10-B927-4B04-BF8D-C1164C4D7D84}" type="sibTrans" cxnId="{2B3245E9-5875-430F-AE10-1B2BDCD368DC}">
      <dgm:prSet/>
      <dgm:spPr/>
      <dgm:t>
        <a:bodyPr/>
        <a:lstStyle/>
        <a:p>
          <a:endParaRPr lang="es-CO"/>
        </a:p>
      </dgm:t>
    </dgm:pt>
    <dgm:pt modelId="{35A0D289-160A-4B59-8440-FBD042E6F25C}" type="pres">
      <dgm:prSet presAssocID="{5835D5A4-9C76-4145-AEA0-25D5B54DADD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81E8BDB1-7548-4C69-A964-6A3D659CD07A}" type="pres">
      <dgm:prSet presAssocID="{5CF96AEA-3723-47C0-9D52-AA716D36B9C4}" presName="vertOne" presStyleCnt="0"/>
      <dgm:spPr/>
    </dgm:pt>
    <dgm:pt modelId="{40A7E1D8-6479-44F4-B71F-2C7DD14A9ECA}" type="pres">
      <dgm:prSet presAssocID="{5CF96AEA-3723-47C0-9D52-AA716D36B9C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3F406C2-A25C-4E0C-9164-AC108E4B8F6A}" type="pres">
      <dgm:prSet presAssocID="{5CF96AEA-3723-47C0-9D52-AA716D36B9C4}" presName="parTransOne" presStyleCnt="0"/>
      <dgm:spPr/>
    </dgm:pt>
    <dgm:pt modelId="{96CC1179-7F94-4A5B-8320-2015EC17AF33}" type="pres">
      <dgm:prSet presAssocID="{5CF96AEA-3723-47C0-9D52-AA716D36B9C4}" presName="horzOne" presStyleCnt="0"/>
      <dgm:spPr/>
    </dgm:pt>
    <dgm:pt modelId="{4687F643-E147-4D4A-9C76-60215BC44351}" type="pres">
      <dgm:prSet presAssocID="{EFE688C9-BE9C-457B-990B-69F99AAAC897}" presName="vertTwo" presStyleCnt="0"/>
      <dgm:spPr/>
    </dgm:pt>
    <dgm:pt modelId="{3A25633C-3522-440C-810D-1C1EDEA94917}" type="pres">
      <dgm:prSet presAssocID="{EFE688C9-BE9C-457B-990B-69F99AAAC897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DEE3A28-C5BA-493F-A3F7-1B609C00C89F}" type="pres">
      <dgm:prSet presAssocID="{EFE688C9-BE9C-457B-990B-69F99AAAC897}" presName="horzTwo" presStyleCnt="0"/>
      <dgm:spPr/>
    </dgm:pt>
    <dgm:pt modelId="{CD4331C9-8617-4778-9CFD-594E1195C9E0}" type="pres">
      <dgm:prSet presAssocID="{5258DF22-A66D-497B-AA37-DF3BFEBF7B6B}" presName="sibSpaceTwo" presStyleCnt="0"/>
      <dgm:spPr/>
    </dgm:pt>
    <dgm:pt modelId="{A2541869-322B-49BE-ACFA-C752D86750F3}" type="pres">
      <dgm:prSet presAssocID="{23D9C2F1-C947-4746-A64C-0C3074C7C182}" presName="vertTwo" presStyleCnt="0"/>
      <dgm:spPr/>
    </dgm:pt>
    <dgm:pt modelId="{0A6D4F6A-FCD2-48E7-9829-DDE321C943E5}" type="pres">
      <dgm:prSet presAssocID="{23D9C2F1-C947-4746-A64C-0C3074C7C182}" presName="txTwo" presStyleLbl="node2" presStyleIdx="1" presStyleCnt="2" custLinFactNeighborX="-579" custLinFactNeighborY="-963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E11E35A-5E21-4D44-ACBF-DF974AF740F5}" type="pres">
      <dgm:prSet presAssocID="{23D9C2F1-C947-4746-A64C-0C3074C7C182}" presName="parTransTwo" presStyleCnt="0"/>
      <dgm:spPr/>
    </dgm:pt>
    <dgm:pt modelId="{6EFF8071-3606-4D13-90AF-D266153250AA}" type="pres">
      <dgm:prSet presAssocID="{23D9C2F1-C947-4746-A64C-0C3074C7C182}" presName="horzTwo" presStyleCnt="0"/>
      <dgm:spPr/>
    </dgm:pt>
    <dgm:pt modelId="{AFCB4A4A-E8BB-4733-AA64-B52BF8DAA89B}" type="pres">
      <dgm:prSet presAssocID="{1961717E-172E-4515-AD17-C0721CF545AB}" presName="vertThree" presStyleCnt="0"/>
      <dgm:spPr/>
    </dgm:pt>
    <dgm:pt modelId="{82E7A5D4-4826-475D-A60B-FD2509E7F1AE}" type="pres">
      <dgm:prSet presAssocID="{1961717E-172E-4515-AD17-C0721CF545AB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4925859-8C29-4231-A9A9-9B6E20707B7C}" type="pres">
      <dgm:prSet presAssocID="{1961717E-172E-4515-AD17-C0721CF545AB}" presName="horzThree" presStyleCnt="0"/>
      <dgm:spPr/>
    </dgm:pt>
    <dgm:pt modelId="{8BB1FC6B-F073-45DA-8D91-994934CD1657}" type="pres">
      <dgm:prSet presAssocID="{70700FC2-C22A-408F-B83E-570890DE97CE}" presName="sibSpaceThree" presStyleCnt="0"/>
      <dgm:spPr/>
    </dgm:pt>
    <dgm:pt modelId="{FC1D5564-CEEB-48B8-A683-35B5E49CFC40}" type="pres">
      <dgm:prSet presAssocID="{4C6D0E57-2298-486F-A0DB-B9D4AAC3F853}" presName="vertThree" presStyleCnt="0"/>
      <dgm:spPr/>
    </dgm:pt>
    <dgm:pt modelId="{30A7A167-0E1B-4494-800B-4C01723D06D8}" type="pres">
      <dgm:prSet presAssocID="{4C6D0E57-2298-486F-A0DB-B9D4AAC3F853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7D0CA02-F91F-4C69-A6A7-FCCB08E645F7}" type="pres">
      <dgm:prSet presAssocID="{4C6D0E57-2298-486F-A0DB-B9D4AAC3F853}" presName="parTransThree" presStyleCnt="0"/>
      <dgm:spPr/>
    </dgm:pt>
    <dgm:pt modelId="{EE39F14A-2023-45BC-9C8D-169B08FE1474}" type="pres">
      <dgm:prSet presAssocID="{4C6D0E57-2298-486F-A0DB-B9D4AAC3F853}" presName="horzThree" presStyleCnt="0"/>
      <dgm:spPr/>
    </dgm:pt>
    <dgm:pt modelId="{E5FE2B9D-84AF-418E-AA89-E43061ECE004}" type="pres">
      <dgm:prSet presAssocID="{DA8C7D3C-396C-486E-B6EF-DC54717EE142}" presName="vertFour" presStyleCnt="0">
        <dgm:presLayoutVars>
          <dgm:chPref val="3"/>
        </dgm:presLayoutVars>
      </dgm:prSet>
      <dgm:spPr/>
    </dgm:pt>
    <dgm:pt modelId="{8CBF86F8-5087-4D57-AE4E-7750117EA20B}" type="pres">
      <dgm:prSet presAssocID="{DA8C7D3C-396C-486E-B6EF-DC54717EE142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186A18A-2E43-4890-9B2E-8FB993AC667A}" type="pres">
      <dgm:prSet presAssocID="{DA8C7D3C-396C-486E-B6EF-DC54717EE142}" presName="horzFour" presStyleCnt="0"/>
      <dgm:spPr/>
    </dgm:pt>
    <dgm:pt modelId="{648B0B42-2838-4392-BF03-C38E03CF271D}" type="pres">
      <dgm:prSet presAssocID="{618758A9-71A7-4FC0-8969-8671E8DEB3FF}" presName="sibSpaceFour" presStyleCnt="0"/>
      <dgm:spPr/>
    </dgm:pt>
    <dgm:pt modelId="{5B4D5C29-E2A4-412C-BFD8-E4B75A46B790}" type="pres">
      <dgm:prSet presAssocID="{FD3D2B65-9172-4363-A563-F8646C0D8803}" presName="vertFour" presStyleCnt="0">
        <dgm:presLayoutVars>
          <dgm:chPref val="3"/>
        </dgm:presLayoutVars>
      </dgm:prSet>
      <dgm:spPr/>
    </dgm:pt>
    <dgm:pt modelId="{19E347E1-66DA-43D1-8A9C-244F4D110A8C}" type="pres">
      <dgm:prSet presAssocID="{FD3D2B65-9172-4363-A563-F8646C0D8803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D8C9073-32A0-40E0-8480-8DCAB16C7ED2}" type="pres">
      <dgm:prSet presAssocID="{FD3D2B65-9172-4363-A563-F8646C0D8803}" presName="horzFour" presStyleCnt="0"/>
      <dgm:spPr/>
    </dgm:pt>
  </dgm:ptLst>
  <dgm:cxnLst>
    <dgm:cxn modelId="{1C46AA27-8AE9-4130-8055-13603DFF40CA}" type="presOf" srcId="{5CF96AEA-3723-47C0-9D52-AA716D36B9C4}" destId="{40A7E1D8-6479-44F4-B71F-2C7DD14A9ECA}" srcOrd="0" destOrd="0" presId="urn:microsoft.com/office/officeart/2005/8/layout/hierarchy4"/>
    <dgm:cxn modelId="{07769B99-5BF9-4412-BD8A-99714E82938C}" type="presOf" srcId="{FD3D2B65-9172-4363-A563-F8646C0D8803}" destId="{19E347E1-66DA-43D1-8A9C-244F4D110A8C}" srcOrd="0" destOrd="0" presId="urn:microsoft.com/office/officeart/2005/8/layout/hierarchy4"/>
    <dgm:cxn modelId="{2E39F4C1-8683-44BA-93AD-BE683C5191EC}" srcId="{5CF96AEA-3723-47C0-9D52-AA716D36B9C4}" destId="{23D9C2F1-C947-4746-A64C-0C3074C7C182}" srcOrd="1" destOrd="0" parTransId="{517C89E8-1106-4B10-9C2A-2B68D57C1F55}" sibTransId="{055F89A3-F602-471B-9911-D7521A1E20B5}"/>
    <dgm:cxn modelId="{2B3245E9-5875-430F-AE10-1B2BDCD368DC}" srcId="{4C6D0E57-2298-486F-A0DB-B9D4AAC3F853}" destId="{FD3D2B65-9172-4363-A563-F8646C0D8803}" srcOrd="1" destOrd="0" parTransId="{AEEE75A5-FB11-4D8F-9FAC-269905B19EDB}" sibTransId="{A90EAC10-B927-4B04-BF8D-C1164C4D7D84}"/>
    <dgm:cxn modelId="{FFCCD160-168F-4A3C-8666-32229681B4CA}" srcId="{5CF96AEA-3723-47C0-9D52-AA716D36B9C4}" destId="{EFE688C9-BE9C-457B-990B-69F99AAAC897}" srcOrd="0" destOrd="0" parTransId="{3CFCE17E-98B3-4766-9BE8-078669442B04}" sibTransId="{5258DF22-A66D-497B-AA37-DF3BFEBF7B6B}"/>
    <dgm:cxn modelId="{FF3075B3-3030-4AAA-A0E9-FF0C9A5A591D}" type="presOf" srcId="{DA8C7D3C-396C-486E-B6EF-DC54717EE142}" destId="{8CBF86F8-5087-4D57-AE4E-7750117EA20B}" srcOrd="0" destOrd="0" presId="urn:microsoft.com/office/officeart/2005/8/layout/hierarchy4"/>
    <dgm:cxn modelId="{A3CA80CD-9424-4CB5-9B83-24D933353E13}" type="presOf" srcId="{23D9C2F1-C947-4746-A64C-0C3074C7C182}" destId="{0A6D4F6A-FCD2-48E7-9829-DDE321C943E5}" srcOrd="0" destOrd="0" presId="urn:microsoft.com/office/officeart/2005/8/layout/hierarchy4"/>
    <dgm:cxn modelId="{F5093795-8D4C-40AD-9A69-D8A60018AEB6}" srcId="{5835D5A4-9C76-4145-AEA0-25D5B54DADD8}" destId="{5CF96AEA-3723-47C0-9D52-AA716D36B9C4}" srcOrd="0" destOrd="0" parTransId="{A41E6E7B-BF2E-406D-A439-B376B3FF5884}" sibTransId="{DF9A8A94-FA88-4074-88B6-0C575F9F5188}"/>
    <dgm:cxn modelId="{F58DEC6B-4D8B-4776-8856-1538BD1657FC}" type="presOf" srcId="{1961717E-172E-4515-AD17-C0721CF545AB}" destId="{82E7A5D4-4826-475D-A60B-FD2509E7F1AE}" srcOrd="0" destOrd="0" presId="urn:microsoft.com/office/officeart/2005/8/layout/hierarchy4"/>
    <dgm:cxn modelId="{C8A6F92D-7B4B-44AF-AB8A-68A5B79A0A6C}" type="presOf" srcId="{5835D5A4-9C76-4145-AEA0-25D5B54DADD8}" destId="{35A0D289-160A-4B59-8440-FBD042E6F25C}" srcOrd="0" destOrd="0" presId="urn:microsoft.com/office/officeart/2005/8/layout/hierarchy4"/>
    <dgm:cxn modelId="{C42B70D1-3ED0-465E-8A28-0014294ED337}" srcId="{23D9C2F1-C947-4746-A64C-0C3074C7C182}" destId="{4C6D0E57-2298-486F-A0DB-B9D4AAC3F853}" srcOrd="1" destOrd="0" parTransId="{AB56F3AD-CB64-4AA9-9719-8701723145FE}" sibTransId="{BBBBA574-02EB-4ABE-B960-54B4A44616FD}"/>
    <dgm:cxn modelId="{721F3401-E5CE-4535-899A-3A75E31DB003}" type="presOf" srcId="{4C6D0E57-2298-486F-A0DB-B9D4AAC3F853}" destId="{30A7A167-0E1B-4494-800B-4C01723D06D8}" srcOrd="0" destOrd="0" presId="urn:microsoft.com/office/officeart/2005/8/layout/hierarchy4"/>
    <dgm:cxn modelId="{BCA263FF-2AE9-4025-A457-191ACFC01873}" srcId="{23D9C2F1-C947-4746-A64C-0C3074C7C182}" destId="{1961717E-172E-4515-AD17-C0721CF545AB}" srcOrd="0" destOrd="0" parTransId="{CD396C15-E77D-4F3B-85B2-93D4B0FFA9BD}" sibTransId="{70700FC2-C22A-408F-B83E-570890DE97CE}"/>
    <dgm:cxn modelId="{3E384347-83FC-4F2A-98C7-D2EFA9CC5F7C}" srcId="{4C6D0E57-2298-486F-A0DB-B9D4AAC3F853}" destId="{DA8C7D3C-396C-486E-B6EF-DC54717EE142}" srcOrd="0" destOrd="0" parTransId="{D6C90506-94B3-45B2-BD29-9F54B28CE6B7}" sibTransId="{618758A9-71A7-4FC0-8969-8671E8DEB3FF}"/>
    <dgm:cxn modelId="{77DE5014-B7A3-42B3-BA0B-661676869D9E}" type="presOf" srcId="{EFE688C9-BE9C-457B-990B-69F99AAAC897}" destId="{3A25633C-3522-440C-810D-1C1EDEA94917}" srcOrd="0" destOrd="0" presId="urn:microsoft.com/office/officeart/2005/8/layout/hierarchy4"/>
    <dgm:cxn modelId="{6A85F04F-0D2D-4DFF-822D-9F0EE24F6427}" type="presParOf" srcId="{35A0D289-160A-4B59-8440-FBD042E6F25C}" destId="{81E8BDB1-7548-4C69-A964-6A3D659CD07A}" srcOrd="0" destOrd="0" presId="urn:microsoft.com/office/officeart/2005/8/layout/hierarchy4"/>
    <dgm:cxn modelId="{F07F8773-D29A-4F71-9F9B-BFD15B3796CB}" type="presParOf" srcId="{81E8BDB1-7548-4C69-A964-6A3D659CD07A}" destId="{40A7E1D8-6479-44F4-B71F-2C7DD14A9ECA}" srcOrd="0" destOrd="0" presId="urn:microsoft.com/office/officeart/2005/8/layout/hierarchy4"/>
    <dgm:cxn modelId="{320104EE-A551-497D-A2CE-3EB43340145C}" type="presParOf" srcId="{81E8BDB1-7548-4C69-A964-6A3D659CD07A}" destId="{C3F406C2-A25C-4E0C-9164-AC108E4B8F6A}" srcOrd="1" destOrd="0" presId="urn:microsoft.com/office/officeart/2005/8/layout/hierarchy4"/>
    <dgm:cxn modelId="{B7A72C66-D7D2-4977-A7A5-E46B1D65C636}" type="presParOf" srcId="{81E8BDB1-7548-4C69-A964-6A3D659CD07A}" destId="{96CC1179-7F94-4A5B-8320-2015EC17AF33}" srcOrd="2" destOrd="0" presId="urn:microsoft.com/office/officeart/2005/8/layout/hierarchy4"/>
    <dgm:cxn modelId="{47A95F9B-071C-46DA-B4EA-6E900C4A2B5A}" type="presParOf" srcId="{96CC1179-7F94-4A5B-8320-2015EC17AF33}" destId="{4687F643-E147-4D4A-9C76-60215BC44351}" srcOrd="0" destOrd="0" presId="urn:microsoft.com/office/officeart/2005/8/layout/hierarchy4"/>
    <dgm:cxn modelId="{D7410D2D-CDEA-4558-B8FE-50C7A9037869}" type="presParOf" srcId="{4687F643-E147-4D4A-9C76-60215BC44351}" destId="{3A25633C-3522-440C-810D-1C1EDEA94917}" srcOrd="0" destOrd="0" presId="urn:microsoft.com/office/officeart/2005/8/layout/hierarchy4"/>
    <dgm:cxn modelId="{B8F70FBF-F15D-4D42-B075-D2E7A3D302CE}" type="presParOf" srcId="{4687F643-E147-4D4A-9C76-60215BC44351}" destId="{8DEE3A28-C5BA-493F-A3F7-1B609C00C89F}" srcOrd="1" destOrd="0" presId="urn:microsoft.com/office/officeart/2005/8/layout/hierarchy4"/>
    <dgm:cxn modelId="{A345FB10-852A-46FF-877E-4815C724E7E4}" type="presParOf" srcId="{96CC1179-7F94-4A5B-8320-2015EC17AF33}" destId="{CD4331C9-8617-4778-9CFD-594E1195C9E0}" srcOrd="1" destOrd="0" presId="urn:microsoft.com/office/officeart/2005/8/layout/hierarchy4"/>
    <dgm:cxn modelId="{3EA1DE9A-F96C-4935-86B6-2DF3295D7B64}" type="presParOf" srcId="{96CC1179-7F94-4A5B-8320-2015EC17AF33}" destId="{A2541869-322B-49BE-ACFA-C752D86750F3}" srcOrd="2" destOrd="0" presId="urn:microsoft.com/office/officeart/2005/8/layout/hierarchy4"/>
    <dgm:cxn modelId="{381BDC84-300A-4857-A1CE-6AAA16F5E62C}" type="presParOf" srcId="{A2541869-322B-49BE-ACFA-C752D86750F3}" destId="{0A6D4F6A-FCD2-48E7-9829-DDE321C943E5}" srcOrd="0" destOrd="0" presId="urn:microsoft.com/office/officeart/2005/8/layout/hierarchy4"/>
    <dgm:cxn modelId="{180EFBA0-C606-44CB-A422-58CC69E86501}" type="presParOf" srcId="{A2541869-322B-49BE-ACFA-C752D86750F3}" destId="{FE11E35A-5E21-4D44-ACBF-DF974AF740F5}" srcOrd="1" destOrd="0" presId="urn:microsoft.com/office/officeart/2005/8/layout/hierarchy4"/>
    <dgm:cxn modelId="{4612E071-9849-4F6E-97F2-36AE029BCC19}" type="presParOf" srcId="{A2541869-322B-49BE-ACFA-C752D86750F3}" destId="{6EFF8071-3606-4D13-90AF-D266153250AA}" srcOrd="2" destOrd="0" presId="urn:microsoft.com/office/officeart/2005/8/layout/hierarchy4"/>
    <dgm:cxn modelId="{4BBDDCC3-5E76-4636-8019-64379AEA6514}" type="presParOf" srcId="{6EFF8071-3606-4D13-90AF-D266153250AA}" destId="{AFCB4A4A-E8BB-4733-AA64-B52BF8DAA89B}" srcOrd="0" destOrd="0" presId="urn:microsoft.com/office/officeart/2005/8/layout/hierarchy4"/>
    <dgm:cxn modelId="{075987CF-BC9C-4FB3-B3DC-3BEFE7552500}" type="presParOf" srcId="{AFCB4A4A-E8BB-4733-AA64-B52BF8DAA89B}" destId="{82E7A5D4-4826-475D-A60B-FD2509E7F1AE}" srcOrd="0" destOrd="0" presId="urn:microsoft.com/office/officeart/2005/8/layout/hierarchy4"/>
    <dgm:cxn modelId="{23BB6846-E59C-4FAC-B164-E5FE4D49BA4E}" type="presParOf" srcId="{AFCB4A4A-E8BB-4733-AA64-B52BF8DAA89B}" destId="{04925859-8C29-4231-A9A9-9B6E20707B7C}" srcOrd="1" destOrd="0" presId="urn:microsoft.com/office/officeart/2005/8/layout/hierarchy4"/>
    <dgm:cxn modelId="{2FD2BA2C-D106-4D36-9FB3-4CB7A9D9EE94}" type="presParOf" srcId="{6EFF8071-3606-4D13-90AF-D266153250AA}" destId="{8BB1FC6B-F073-45DA-8D91-994934CD1657}" srcOrd="1" destOrd="0" presId="urn:microsoft.com/office/officeart/2005/8/layout/hierarchy4"/>
    <dgm:cxn modelId="{8EA357FE-EBD8-4380-B5C6-20F04D91AA9F}" type="presParOf" srcId="{6EFF8071-3606-4D13-90AF-D266153250AA}" destId="{FC1D5564-CEEB-48B8-A683-35B5E49CFC40}" srcOrd="2" destOrd="0" presId="urn:microsoft.com/office/officeart/2005/8/layout/hierarchy4"/>
    <dgm:cxn modelId="{04395473-09FF-4C2B-8C00-6DB7B363761E}" type="presParOf" srcId="{FC1D5564-CEEB-48B8-A683-35B5E49CFC40}" destId="{30A7A167-0E1B-4494-800B-4C01723D06D8}" srcOrd="0" destOrd="0" presId="urn:microsoft.com/office/officeart/2005/8/layout/hierarchy4"/>
    <dgm:cxn modelId="{EAD0651C-CEC1-424D-9A93-4F88FA6BAA72}" type="presParOf" srcId="{FC1D5564-CEEB-48B8-A683-35B5E49CFC40}" destId="{67D0CA02-F91F-4C69-A6A7-FCCB08E645F7}" srcOrd="1" destOrd="0" presId="urn:microsoft.com/office/officeart/2005/8/layout/hierarchy4"/>
    <dgm:cxn modelId="{D66F4090-31AD-40AB-BB0C-BB1A328B83D3}" type="presParOf" srcId="{FC1D5564-CEEB-48B8-A683-35B5E49CFC40}" destId="{EE39F14A-2023-45BC-9C8D-169B08FE1474}" srcOrd="2" destOrd="0" presId="urn:microsoft.com/office/officeart/2005/8/layout/hierarchy4"/>
    <dgm:cxn modelId="{A7A923CB-3459-482B-A6AA-A9764B779B03}" type="presParOf" srcId="{EE39F14A-2023-45BC-9C8D-169B08FE1474}" destId="{E5FE2B9D-84AF-418E-AA89-E43061ECE004}" srcOrd="0" destOrd="0" presId="urn:microsoft.com/office/officeart/2005/8/layout/hierarchy4"/>
    <dgm:cxn modelId="{4F61B811-0DCC-4172-A0C9-42D49708CE1D}" type="presParOf" srcId="{E5FE2B9D-84AF-418E-AA89-E43061ECE004}" destId="{8CBF86F8-5087-4D57-AE4E-7750117EA20B}" srcOrd="0" destOrd="0" presId="urn:microsoft.com/office/officeart/2005/8/layout/hierarchy4"/>
    <dgm:cxn modelId="{5DE3883D-AFEA-46BE-9885-13629C23D260}" type="presParOf" srcId="{E5FE2B9D-84AF-418E-AA89-E43061ECE004}" destId="{2186A18A-2E43-4890-9B2E-8FB993AC667A}" srcOrd="1" destOrd="0" presId="urn:microsoft.com/office/officeart/2005/8/layout/hierarchy4"/>
    <dgm:cxn modelId="{4D60922A-416A-4A05-AFA7-2E3D24683130}" type="presParOf" srcId="{EE39F14A-2023-45BC-9C8D-169B08FE1474}" destId="{648B0B42-2838-4392-BF03-C38E03CF271D}" srcOrd="1" destOrd="0" presId="urn:microsoft.com/office/officeart/2005/8/layout/hierarchy4"/>
    <dgm:cxn modelId="{34857AFD-6C08-4981-B411-271DD52DC244}" type="presParOf" srcId="{EE39F14A-2023-45BC-9C8D-169B08FE1474}" destId="{5B4D5C29-E2A4-412C-BFD8-E4B75A46B790}" srcOrd="2" destOrd="0" presId="urn:microsoft.com/office/officeart/2005/8/layout/hierarchy4"/>
    <dgm:cxn modelId="{1D7F2345-77F1-4A4F-90E0-B7F36EB82EC0}" type="presParOf" srcId="{5B4D5C29-E2A4-412C-BFD8-E4B75A46B790}" destId="{19E347E1-66DA-43D1-8A9C-244F4D110A8C}" srcOrd="0" destOrd="0" presId="urn:microsoft.com/office/officeart/2005/8/layout/hierarchy4"/>
    <dgm:cxn modelId="{32882F6B-C3E9-45F1-A0AD-D35334B45D95}" type="presParOf" srcId="{5B4D5C29-E2A4-412C-BFD8-E4B75A46B790}" destId="{3D8C9073-32A0-40E0-8480-8DCAB16C7ED2}" srcOrd="1" destOrd="0" presId="urn:microsoft.com/office/officeart/2005/8/layout/hierarchy4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BC46F32-5EEC-4B0C-8452-7E1E17F687E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Alonso  Jaramillo  De  Andrade  Céspedes</a:t>
          </a:r>
          <a:endParaRPr lang="es-CO" sz="2400" i="1" dirty="0"/>
        </a:p>
      </dgm:t>
    </dgm:pt>
    <dgm:pt modelId="{B7E079BF-7606-474F-AB1C-C5FC1AC2DEC6}" type="parTrans" cxnId="{B2003C92-3E78-4116-9008-FA8895068FB7}">
      <dgm:prSet/>
      <dgm:spPr/>
      <dgm:t>
        <a:bodyPr/>
        <a:lstStyle/>
        <a:p>
          <a:endParaRPr lang="es-CO"/>
        </a:p>
      </dgm:t>
    </dgm:pt>
    <dgm:pt modelId="{A7724CD1-3E71-41A8-AE9D-D0078E373DBC}" type="sibTrans" cxnId="{B2003C92-3E78-4116-9008-FA8895068FB7}">
      <dgm:prSet/>
      <dgm:spPr/>
      <dgm:t>
        <a:bodyPr/>
        <a:lstStyle/>
        <a:p>
          <a:endParaRPr lang="es-CO"/>
        </a:p>
      </dgm:t>
    </dgm:pt>
    <dgm:pt modelId="{BEB4E4F7-F015-45FF-AF92-4D6002C8DF1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dirty="0" smtClean="0"/>
            <a:t>Juan                                                       Jaramillo                                                                                                                                                                                                 De Andrade Centeno</a:t>
          </a:r>
          <a:endParaRPr lang="es-CO" sz="2000" dirty="0"/>
        </a:p>
      </dgm:t>
    </dgm:pt>
    <dgm:pt modelId="{D52DCF85-21BD-46D4-92F3-12F2E44F5C5D}" type="parTrans" cxnId="{CCBFB46C-481A-4183-8801-DF410A68A81B}">
      <dgm:prSet/>
      <dgm:spPr/>
      <dgm:t>
        <a:bodyPr/>
        <a:lstStyle/>
        <a:p>
          <a:endParaRPr lang="es-CO"/>
        </a:p>
      </dgm:t>
    </dgm:pt>
    <dgm:pt modelId="{0A649AAB-5CBB-4BFC-BC47-EC80A266CD29}" type="sibTrans" cxnId="{CCBFB46C-481A-4183-8801-DF410A68A81B}">
      <dgm:prSet/>
      <dgm:spPr/>
      <dgm:t>
        <a:bodyPr/>
        <a:lstStyle/>
        <a:p>
          <a:endParaRPr lang="es-CO"/>
        </a:p>
      </dgm:t>
    </dgm:pt>
    <dgm:pt modelId="{E7DB4D05-B3B7-41EB-9EC3-1C8ACF54B8C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baseline="0" dirty="0" smtClean="0"/>
            <a:t>Juan Jaramillo De Andrade Salcedo</a:t>
          </a:r>
          <a:endParaRPr lang="es-CO" sz="1400" baseline="0" dirty="0"/>
        </a:p>
      </dgm:t>
    </dgm:pt>
    <dgm:pt modelId="{C8536681-DD9F-485B-B684-79FCAC99F634}" type="parTrans" cxnId="{FAE9E567-8FEB-4A99-9E72-FAF7DD75363D}">
      <dgm:prSet/>
      <dgm:spPr/>
      <dgm:t>
        <a:bodyPr/>
        <a:lstStyle/>
        <a:p>
          <a:endParaRPr lang="es-CO"/>
        </a:p>
      </dgm:t>
    </dgm:pt>
    <dgm:pt modelId="{4C1AE65F-9A54-4F1E-BA68-9D51DE5029C7}" type="sibTrans" cxnId="{FAE9E567-8FEB-4A99-9E72-FAF7DD75363D}">
      <dgm:prSet/>
      <dgm:spPr/>
      <dgm:t>
        <a:bodyPr/>
        <a:lstStyle/>
        <a:p>
          <a:endParaRPr lang="es-CO"/>
        </a:p>
      </dgm:t>
    </dgm:pt>
    <dgm:pt modelId="{81FECF70-1EC7-4E39-B221-351776F6C8E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Juana                                       De Zafra </a:t>
          </a:r>
          <a:r>
            <a:rPr lang="es-CO" sz="1600" dirty="0" err="1" smtClean="0"/>
            <a:t>Taborda</a:t>
          </a:r>
          <a:endParaRPr lang="es-CO" sz="1600" dirty="0"/>
        </a:p>
      </dgm:t>
    </dgm:pt>
    <dgm:pt modelId="{9064FC73-BCF3-4F59-9D6E-8E7464A5B6A0}" type="parTrans" cxnId="{B1D0A9DD-CFA2-44EE-9A70-933F0FD353FC}">
      <dgm:prSet/>
      <dgm:spPr/>
      <dgm:t>
        <a:bodyPr/>
        <a:lstStyle/>
        <a:p>
          <a:endParaRPr lang="es-CO"/>
        </a:p>
      </dgm:t>
    </dgm:pt>
    <dgm:pt modelId="{7BC313BD-A447-4CF7-9A81-AFECB051B62B}" type="sibTrans" cxnId="{B1D0A9DD-CFA2-44EE-9A70-933F0FD353FC}">
      <dgm:prSet/>
      <dgm:spPr/>
      <dgm:t>
        <a:bodyPr/>
        <a:lstStyle/>
        <a:p>
          <a:endParaRPr lang="es-CO"/>
        </a:p>
      </dgm:t>
    </dgm:pt>
    <dgm:pt modelId="{F848D6E3-8B29-4F81-B21E-22A689E67B1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Fernando     De Zafra Fernández</a:t>
          </a:r>
          <a:endParaRPr lang="es-CO" sz="1400" dirty="0"/>
        </a:p>
      </dgm:t>
    </dgm:pt>
    <dgm:pt modelId="{D9E6ABF7-607F-4FEC-85A8-97D97034E3F0}" type="parTrans" cxnId="{FA49A347-DDD0-474D-945A-089D30CBCDB8}">
      <dgm:prSet/>
      <dgm:spPr/>
      <dgm:t>
        <a:bodyPr/>
        <a:lstStyle/>
        <a:p>
          <a:endParaRPr lang="es-CO"/>
        </a:p>
      </dgm:t>
    </dgm:pt>
    <dgm:pt modelId="{0A506C58-2788-41F9-B56A-3B73F18120C4}" type="sibTrans" cxnId="{FA49A347-DDD0-474D-945A-089D30CBCDB8}">
      <dgm:prSet/>
      <dgm:spPr/>
      <dgm:t>
        <a:bodyPr/>
        <a:lstStyle/>
        <a:p>
          <a:endParaRPr lang="es-CO"/>
        </a:p>
      </dgm:t>
    </dgm:pt>
    <dgm:pt modelId="{2064C058-FC36-4E39-8171-540BEE16699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Juana </a:t>
          </a:r>
          <a:r>
            <a:rPr lang="es-CO" sz="1400" baseline="0" dirty="0" err="1" smtClean="0"/>
            <a:t>Taborda</a:t>
          </a:r>
          <a:r>
            <a:rPr lang="es-CO" sz="1400" baseline="0" dirty="0" smtClean="0"/>
            <a:t> Y López De </a:t>
          </a:r>
          <a:r>
            <a:rPr lang="es-CO" sz="1400" baseline="0" dirty="0" err="1" smtClean="0"/>
            <a:t>Santoifimia</a:t>
          </a:r>
          <a:endParaRPr lang="es-CO" sz="1400" baseline="0" dirty="0"/>
        </a:p>
      </dgm:t>
    </dgm:pt>
    <dgm:pt modelId="{115845CE-550F-4091-953E-C6B82B9F5E7D}" type="parTrans" cxnId="{FDD70192-79B2-494A-B63D-A956E7615234}">
      <dgm:prSet/>
      <dgm:spPr/>
      <dgm:t>
        <a:bodyPr/>
        <a:lstStyle/>
        <a:p>
          <a:endParaRPr lang="es-CO"/>
        </a:p>
      </dgm:t>
    </dgm:pt>
    <dgm:pt modelId="{2A82C0C8-346B-45E0-BFC8-851647EA3F3D}" type="sibTrans" cxnId="{FDD70192-79B2-494A-B63D-A956E7615234}">
      <dgm:prSet/>
      <dgm:spPr/>
      <dgm:t>
        <a:bodyPr/>
        <a:lstStyle/>
        <a:p>
          <a:endParaRPr lang="es-CO"/>
        </a:p>
      </dgm:t>
    </dgm:pt>
    <dgm:pt modelId="{241CEE01-7EB6-453A-A3DD-3436C17305E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Ana De Céspedes y Guzmán</a:t>
          </a:r>
          <a:endParaRPr lang="es-CO" sz="2000" dirty="0"/>
        </a:p>
      </dgm:t>
    </dgm:pt>
    <dgm:pt modelId="{60D17E76-E2FD-4A16-AC44-0A7BEDD7F11D}" type="parTrans" cxnId="{6C229AFB-C84E-4955-BF9E-EF84E39DB3D3}">
      <dgm:prSet/>
      <dgm:spPr/>
      <dgm:t>
        <a:bodyPr/>
        <a:lstStyle/>
        <a:p>
          <a:endParaRPr lang="es-CO"/>
        </a:p>
      </dgm:t>
    </dgm:pt>
    <dgm:pt modelId="{A1D77D81-03CC-42A4-B84F-08ACD33DDC98}" type="sibTrans" cxnId="{6C229AFB-C84E-4955-BF9E-EF84E39DB3D3}">
      <dgm:prSet/>
      <dgm:spPr/>
      <dgm:t>
        <a:bodyPr/>
        <a:lstStyle/>
        <a:p>
          <a:endParaRPr lang="es-CO"/>
        </a:p>
      </dgm:t>
    </dgm:pt>
    <dgm:pt modelId="{90E39665-C4C9-4287-B945-4575C91EA35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Francisco                      Guzmán Y Miranda</a:t>
          </a:r>
          <a:endParaRPr lang="es-CO" sz="1600" dirty="0"/>
        </a:p>
      </dgm:t>
    </dgm:pt>
    <dgm:pt modelId="{97A91912-55F2-48AD-A906-15779802ACFB}" type="parTrans" cxnId="{59646048-3A7C-424E-BF7D-8505FE3D4414}">
      <dgm:prSet/>
      <dgm:spPr/>
      <dgm:t>
        <a:bodyPr/>
        <a:lstStyle/>
        <a:p>
          <a:endParaRPr lang="es-CO"/>
        </a:p>
      </dgm:t>
    </dgm:pt>
    <dgm:pt modelId="{03570D84-39F2-422A-BAD1-CEF5BA5448F7}" type="sibTrans" cxnId="{59646048-3A7C-424E-BF7D-8505FE3D4414}">
      <dgm:prSet/>
      <dgm:spPr/>
      <dgm:t>
        <a:bodyPr/>
        <a:lstStyle/>
        <a:p>
          <a:endParaRPr lang="es-CO"/>
        </a:p>
      </dgm:t>
    </dgm:pt>
    <dgm:pt modelId="{481283C3-A8A2-4D03-BE95-AA1117A5640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Luisa Lezcano </a:t>
          </a:r>
          <a:r>
            <a:rPr lang="es-CO" sz="1600" dirty="0" err="1" smtClean="0"/>
            <a:t>Taborda</a:t>
          </a:r>
          <a:endParaRPr lang="es-CO" sz="1600" dirty="0"/>
        </a:p>
      </dgm:t>
    </dgm:pt>
    <dgm:pt modelId="{444C44CC-F371-45FB-A904-21D273359132}" type="parTrans" cxnId="{182D38DD-D51B-4AD2-82CA-54368CE4279F}">
      <dgm:prSet/>
      <dgm:spPr/>
      <dgm:t>
        <a:bodyPr/>
        <a:lstStyle/>
        <a:p>
          <a:endParaRPr lang="es-CO"/>
        </a:p>
      </dgm:t>
    </dgm:pt>
    <dgm:pt modelId="{82CA1B68-A05C-4D31-A507-F2B229CB789E}" type="sibTrans" cxnId="{182D38DD-D51B-4AD2-82CA-54368CE4279F}">
      <dgm:prSet/>
      <dgm:spPr/>
      <dgm:t>
        <a:bodyPr/>
        <a:lstStyle/>
        <a:p>
          <a:endParaRPr lang="es-CO"/>
        </a:p>
      </dgm:t>
    </dgm:pt>
    <dgm:pt modelId="{C130D35F-55CE-4F1A-BB2A-810FEBA1D53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Francisco Guzmán Y Ruiz           </a:t>
          </a:r>
          <a:r>
            <a:rPr lang="es-CO" sz="1200" dirty="0" smtClean="0">
              <a:sym typeface="Wingdings" pitchFamily="2" charset="2"/>
            </a:rPr>
            <a:t> D 13</a:t>
          </a:r>
          <a:endParaRPr lang="es-CO" sz="1200" dirty="0"/>
        </a:p>
      </dgm:t>
    </dgm:pt>
    <dgm:pt modelId="{4D564510-4D55-43FE-8CBC-8E3983599987}" type="parTrans" cxnId="{1D9086CA-8B55-41E2-8577-F1686B15D33F}">
      <dgm:prSet/>
      <dgm:spPr/>
      <dgm:t>
        <a:bodyPr/>
        <a:lstStyle/>
        <a:p>
          <a:endParaRPr lang="es-CO"/>
        </a:p>
      </dgm:t>
    </dgm:pt>
    <dgm:pt modelId="{DFD70C3A-A3DC-4EBB-AE9B-140F9BD1E3E2}" type="sibTrans" cxnId="{1D9086CA-8B55-41E2-8577-F1686B15D33F}">
      <dgm:prSet/>
      <dgm:spPr/>
      <dgm:t>
        <a:bodyPr/>
        <a:lstStyle/>
        <a:p>
          <a:endParaRPr lang="es-CO"/>
        </a:p>
      </dgm:t>
    </dgm:pt>
    <dgm:pt modelId="{0DD35C6F-08B8-421C-A3F5-7DB3074D5E5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Ana María Luisa De Miranda</a:t>
          </a:r>
          <a:endParaRPr lang="es-CO" sz="1400" dirty="0"/>
        </a:p>
      </dgm:t>
    </dgm:pt>
    <dgm:pt modelId="{B9E505D3-246E-4F9D-A942-C9A215B57963}" type="parTrans" cxnId="{2EF6735A-C448-4C96-BBAA-A09195C2C04F}">
      <dgm:prSet/>
      <dgm:spPr/>
      <dgm:t>
        <a:bodyPr/>
        <a:lstStyle/>
        <a:p>
          <a:endParaRPr lang="es-CO"/>
        </a:p>
      </dgm:t>
    </dgm:pt>
    <dgm:pt modelId="{44B911C1-D9CE-4AC8-9744-0592E76AC817}" type="sibTrans" cxnId="{2EF6735A-C448-4C96-BBAA-A09195C2C04F}">
      <dgm:prSet/>
      <dgm:spPr/>
      <dgm:t>
        <a:bodyPr/>
        <a:lstStyle/>
        <a:p>
          <a:endParaRPr lang="es-CO"/>
        </a:p>
      </dgm:t>
    </dgm:pt>
    <dgm:pt modelId="{CE7E42E0-6928-4D8F-9D8B-4D2CFBB0AFE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Miguel        De </a:t>
          </a:r>
          <a:r>
            <a:rPr lang="es-CO" sz="1400" dirty="0" err="1" smtClean="0"/>
            <a:t>Urnieta</a:t>
          </a:r>
          <a:r>
            <a:rPr lang="es-CO" sz="1400" dirty="0" smtClean="0"/>
            <a:t> Lezcano</a:t>
          </a:r>
          <a:endParaRPr lang="es-CO" sz="1400" dirty="0"/>
        </a:p>
      </dgm:t>
    </dgm:pt>
    <dgm:pt modelId="{B024722C-1BF5-44D0-A0A6-4068360B24C6}" type="parTrans" cxnId="{CCCC6EAF-7ED4-4C2D-A242-3AF4D56CD503}">
      <dgm:prSet/>
      <dgm:spPr/>
      <dgm:t>
        <a:bodyPr/>
        <a:lstStyle/>
        <a:p>
          <a:endParaRPr lang="es-CO"/>
        </a:p>
      </dgm:t>
    </dgm:pt>
    <dgm:pt modelId="{CDA6C996-D6A2-4235-AAC0-479AC868DF87}" type="sibTrans" cxnId="{CCCC6EAF-7ED4-4C2D-A242-3AF4D56CD503}">
      <dgm:prSet/>
      <dgm:spPr/>
      <dgm:t>
        <a:bodyPr/>
        <a:lstStyle/>
        <a:p>
          <a:endParaRPr lang="es-CO"/>
        </a:p>
      </dgm:t>
    </dgm:pt>
    <dgm:pt modelId="{D4E27C56-363E-4B9F-8B92-B9DB5BBAE8B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Ana </a:t>
          </a:r>
          <a:r>
            <a:rPr lang="es-CO" sz="1400" dirty="0" err="1" smtClean="0"/>
            <a:t>Taborda</a:t>
          </a:r>
          <a:r>
            <a:rPr lang="es-CO" sz="1400" dirty="0" smtClean="0"/>
            <a:t> y Torres       </a:t>
          </a:r>
          <a:r>
            <a:rPr lang="es-CO" sz="1200" dirty="0" smtClean="0">
              <a:sym typeface="Wingdings" pitchFamily="2" charset="2"/>
            </a:rPr>
            <a:t> D 14</a:t>
          </a:r>
          <a:endParaRPr lang="es-CO" sz="1200" dirty="0"/>
        </a:p>
      </dgm:t>
    </dgm:pt>
    <dgm:pt modelId="{154AB526-3C8B-4751-BC2C-582FE5DA652C}" type="parTrans" cxnId="{22A478D4-94E3-4F60-A5F4-4840EE9DFA44}">
      <dgm:prSet/>
      <dgm:spPr/>
      <dgm:t>
        <a:bodyPr/>
        <a:lstStyle/>
        <a:p>
          <a:endParaRPr lang="es-CO"/>
        </a:p>
      </dgm:t>
    </dgm:pt>
    <dgm:pt modelId="{399A9040-3702-42C1-A0DA-6ABBD47BA288}" type="sibTrans" cxnId="{22A478D4-94E3-4F60-A5F4-4840EE9DFA44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8A7C34A0-057A-4B04-A6C6-FA9BA3CC9D8D}" type="pres">
      <dgm:prSet presAssocID="{ABC46F32-5EEC-4B0C-8452-7E1E17F687E0}" presName="vertOne" presStyleCnt="0"/>
      <dgm:spPr/>
    </dgm:pt>
    <dgm:pt modelId="{ED367DB1-6AFE-4237-988A-110E941BC1B0}" type="pres">
      <dgm:prSet presAssocID="{ABC46F32-5EEC-4B0C-8452-7E1E17F687E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3802AE1-65C8-4212-A58D-90F55173F34F}" type="pres">
      <dgm:prSet presAssocID="{ABC46F32-5EEC-4B0C-8452-7E1E17F687E0}" presName="parTransOne" presStyleCnt="0"/>
      <dgm:spPr/>
    </dgm:pt>
    <dgm:pt modelId="{9A70CE94-99A8-46B9-9766-A82A35381724}" type="pres">
      <dgm:prSet presAssocID="{ABC46F32-5EEC-4B0C-8452-7E1E17F687E0}" presName="horzOne" presStyleCnt="0"/>
      <dgm:spPr/>
    </dgm:pt>
    <dgm:pt modelId="{99829839-8A8A-46CD-9CE0-225FF0A3DF3A}" type="pres">
      <dgm:prSet presAssocID="{BEB4E4F7-F015-45FF-AF92-4D6002C8DF1B}" presName="vertTwo" presStyleCnt="0"/>
      <dgm:spPr/>
    </dgm:pt>
    <dgm:pt modelId="{4F49FE75-AE9E-4402-BC33-F9EDDC5671A7}" type="pres">
      <dgm:prSet presAssocID="{BEB4E4F7-F015-45FF-AF92-4D6002C8DF1B}" presName="txTwo" presStyleLbl="node2" presStyleIdx="0" presStyleCnt="2" custLinFactNeighborX="-94" custLinFactNeighborY="-1462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812D3CA-D7E2-4D0E-8739-8A43FAF79C5E}" type="pres">
      <dgm:prSet presAssocID="{BEB4E4F7-F015-45FF-AF92-4D6002C8DF1B}" presName="parTransTwo" presStyleCnt="0"/>
      <dgm:spPr/>
    </dgm:pt>
    <dgm:pt modelId="{9CDEADF5-6CCA-4E27-A3FD-BD8B83BD52CF}" type="pres">
      <dgm:prSet presAssocID="{BEB4E4F7-F015-45FF-AF92-4D6002C8DF1B}" presName="horzTwo" presStyleCnt="0"/>
      <dgm:spPr/>
    </dgm:pt>
    <dgm:pt modelId="{90F4833A-8F30-4613-83CF-62A563B483AF}" type="pres">
      <dgm:prSet presAssocID="{E7DB4D05-B3B7-41EB-9EC3-1C8ACF54B8CB}" presName="vertThree" presStyleCnt="0"/>
      <dgm:spPr/>
    </dgm:pt>
    <dgm:pt modelId="{A9D3FFF0-AFD7-4E27-A5DC-C2AFCCA7BDD8}" type="pres">
      <dgm:prSet presAssocID="{E7DB4D05-B3B7-41EB-9EC3-1C8ACF54B8CB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9295311-CC4F-437B-91DC-ADA33D184BEA}" type="pres">
      <dgm:prSet presAssocID="{E7DB4D05-B3B7-41EB-9EC3-1C8ACF54B8CB}" presName="horzThree" presStyleCnt="0"/>
      <dgm:spPr/>
    </dgm:pt>
    <dgm:pt modelId="{1BC84493-9852-4DD8-9490-0A97F87FBF40}" type="pres">
      <dgm:prSet presAssocID="{4C1AE65F-9A54-4F1E-BA68-9D51DE5029C7}" presName="sibSpaceThree" presStyleCnt="0"/>
      <dgm:spPr/>
    </dgm:pt>
    <dgm:pt modelId="{517E81ED-309F-41E5-BFDD-FD7EE983975C}" type="pres">
      <dgm:prSet presAssocID="{81FECF70-1EC7-4E39-B221-351776F6C8ED}" presName="vertThree" presStyleCnt="0"/>
      <dgm:spPr/>
    </dgm:pt>
    <dgm:pt modelId="{277470D7-3F20-40E5-AB7F-A6A3A74C12DC}" type="pres">
      <dgm:prSet presAssocID="{81FECF70-1EC7-4E39-B221-351776F6C8ED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B32D44E-D233-487F-9AE1-21D63289FB0A}" type="pres">
      <dgm:prSet presAssocID="{81FECF70-1EC7-4E39-B221-351776F6C8ED}" presName="parTransThree" presStyleCnt="0"/>
      <dgm:spPr/>
    </dgm:pt>
    <dgm:pt modelId="{161204BD-748F-4589-A71F-086758430E94}" type="pres">
      <dgm:prSet presAssocID="{81FECF70-1EC7-4E39-B221-351776F6C8ED}" presName="horzThree" presStyleCnt="0"/>
      <dgm:spPr/>
    </dgm:pt>
    <dgm:pt modelId="{CB6E3247-E81D-4EDE-93C0-9B15D0795E78}" type="pres">
      <dgm:prSet presAssocID="{F848D6E3-8B29-4F81-B21E-22A689E67B10}" presName="vertFour" presStyleCnt="0">
        <dgm:presLayoutVars>
          <dgm:chPref val="3"/>
        </dgm:presLayoutVars>
      </dgm:prSet>
      <dgm:spPr/>
    </dgm:pt>
    <dgm:pt modelId="{081FFE43-1CD4-488F-891A-DD0E1986A7C5}" type="pres">
      <dgm:prSet presAssocID="{F848D6E3-8B29-4F81-B21E-22A689E67B10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87E247A-1DC3-4730-9D85-CB9CCA20731F}" type="pres">
      <dgm:prSet presAssocID="{F848D6E3-8B29-4F81-B21E-22A689E67B10}" presName="horzFour" presStyleCnt="0"/>
      <dgm:spPr/>
    </dgm:pt>
    <dgm:pt modelId="{8AD4B99E-C9FE-4BA2-A7BE-F9B0A942170F}" type="pres">
      <dgm:prSet presAssocID="{0A506C58-2788-41F9-B56A-3B73F18120C4}" presName="sibSpaceFour" presStyleCnt="0"/>
      <dgm:spPr/>
    </dgm:pt>
    <dgm:pt modelId="{98BA5B4E-3BC4-4238-87B7-A9B2E38B6C17}" type="pres">
      <dgm:prSet presAssocID="{2064C058-FC36-4E39-8171-540BEE16699C}" presName="vertFour" presStyleCnt="0">
        <dgm:presLayoutVars>
          <dgm:chPref val="3"/>
        </dgm:presLayoutVars>
      </dgm:prSet>
      <dgm:spPr/>
    </dgm:pt>
    <dgm:pt modelId="{A635807C-27BC-4E5F-806C-AA521AE4DBA4}" type="pres">
      <dgm:prSet presAssocID="{2064C058-FC36-4E39-8171-540BEE16699C}" presName="txFour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75209FA-DDAE-4CC3-A809-D28425351AEB}" type="pres">
      <dgm:prSet presAssocID="{2064C058-FC36-4E39-8171-540BEE16699C}" presName="horzFour" presStyleCnt="0"/>
      <dgm:spPr/>
    </dgm:pt>
    <dgm:pt modelId="{DB6BB9C5-28A5-490E-A85A-1C2C4DD33862}" type="pres">
      <dgm:prSet presAssocID="{0A649AAB-5CBB-4BFC-BC47-EC80A266CD29}" presName="sibSpaceTwo" presStyleCnt="0"/>
      <dgm:spPr/>
    </dgm:pt>
    <dgm:pt modelId="{5E9A3943-B5A3-4B5B-8C9A-78591AFE5E3D}" type="pres">
      <dgm:prSet presAssocID="{241CEE01-7EB6-453A-A3DD-3436C17305E9}" presName="vertTwo" presStyleCnt="0"/>
      <dgm:spPr/>
    </dgm:pt>
    <dgm:pt modelId="{47CC649C-B614-4541-B76A-7C0A7E3C7943}" type="pres">
      <dgm:prSet presAssocID="{241CEE01-7EB6-453A-A3DD-3436C17305E9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646E27C-5A50-4FB8-802B-7531CF24E2BB}" type="pres">
      <dgm:prSet presAssocID="{241CEE01-7EB6-453A-A3DD-3436C17305E9}" presName="parTransTwo" presStyleCnt="0"/>
      <dgm:spPr/>
    </dgm:pt>
    <dgm:pt modelId="{0276A767-8723-4E3D-848F-16CA1EC5B1AD}" type="pres">
      <dgm:prSet presAssocID="{241CEE01-7EB6-453A-A3DD-3436C17305E9}" presName="horzTwo" presStyleCnt="0"/>
      <dgm:spPr/>
    </dgm:pt>
    <dgm:pt modelId="{C01A6596-0CCE-4552-8832-FB2CDF19EBD3}" type="pres">
      <dgm:prSet presAssocID="{90E39665-C4C9-4287-B945-4575C91EA359}" presName="vertThree" presStyleCnt="0"/>
      <dgm:spPr/>
    </dgm:pt>
    <dgm:pt modelId="{BBB6908C-8C95-4DCD-8C3A-F892E907D252}" type="pres">
      <dgm:prSet presAssocID="{90E39665-C4C9-4287-B945-4575C91EA359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64F8422-6A0A-434C-809B-B5C53D241B12}" type="pres">
      <dgm:prSet presAssocID="{90E39665-C4C9-4287-B945-4575C91EA359}" presName="parTransThree" presStyleCnt="0"/>
      <dgm:spPr/>
    </dgm:pt>
    <dgm:pt modelId="{FFDEAC6F-C775-4FDD-92B7-FC40399382AC}" type="pres">
      <dgm:prSet presAssocID="{90E39665-C4C9-4287-B945-4575C91EA359}" presName="horzThree" presStyleCnt="0"/>
      <dgm:spPr/>
    </dgm:pt>
    <dgm:pt modelId="{03EC93FC-69BA-4E11-A68A-8007501414A3}" type="pres">
      <dgm:prSet presAssocID="{C130D35F-55CE-4F1A-BB2A-810FEBA1D53E}" presName="vertFour" presStyleCnt="0">
        <dgm:presLayoutVars>
          <dgm:chPref val="3"/>
        </dgm:presLayoutVars>
      </dgm:prSet>
      <dgm:spPr/>
    </dgm:pt>
    <dgm:pt modelId="{EF9827E9-C242-4E34-AC5D-18A484C4AA0D}" type="pres">
      <dgm:prSet presAssocID="{C130D35F-55CE-4F1A-BB2A-810FEBA1D53E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673BD64-369E-45DF-AEBB-795166E92F4D}" type="pres">
      <dgm:prSet presAssocID="{C130D35F-55CE-4F1A-BB2A-810FEBA1D53E}" presName="horzFour" presStyleCnt="0"/>
      <dgm:spPr/>
    </dgm:pt>
    <dgm:pt modelId="{211D27CE-3614-4BFE-98CD-4DB5D7ED559C}" type="pres">
      <dgm:prSet presAssocID="{DFD70C3A-A3DC-4EBB-AE9B-140F9BD1E3E2}" presName="sibSpaceFour" presStyleCnt="0"/>
      <dgm:spPr/>
    </dgm:pt>
    <dgm:pt modelId="{AAE01F3E-AC16-4A9E-95B5-7EB9AFA7B848}" type="pres">
      <dgm:prSet presAssocID="{0DD35C6F-08B8-421C-A3F5-7DB3074D5E51}" presName="vertFour" presStyleCnt="0">
        <dgm:presLayoutVars>
          <dgm:chPref val="3"/>
        </dgm:presLayoutVars>
      </dgm:prSet>
      <dgm:spPr/>
    </dgm:pt>
    <dgm:pt modelId="{76F0AEBA-C2CE-4EA3-9314-1BCC1A4A97BF}" type="pres">
      <dgm:prSet presAssocID="{0DD35C6F-08B8-421C-A3F5-7DB3074D5E51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38EB19B-1A30-4B46-AACA-B4B79F2CB0BB}" type="pres">
      <dgm:prSet presAssocID="{0DD35C6F-08B8-421C-A3F5-7DB3074D5E51}" presName="horzFour" presStyleCnt="0"/>
      <dgm:spPr/>
    </dgm:pt>
    <dgm:pt modelId="{9272F3CB-0C3E-4184-8FB8-C03EA1C8F2FB}" type="pres">
      <dgm:prSet presAssocID="{03570D84-39F2-422A-BAD1-CEF5BA5448F7}" presName="sibSpaceThree" presStyleCnt="0"/>
      <dgm:spPr/>
    </dgm:pt>
    <dgm:pt modelId="{803BAB10-97C7-4E2B-BF7D-18381E78A3BF}" type="pres">
      <dgm:prSet presAssocID="{481283C3-A8A2-4D03-BE95-AA1117A5640D}" presName="vertThree" presStyleCnt="0"/>
      <dgm:spPr/>
    </dgm:pt>
    <dgm:pt modelId="{D3F606AA-ED93-46BF-B508-72EA2CB44501}" type="pres">
      <dgm:prSet presAssocID="{481283C3-A8A2-4D03-BE95-AA1117A5640D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BAF5996-62D9-4817-9A40-EA952E7B32D0}" type="pres">
      <dgm:prSet presAssocID="{481283C3-A8A2-4D03-BE95-AA1117A5640D}" presName="parTransThree" presStyleCnt="0"/>
      <dgm:spPr/>
    </dgm:pt>
    <dgm:pt modelId="{65D521B3-4AF3-4716-8579-EE956B206020}" type="pres">
      <dgm:prSet presAssocID="{481283C3-A8A2-4D03-BE95-AA1117A5640D}" presName="horzThree" presStyleCnt="0"/>
      <dgm:spPr/>
    </dgm:pt>
    <dgm:pt modelId="{5F8188DE-D428-4E7B-A4B4-36805D9E5BA6}" type="pres">
      <dgm:prSet presAssocID="{CE7E42E0-6928-4D8F-9D8B-4D2CFBB0AFEF}" presName="vertFour" presStyleCnt="0">
        <dgm:presLayoutVars>
          <dgm:chPref val="3"/>
        </dgm:presLayoutVars>
      </dgm:prSet>
      <dgm:spPr/>
    </dgm:pt>
    <dgm:pt modelId="{F3F90F2F-B753-4B78-90CE-BC2EDEB50D2F}" type="pres">
      <dgm:prSet presAssocID="{CE7E42E0-6928-4D8F-9D8B-4D2CFBB0AFEF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6701C24-64A1-46E5-85A4-15D85E6BF3CB}" type="pres">
      <dgm:prSet presAssocID="{CE7E42E0-6928-4D8F-9D8B-4D2CFBB0AFEF}" presName="horzFour" presStyleCnt="0"/>
      <dgm:spPr/>
    </dgm:pt>
    <dgm:pt modelId="{6C27C91F-D4BA-4E7A-9B00-0E07EE5AEC61}" type="pres">
      <dgm:prSet presAssocID="{CDA6C996-D6A2-4235-AAC0-479AC868DF87}" presName="sibSpaceFour" presStyleCnt="0"/>
      <dgm:spPr/>
    </dgm:pt>
    <dgm:pt modelId="{C3838759-BC8D-4081-86E9-01D645A31B90}" type="pres">
      <dgm:prSet presAssocID="{D4E27C56-363E-4B9F-8B92-B9DB5BBAE8B7}" presName="vertFour" presStyleCnt="0">
        <dgm:presLayoutVars>
          <dgm:chPref val="3"/>
        </dgm:presLayoutVars>
      </dgm:prSet>
      <dgm:spPr/>
    </dgm:pt>
    <dgm:pt modelId="{6E1151BE-78F3-412D-97A6-97E7CF720DEE}" type="pres">
      <dgm:prSet presAssocID="{D4E27C56-363E-4B9F-8B92-B9DB5BBAE8B7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53884A6-0DE3-4050-92A2-51A7201EFD35}" type="pres">
      <dgm:prSet presAssocID="{D4E27C56-363E-4B9F-8B92-B9DB5BBAE8B7}" presName="horzFour" presStyleCnt="0"/>
      <dgm:spPr/>
    </dgm:pt>
  </dgm:ptLst>
  <dgm:cxnLst>
    <dgm:cxn modelId="{31578E4E-7509-43EF-A20E-D29D6E89591A}" type="presOf" srcId="{90E39665-C4C9-4287-B945-4575C91EA359}" destId="{BBB6908C-8C95-4DCD-8C3A-F892E907D252}" srcOrd="0" destOrd="0" presId="urn:microsoft.com/office/officeart/2005/8/layout/hierarchy4"/>
    <dgm:cxn modelId="{C5EEE8CC-5C0C-48BA-9F23-9660AF4BAFD4}" type="presOf" srcId="{81FECF70-1EC7-4E39-B221-351776F6C8ED}" destId="{277470D7-3F20-40E5-AB7F-A6A3A74C12DC}" srcOrd="0" destOrd="0" presId="urn:microsoft.com/office/officeart/2005/8/layout/hierarchy4"/>
    <dgm:cxn modelId="{83FCC6AE-811A-4E70-BB15-DF634952F1ED}" type="presOf" srcId="{481283C3-A8A2-4D03-BE95-AA1117A5640D}" destId="{D3F606AA-ED93-46BF-B508-72EA2CB44501}" srcOrd="0" destOrd="0" presId="urn:microsoft.com/office/officeart/2005/8/layout/hierarchy4"/>
    <dgm:cxn modelId="{9305FD2A-DD74-41D5-85D7-D2A0BEDCC8E6}" type="presOf" srcId="{C130D35F-55CE-4F1A-BB2A-810FEBA1D53E}" destId="{EF9827E9-C242-4E34-AC5D-18A484C4AA0D}" srcOrd="0" destOrd="0" presId="urn:microsoft.com/office/officeart/2005/8/layout/hierarchy4"/>
    <dgm:cxn modelId="{8E586BC4-131D-445E-A46C-FF7A081F20FA}" type="presOf" srcId="{0DD35C6F-08B8-421C-A3F5-7DB3074D5E51}" destId="{76F0AEBA-C2CE-4EA3-9314-1BCC1A4A97BF}" srcOrd="0" destOrd="0" presId="urn:microsoft.com/office/officeart/2005/8/layout/hierarchy4"/>
    <dgm:cxn modelId="{59646048-3A7C-424E-BF7D-8505FE3D4414}" srcId="{241CEE01-7EB6-453A-A3DD-3436C17305E9}" destId="{90E39665-C4C9-4287-B945-4575C91EA359}" srcOrd="0" destOrd="0" parTransId="{97A91912-55F2-48AD-A906-15779802ACFB}" sibTransId="{03570D84-39F2-422A-BAD1-CEF5BA5448F7}"/>
    <dgm:cxn modelId="{49441745-93D6-4E1B-8BFC-D30065372A8F}" type="presOf" srcId="{2064C058-FC36-4E39-8171-540BEE16699C}" destId="{A635807C-27BC-4E5F-806C-AA521AE4DBA4}" srcOrd="0" destOrd="0" presId="urn:microsoft.com/office/officeart/2005/8/layout/hierarchy4"/>
    <dgm:cxn modelId="{02983BDD-5853-460F-8D71-177D19143088}" type="presOf" srcId="{10ED40AF-DFB1-4943-B6DB-2A904FAA918A}" destId="{E75BF49A-0BBD-418B-A465-D5C73CDDC862}" srcOrd="0" destOrd="0" presId="urn:microsoft.com/office/officeart/2005/8/layout/hierarchy4"/>
    <dgm:cxn modelId="{04248C3C-A4C3-46E7-8721-52CFC2F6B52E}" type="presOf" srcId="{D4E27C56-363E-4B9F-8B92-B9DB5BBAE8B7}" destId="{6E1151BE-78F3-412D-97A6-97E7CF720DEE}" srcOrd="0" destOrd="0" presId="urn:microsoft.com/office/officeart/2005/8/layout/hierarchy4"/>
    <dgm:cxn modelId="{969D0AED-4B36-49C3-8379-45BAB5EAC739}" type="presOf" srcId="{ABC46F32-5EEC-4B0C-8452-7E1E17F687E0}" destId="{ED367DB1-6AFE-4237-988A-110E941BC1B0}" srcOrd="0" destOrd="0" presId="urn:microsoft.com/office/officeart/2005/8/layout/hierarchy4"/>
    <dgm:cxn modelId="{11C53EFA-243C-4993-B965-5B67256B0770}" type="presOf" srcId="{F848D6E3-8B29-4F81-B21E-22A689E67B10}" destId="{081FFE43-1CD4-488F-891A-DD0E1986A7C5}" srcOrd="0" destOrd="0" presId="urn:microsoft.com/office/officeart/2005/8/layout/hierarchy4"/>
    <dgm:cxn modelId="{CCBFB46C-481A-4183-8801-DF410A68A81B}" srcId="{ABC46F32-5EEC-4B0C-8452-7E1E17F687E0}" destId="{BEB4E4F7-F015-45FF-AF92-4D6002C8DF1B}" srcOrd="0" destOrd="0" parTransId="{D52DCF85-21BD-46D4-92F3-12F2E44F5C5D}" sibTransId="{0A649AAB-5CBB-4BFC-BC47-EC80A266CD29}"/>
    <dgm:cxn modelId="{561A057F-1B08-47CE-9A6F-8B5FE5F7B568}" type="presOf" srcId="{241CEE01-7EB6-453A-A3DD-3436C17305E9}" destId="{47CC649C-B614-4541-B76A-7C0A7E3C7943}" srcOrd="0" destOrd="0" presId="urn:microsoft.com/office/officeart/2005/8/layout/hierarchy4"/>
    <dgm:cxn modelId="{FA49A347-DDD0-474D-945A-089D30CBCDB8}" srcId="{81FECF70-1EC7-4E39-B221-351776F6C8ED}" destId="{F848D6E3-8B29-4F81-B21E-22A689E67B10}" srcOrd="0" destOrd="0" parTransId="{D9E6ABF7-607F-4FEC-85A8-97D97034E3F0}" sibTransId="{0A506C58-2788-41F9-B56A-3B73F18120C4}"/>
    <dgm:cxn modelId="{6C229AFB-C84E-4955-BF9E-EF84E39DB3D3}" srcId="{ABC46F32-5EEC-4B0C-8452-7E1E17F687E0}" destId="{241CEE01-7EB6-453A-A3DD-3436C17305E9}" srcOrd="1" destOrd="0" parTransId="{60D17E76-E2FD-4A16-AC44-0A7BEDD7F11D}" sibTransId="{A1D77D81-03CC-42A4-B84F-08ACD33DDC98}"/>
    <dgm:cxn modelId="{BF6650ED-C2F1-4246-827D-BC5E69C355DC}" type="presOf" srcId="{CE7E42E0-6928-4D8F-9D8B-4D2CFBB0AFEF}" destId="{F3F90F2F-B753-4B78-90CE-BC2EDEB50D2F}" srcOrd="0" destOrd="0" presId="urn:microsoft.com/office/officeart/2005/8/layout/hierarchy4"/>
    <dgm:cxn modelId="{B1D0A9DD-CFA2-44EE-9A70-933F0FD353FC}" srcId="{BEB4E4F7-F015-45FF-AF92-4D6002C8DF1B}" destId="{81FECF70-1EC7-4E39-B221-351776F6C8ED}" srcOrd="1" destOrd="0" parTransId="{9064FC73-BCF3-4F59-9D6E-8E7464A5B6A0}" sibTransId="{7BC313BD-A447-4CF7-9A81-AFECB051B62B}"/>
    <dgm:cxn modelId="{182D38DD-D51B-4AD2-82CA-54368CE4279F}" srcId="{241CEE01-7EB6-453A-A3DD-3436C17305E9}" destId="{481283C3-A8A2-4D03-BE95-AA1117A5640D}" srcOrd="1" destOrd="0" parTransId="{444C44CC-F371-45FB-A904-21D273359132}" sibTransId="{82CA1B68-A05C-4D31-A507-F2B229CB789E}"/>
    <dgm:cxn modelId="{1D9086CA-8B55-41E2-8577-F1686B15D33F}" srcId="{90E39665-C4C9-4287-B945-4575C91EA359}" destId="{C130D35F-55CE-4F1A-BB2A-810FEBA1D53E}" srcOrd="0" destOrd="0" parTransId="{4D564510-4D55-43FE-8CBC-8E3983599987}" sibTransId="{DFD70C3A-A3DC-4EBB-AE9B-140F9BD1E3E2}"/>
    <dgm:cxn modelId="{CCCC6EAF-7ED4-4C2D-A242-3AF4D56CD503}" srcId="{481283C3-A8A2-4D03-BE95-AA1117A5640D}" destId="{CE7E42E0-6928-4D8F-9D8B-4D2CFBB0AFEF}" srcOrd="0" destOrd="0" parTransId="{B024722C-1BF5-44D0-A0A6-4068360B24C6}" sibTransId="{CDA6C996-D6A2-4235-AAC0-479AC868DF87}"/>
    <dgm:cxn modelId="{FDD70192-79B2-494A-B63D-A956E7615234}" srcId="{81FECF70-1EC7-4E39-B221-351776F6C8ED}" destId="{2064C058-FC36-4E39-8171-540BEE16699C}" srcOrd="1" destOrd="0" parTransId="{115845CE-550F-4091-953E-C6B82B9F5E7D}" sibTransId="{2A82C0C8-346B-45E0-BFC8-851647EA3F3D}"/>
    <dgm:cxn modelId="{B2003C92-3E78-4116-9008-FA8895068FB7}" srcId="{10ED40AF-DFB1-4943-B6DB-2A904FAA918A}" destId="{ABC46F32-5EEC-4B0C-8452-7E1E17F687E0}" srcOrd="0" destOrd="0" parTransId="{B7E079BF-7606-474F-AB1C-C5FC1AC2DEC6}" sibTransId="{A7724CD1-3E71-41A8-AE9D-D0078E373DBC}"/>
    <dgm:cxn modelId="{2EF6735A-C448-4C96-BBAA-A09195C2C04F}" srcId="{90E39665-C4C9-4287-B945-4575C91EA359}" destId="{0DD35C6F-08B8-421C-A3F5-7DB3074D5E51}" srcOrd="1" destOrd="0" parTransId="{B9E505D3-246E-4F9D-A942-C9A215B57963}" sibTransId="{44B911C1-D9CE-4AC8-9744-0592E76AC817}"/>
    <dgm:cxn modelId="{FAE9E567-8FEB-4A99-9E72-FAF7DD75363D}" srcId="{BEB4E4F7-F015-45FF-AF92-4D6002C8DF1B}" destId="{E7DB4D05-B3B7-41EB-9EC3-1C8ACF54B8CB}" srcOrd="0" destOrd="0" parTransId="{C8536681-DD9F-485B-B684-79FCAC99F634}" sibTransId="{4C1AE65F-9A54-4F1E-BA68-9D51DE5029C7}"/>
    <dgm:cxn modelId="{F83ADF56-A5E0-4DE6-B6AE-6C4A3BD11DF8}" type="presOf" srcId="{BEB4E4F7-F015-45FF-AF92-4D6002C8DF1B}" destId="{4F49FE75-AE9E-4402-BC33-F9EDDC5671A7}" srcOrd="0" destOrd="0" presId="urn:microsoft.com/office/officeart/2005/8/layout/hierarchy4"/>
    <dgm:cxn modelId="{984BE0AA-8116-4084-91B4-A6BA8E2ACEF9}" type="presOf" srcId="{E7DB4D05-B3B7-41EB-9EC3-1C8ACF54B8CB}" destId="{A9D3FFF0-AFD7-4E27-A5DC-C2AFCCA7BDD8}" srcOrd="0" destOrd="0" presId="urn:microsoft.com/office/officeart/2005/8/layout/hierarchy4"/>
    <dgm:cxn modelId="{22A478D4-94E3-4F60-A5F4-4840EE9DFA44}" srcId="{481283C3-A8A2-4D03-BE95-AA1117A5640D}" destId="{D4E27C56-363E-4B9F-8B92-B9DB5BBAE8B7}" srcOrd="1" destOrd="0" parTransId="{154AB526-3C8B-4751-BC2C-582FE5DA652C}" sibTransId="{399A9040-3702-42C1-A0DA-6ABBD47BA288}"/>
    <dgm:cxn modelId="{7FE0B4BB-B847-409E-8FC0-B25EF1C02783}" type="presParOf" srcId="{E75BF49A-0BBD-418B-A465-D5C73CDDC862}" destId="{8A7C34A0-057A-4B04-A6C6-FA9BA3CC9D8D}" srcOrd="0" destOrd="0" presId="urn:microsoft.com/office/officeart/2005/8/layout/hierarchy4"/>
    <dgm:cxn modelId="{AE49B6A0-7148-4315-BE57-0A3552497C3A}" type="presParOf" srcId="{8A7C34A0-057A-4B04-A6C6-FA9BA3CC9D8D}" destId="{ED367DB1-6AFE-4237-988A-110E941BC1B0}" srcOrd="0" destOrd="0" presId="urn:microsoft.com/office/officeart/2005/8/layout/hierarchy4"/>
    <dgm:cxn modelId="{8AEC261D-423E-4010-A561-B094C6CC0427}" type="presParOf" srcId="{8A7C34A0-057A-4B04-A6C6-FA9BA3CC9D8D}" destId="{63802AE1-65C8-4212-A58D-90F55173F34F}" srcOrd="1" destOrd="0" presId="urn:microsoft.com/office/officeart/2005/8/layout/hierarchy4"/>
    <dgm:cxn modelId="{7B19C4FC-646D-4217-9B66-8869F87DD062}" type="presParOf" srcId="{8A7C34A0-057A-4B04-A6C6-FA9BA3CC9D8D}" destId="{9A70CE94-99A8-46B9-9766-A82A35381724}" srcOrd="2" destOrd="0" presId="urn:microsoft.com/office/officeart/2005/8/layout/hierarchy4"/>
    <dgm:cxn modelId="{B3C500A9-CBEE-40A7-82AF-9BC4601AF9B7}" type="presParOf" srcId="{9A70CE94-99A8-46B9-9766-A82A35381724}" destId="{99829839-8A8A-46CD-9CE0-225FF0A3DF3A}" srcOrd="0" destOrd="0" presId="urn:microsoft.com/office/officeart/2005/8/layout/hierarchy4"/>
    <dgm:cxn modelId="{196068D1-2F7B-4F7A-AF90-288995F84603}" type="presParOf" srcId="{99829839-8A8A-46CD-9CE0-225FF0A3DF3A}" destId="{4F49FE75-AE9E-4402-BC33-F9EDDC5671A7}" srcOrd="0" destOrd="0" presId="urn:microsoft.com/office/officeart/2005/8/layout/hierarchy4"/>
    <dgm:cxn modelId="{BBE16391-F64A-419A-BCC0-8497785B6E84}" type="presParOf" srcId="{99829839-8A8A-46CD-9CE0-225FF0A3DF3A}" destId="{8812D3CA-D7E2-4D0E-8739-8A43FAF79C5E}" srcOrd="1" destOrd="0" presId="urn:microsoft.com/office/officeart/2005/8/layout/hierarchy4"/>
    <dgm:cxn modelId="{AB70A9ED-A486-4506-8AC9-D10E089E4DBB}" type="presParOf" srcId="{99829839-8A8A-46CD-9CE0-225FF0A3DF3A}" destId="{9CDEADF5-6CCA-4E27-A3FD-BD8B83BD52CF}" srcOrd="2" destOrd="0" presId="urn:microsoft.com/office/officeart/2005/8/layout/hierarchy4"/>
    <dgm:cxn modelId="{AF75FA0A-2F1B-4BAC-A1C3-573C226A99B4}" type="presParOf" srcId="{9CDEADF5-6CCA-4E27-A3FD-BD8B83BD52CF}" destId="{90F4833A-8F30-4613-83CF-62A563B483AF}" srcOrd="0" destOrd="0" presId="urn:microsoft.com/office/officeart/2005/8/layout/hierarchy4"/>
    <dgm:cxn modelId="{C975B0E6-F32A-4B8F-9C94-64496FD951AB}" type="presParOf" srcId="{90F4833A-8F30-4613-83CF-62A563B483AF}" destId="{A9D3FFF0-AFD7-4E27-A5DC-C2AFCCA7BDD8}" srcOrd="0" destOrd="0" presId="urn:microsoft.com/office/officeart/2005/8/layout/hierarchy4"/>
    <dgm:cxn modelId="{7A1A8992-E459-4143-874A-0BBB40154DB4}" type="presParOf" srcId="{90F4833A-8F30-4613-83CF-62A563B483AF}" destId="{29295311-CC4F-437B-91DC-ADA33D184BEA}" srcOrd="1" destOrd="0" presId="urn:microsoft.com/office/officeart/2005/8/layout/hierarchy4"/>
    <dgm:cxn modelId="{EDB3F7FB-3688-4D82-922F-A566FEF1342A}" type="presParOf" srcId="{9CDEADF5-6CCA-4E27-A3FD-BD8B83BD52CF}" destId="{1BC84493-9852-4DD8-9490-0A97F87FBF40}" srcOrd="1" destOrd="0" presId="urn:microsoft.com/office/officeart/2005/8/layout/hierarchy4"/>
    <dgm:cxn modelId="{8D69DED0-7181-4195-BFC8-BDEF75F67C03}" type="presParOf" srcId="{9CDEADF5-6CCA-4E27-A3FD-BD8B83BD52CF}" destId="{517E81ED-309F-41E5-BFDD-FD7EE983975C}" srcOrd="2" destOrd="0" presId="urn:microsoft.com/office/officeart/2005/8/layout/hierarchy4"/>
    <dgm:cxn modelId="{E3A61BD8-DBC7-45CE-A051-11C88DF718F6}" type="presParOf" srcId="{517E81ED-309F-41E5-BFDD-FD7EE983975C}" destId="{277470D7-3F20-40E5-AB7F-A6A3A74C12DC}" srcOrd="0" destOrd="0" presId="urn:microsoft.com/office/officeart/2005/8/layout/hierarchy4"/>
    <dgm:cxn modelId="{1B2F14F6-DCA3-4621-8A72-8644B11830F4}" type="presParOf" srcId="{517E81ED-309F-41E5-BFDD-FD7EE983975C}" destId="{6B32D44E-D233-487F-9AE1-21D63289FB0A}" srcOrd="1" destOrd="0" presId="urn:microsoft.com/office/officeart/2005/8/layout/hierarchy4"/>
    <dgm:cxn modelId="{C8FD0FD9-CBBE-4F55-8DEA-881A9A9BB34E}" type="presParOf" srcId="{517E81ED-309F-41E5-BFDD-FD7EE983975C}" destId="{161204BD-748F-4589-A71F-086758430E94}" srcOrd="2" destOrd="0" presId="urn:microsoft.com/office/officeart/2005/8/layout/hierarchy4"/>
    <dgm:cxn modelId="{39ABD7E2-F7DD-44CC-A9B4-93A0C8F7F8F2}" type="presParOf" srcId="{161204BD-748F-4589-A71F-086758430E94}" destId="{CB6E3247-E81D-4EDE-93C0-9B15D0795E78}" srcOrd="0" destOrd="0" presId="urn:microsoft.com/office/officeart/2005/8/layout/hierarchy4"/>
    <dgm:cxn modelId="{B7572FDC-B4CC-4AA5-8B88-D7003E009AB2}" type="presParOf" srcId="{CB6E3247-E81D-4EDE-93C0-9B15D0795E78}" destId="{081FFE43-1CD4-488F-891A-DD0E1986A7C5}" srcOrd="0" destOrd="0" presId="urn:microsoft.com/office/officeart/2005/8/layout/hierarchy4"/>
    <dgm:cxn modelId="{9ECB5BAC-B3B6-412A-A594-1B19DA7A090A}" type="presParOf" srcId="{CB6E3247-E81D-4EDE-93C0-9B15D0795E78}" destId="{987E247A-1DC3-4730-9D85-CB9CCA20731F}" srcOrd="1" destOrd="0" presId="urn:microsoft.com/office/officeart/2005/8/layout/hierarchy4"/>
    <dgm:cxn modelId="{748C8B56-CD57-48A2-89A2-0224115D23BB}" type="presParOf" srcId="{161204BD-748F-4589-A71F-086758430E94}" destId="{8AD4B99E-C9FE-4BA2-A7BE-F9B0A942170F}" srcOrd="1" destOrd="0" presId="urn:microsoft.com/office/officeart/2005/8/layout/hierarchy4"/>
    <dgm:cxn modelId="{E1CDDC1D-93D7-4700-AB76-C126D9F3F01D}" type="presParOf" srcId="{161204BD-748F-4589-A71F-086758430E94}" destId="{98BA5B4E-3BC4-4238-87B7-A9B2E38B6C17}" srcOrd="2" destOrd="0" presId="urn:microsoft.com/office/officeart/2005/8/layout/hierarchy4"/>
    <dgm:cxn modelId="{83C2EFE4-2BED-461D-AC19-8C5875A01E32}" type="presParOf" srcId="{98BA5B4E-3BC4-4238-87B7-A9B2E38B6C17}" destId="{A635807C-27BC-4E5F-806C-AA521AE4DBA4}" srcOrd="0" destOrd="0" presId="urn:microsoft.com/office/officeart/2005/8/layout/hierarchy4"/>
    <dgm:cxn modelId="{6C50F432-6D25-42F2-8AC4-751160683049}" type="presParOf" srcId="{98BA5B4E-3BC4-4238-87B7-A9B2E38B6C17}" destId="{375209FA-DDAE-4CC3-A809-D28425351AEB}" srcOrd="1" destOrd="0" presId="urn:microsoft.com/office/officeart/2005/8/layout/hierarchy4"/>
    <dgm:cxn modelId="{109ED76A-5779-46A4-B489-37B6FFB690AE}" type="presParOf" srcId="{9A70CE94-99A8-46B9-9766-A82A35381724}" destId="{DB6BB9C5-28A5-490E-A85A-1C2C4DD33862}" srcOrd="1" destOrd="0" presId="urn:microsoft.com/office/officeart/2005/8/layout/hierarchy4"/>
    <dgm:cxn modelId="{0EF06EB9-CDD8-4F02-A547-09E3B3242365}" type="presParOf" srcId="{9A70CE94-99A8-46B9-9766-A82A35381724}" destId="{5E9A3943-B5A3-4B5B-8C9A-78591AFE5E3D}" srcOrd="2" destOrd="0" presId="urn:microsoft.com/office/officeart/2005/8/layout/hierarchy4"/>
    <dgm:cxn modelId="{5F784C72-B6D6-4540-85F8-ECE3E91E90DF}" type="presParOf" srcId="{5E9A3943-B5A3-4B5B-8C9A-78591AFE5E3D}" destId="{47CC649C-B614-4541-B76A-7C0A7E3C7943}" srcOrd="0" destOrd="0" presId="urn:microsoft.com/office/officeart/2005/8/layout/hierarchy4"/>
    <dgm:cxn modelId="{BB650ED0-1ACB-4EEC-94C1-1B72222E1010}" type="presParOf" srcId="{5E9A3943-B5A3-4B5B-8C9A-78591AFE5E3D}" destId="{2646E27C-5A50-4FB8-802B-7531CF24E2BB}" srcOrd="1" destOrd="0" presId="urn:microsoft.com/office/officeart/2005/8/layout/hierarchy4"/>
    <dgm:cxn modelId="{3DAD91BA-D6B9-4B3E-B1D9-7C5FC192E64F}" type="presParOf" srcId="{5E9A3943-B5A3-4B5B-8C9A-78591AFE5E3D}" destId="{0276A767-8723-4E3D-848F-16CA1EC5B1AD}" srcOrd="2" destOrd="0" presId="urn:microsoft.com/office/officeart/2005/8/layout/hierarchy4"/>
    <dgm:cxn modelId="{B5089863-3B84-4698-914A-5EBBDC1D100A}" type="presParOf" srcId="{0276A767-8723-4E3D-848F-16CA1EC5B1AD}" destId="{C01A6596-0CCE-4552-8832-FB2CDF19EBD3}" srcOrd="0" destOrd="0" presId="urn:microsoft.com/office/officeart/2005/8/layout/hierarchy4"/>
    <dgm:cxn modelId="{E70CFA28-0520-48A3-B600-ABE46139A1F3}" type="presParOf" srcId="{C01A6596-0CCE-4552-8832-FB2CDF19EBD3}" destId="{BBB6908C-8C95-4DCD-8C3A-F892E907D252}" srcOrd="0" destOrd="0" presId="urn:microsoft.com/office/officeart/2005/8/layout/hierarchy4"/>
    <dgm:cxn modelId="{16C2A5DC-2BC0-43DE-9B39-33E7FE0B9AE5}" type="presParOf" srcId="{C01A6596-0CCE-4552-8832-FB2CDF19EBD3}" destId="{A64F8422-6A0A-434C-809B-B5C53D241B12}" srcOrd="1" destOrd="0" presId="urn:microsoft.com/office/officeart/2005/8/layout/hierarchy4"/>
    <dgm:cxn modelId="{60835F29-D310-441F-9C37-594C286BDDF4}" type="presParOf" srcId="{C01A6596-0CCE-4552-8832-FB2CDF19EBD3}" destId="{FFDEAC6F-C775-4FDD-92B7-FC40399382AC}" srcOrd="2" destOrd="0" presId="urn:microsoft.com/office/officeart/2005/8/layout/hierarchy4"/>
    <dgm:cxn modelId="{F9CF60B8-D770-48DE-A3D6-218E847BF198}" type="presParOf" srcId="{FFDEAC6F-C775-4FDD-92B7-FC40399382AC}" destId="{03EC93FC-69BA-4E11-A68A-8007501414A3}" srcOrd="0" destOrd="0" presId="urn:microsoft.com/office/officeart/2005/8/layout/hierarchy4"/>
    <dgm:cxn modelId="{5D1FEC59-0C76-49DF-B8F6-009A33074D42}" type="presParOf" srcId="{03EC93FC-69BA-4E11-A68A-8007501414A3}" destId="{EF9827E9-C242-4E34-AC5D-18A484C4AA0D}" srcOrd="0" destOrd="0" presId="urn:microsoft.com/office/officeart/2005/8/layout/hierarchy4"/>
    <dgm:cxn modelId="{B3534DA0-BA2A-4D61-9630-862AC245CD42}" type="presParOf" srcId="{03EC93FC-69BA-4E11-A68A-8007501414A3}" destId="{B673BD64-369E-45DF-AEBB-795166E92F4D}" srcOrd="1" destOrd="0" presId="urn:microsoft.com/office/officeart/2005/8/layout/hierarchy4"/>
    <dgm:cxn modelId="{BA79B1C0-82F5-44DA-A022-0B079466BA2D}" type="presParOf" srcId="{FFDEAC6F-C775-4FDD-92B7-FC40399382AC}" destId="{211D27CE-3614-4BFE-98CD-4DB5D7ED559C}" srcOrd="1" destOrd="0" presId="urn:microsoft.com/office/officeart/2005/8/layout/hierarchy4"/>
    <dgm:cxn modelId="{AF37BB82-2605-4CA2-A630-8882A498C7D3}" type="presParOf" srcId="{FFDEAC6F-C775-4FDD-92B7-FC40399382AC}" destId="{AAE01F3E-AC16-4A9E-95B5-7EB9AFA7B848}" srcOrd="2" destOrd="0" presId="urn:microsoft.com/office/officeart/2005/8/layout/hierarchy4"/>
    <dgm:cxn modelId="{3F63C3F0-3361-4ABB-89A1-680DEA9F13D9}" type="presParOf" srcId="{AAE01F3E-AC16-4A9E-95B5-7EB9AFA7B848}" destId="{76F0AEBA-C2CE-4EA3-9314-1BCC1A4A97BF}" srcOrd="0" destOrd="0" presId="urn:microsoft.com/office/officeart/2005/8/layout/hierarchy4"/>
    <dgm:cxn modelId="{1E55F7D2-8549-4FCE-995F-75CA220376DE}" type="presParOf" srcId="{AAE01F3E-AC16-4A9E-95B5-7EB9AFA7B848}" destId="{638EB19B-1A30-4B46-AACA-B4B79F2CB0BB}" srcOrd="1" destOrd="0" presId="urn:microsoft.com/office/officeart/2005/8/layout/hierarchy4"/>
    <dgm:cxn modelId="{6E1ABA3A-7B91-45C1-B3F9-E9C31D85F28B}" type="presParOf" srcId="{0276A767-8723-4E3D-848F-16CA1EC5B1AD}" destId="{9272F3CB-0C3E-4184-8FB8-C03EA1C8F2FB}" srcOrd="1" destOrd="0" presId="urn:microsoft.com/office/officeart/2005/8/layout/hierarchy4"/>
    <dgm:cxn modelId="{25234D43-3907-4C6D-826C-8E4A807C9F81}" type="presParOf" srcId="{0276A767-8723-4E3D-848F-16CA1EC5B1AD}" destId="{803BAB10-97C7-4E2B-BF7D-18381E78A3BF}" srcOrd="2" destOrd="0" presId="urn:microsoft.com/office/officeart/2005/8/layout/hierarchy4"/>
    <dgm:cxn modelId="{B9BE2BE7-5705-4CFD-BE76-9545A150F4CF}" type="presParOf" srcId="{803BAB10-97C7-4E2B-BF7D-18381E78A3BF}" destId="{D3F606AA-ED93-46BF-B508-72EA2CB44501}" srcOrd="0" destOrd="0" presId="urn:microsoft.com/office/officeart/2005/8/layout/hierarchy4"/>
    <dgm:cxn modelId="{C0BFDBEA-FC87-4C2B-BECE-9A9FFAC256FA}" type="presParOf" srcId="{803BAB10-97C7-4E2B-BF7D-18381E78A3BF}" destId="{0BAF5996-62D9-4817-9A40-EA952E7B32D0}" srcOrd="1" destOrd="0" presId="urn:microsoft.com/office/officeart/2005/8/layout/hierarchy4"/>
    <dgm:cxn modelId="{A10EB197-08AF-48A9-ABA4-AF94C6A1F2EA}" type="presParOf" srcId="{803BAB10-97C7-4E2B-BF7D-18381E78A3BF}" destId="{65D521B3-4AF3-4716-8579-EE956B206020}" srcOrd="2" destOrd="0" presId="urn:microsoft.com/office/officeart/2005/8/layout/hierarchy4"/>
    <dgm:cxn modelId="{42F21A28-072D-494E-88AF-650B225EDBCA}" type="presParOf" srcId="{65D521B3-4AF3-4716-8579-EE956B206020}" destId="{5F8188DE-D428-4E7B-A4B4-36805D9E5BA6}" srcOrd="0" destOrd="0" presId="urn:microsoft.com/office/officeart/2005/8/layout/hierarchy4"/>
    <dgm:cxn modelId="{4384C015-EDAA-4DDD-B387-4D4F5290BDDC}" type="presParOf" srcId="{5F8188DE-D428-4E7B-A4B4-36805D9E5BA6}" destId="{F3F90F2F-B753-4B78-90CE-BC2EDEB50D2F}" srcOrd="0" destOrd="0" presId="urn:microsoft.com/office/officeart/2005/8/layout/hierarchy4"/>
    <dgm:cxn modelId="{06543A10-9026-49C9-83A7-301EEDE05E2C}" type="presParOf" srcId="{5F8188DE-D428-4E7B-A4B4-36805D9E5BA6}" destId="{56701C24-64A1-46E5-85A4-15D85E6BF3CB}" srcOrd="1" destOrd="0" presId="urn:microsoft.com/office/officeart/2005/8/layout/hierarchy4"/>
    <dgm:cxn modelId="{5C372722-8C65-4476-A223-6CB2B254640F}" type="presParOf" srcId="{65D521B3-4AF3-4716-8579-EE956B206020}" destId="{6C27C91F-D4BA-4E7A-9B00-0E07EE5AEC61}" srcOrd="1" destOrd="0" presId="urn:microsoft.com/office/officeart/2005/8/layout/hierarchy4"/>
    <dgm:cxn modelId="{8AB3BF04-9ACD-449B-B79A-B137B85546B8}" type="presParOf" srcId="{65D521B3-4AF3-4716-8579-EE956B206020}" destId="{C3838759-BC8D-4081-86E9-01D645A31B90}" srcOrd="2" destOrd="0" presId="urn:microsoft.com/office/officeart/2005/8/layout/hierarchy4"/>
    <dgm:cxn modelId="{B9B39E1C-4A96-44DA-A295-3660076FD364}" type="presParOf" srcId="{C3838759-BC8D-4081-86E9-01D645A31B90}" destId="{6E1151BE-78F3-412D-97A6-97E7CF720DEE}" srcOrd="0" destOrd="0" presId="urn:microsoft.com/office/officeart/2005/8/layout/hierarchy4"/>
    <dgm:cxn modelId="{8150ADA5-8BBA-4639-8889-11B5B05D6A1B}" type="presParOf" srcId="{C3838759-BC8D-4081-86E9-01D645A31B90}" destId="{453884A6-0DE3-4050-92A2-51A7201EFD35}" srcOrd="1" destOrd="0" presId="urn:microsoft.com/office/officeart/2005/8/layout/hierarchy4"/>
  </dgm:cxnLst>
  <dgm:bg/>
  <dgm:whole/>
</dgm:dataModel>
</file>

<file path=ppt/diagrams/data110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34692EC5-A4B2-4233-B4D6-050D93265FA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baseline="0" dirty="0" smtClean="0"/>
            <a:t>María </a:t>
          </a:r>
          <a:r>
            <a:rPr lang="es-CO" sz="2400" i="1" baseline="0" dirty="0" err="1" smtClean="0"/>
            <a:t>Garcia</a:t>
          </a:r>
          <a:r>
            <a:rPr lang="es-CO" sz="2400" i="1" baseline="0" dirty="0" smtClean="0"/>
            <a:t> </a:t>
          </a:r>
          <a:r>
            <a:rPr lang="es-CO" sz="2400" i="1" baseline="0" dirty="0" err="1" smtClean="0"/>
            <a:t>Arnedo</a:t>
          </a:r>
          <a:endParaRPr lang="es-CO" sz="2400" i="1" baseline="0" dirty="0"/>
        </a:p>
      </dgm:t>
    </dgm:pt>
    <dgm:pt modelId="{BA4420AA-FE36-451F-B7B0-3990B2690671}" type="parTrans" cxnId="{D1C9EFF2-D221-4F1F-B44E-EFA8DA5338E0}">
      <dgm:prSet/>
      <dgm:spPr/>
      <dgm:t>
        <a:bodyPr/>
        <a:lstStyle/>
        <a:p>
          <a:endParaRPr lang="es-CO"/>
        </a:p>
      </dgm:t>
    </dgm:pt>
    <dgm:pt modelId="{397D770A-6365-44B0-9F9A-350B79A4ED88}" type="sibTrans" cxnId="{D1C9EFF2-D221-4F1F-B44E-EFA8DA5338E0}">
      <dgm:prSet/>
      <dgm:spPr/>
      <dgm:t>
        <a:bodyPr/>
        <a:lstStyle/>
        <a:p>
          <a:endParaRPr lang="es-CO"/>
        </a:p>
      </dgm:t>
    </dgm:pt>
    <dgm:pt modelId="{22764620-BC98-495D-AC60-B4068B0DD50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Diego García </a:t>
          </a:r>
          <a:r>
            <a:rPr lang="es-CO" sz="2000" dirty="0" err="1" smtClean="0"/>
            <a:t>Galvis</a:t>
          </a:r>
          <a:endParaRPr lang="es-CO" sz="2000" dirty="0"/>
        </a:p>
      </dgm:t>
    </dgm:pt>
    <dgm:pt modelId="{6C5518F1-63CC-4E7E-A0D0-A55753AC79A4}" type="parTrans" cxnId="{13C1DAFD-BBE4-4967-B59F-5BE39A16EB28}">
      <dgm:prSet/>
      <dgm:spPr/>
      <dgm:t>
        <a:bodyPr/>
        <a:lstStyle/>
        <a:p>
          <a:endParaRPr lang="es-CO"/>
        </a:p>
      </dgm:t>
    </dgm:pt>
    <dgm:pt modelId="{B037B159-4B1A-4A64-9886-3B97A461B979}" type="sibTrans" cxnId="{13C1DAFD-BBE4-4967-B59F-5BE39A16EB28}">
      <dgm:prSet/>
      <dgm:spPr/>
      <dgm:t>
        <a:bodyPr/>
        <a:lstStyle/>
        <a:p>
          <a:endParaRPr lang="es-CO"/>
        </a:p>
      </dgm:t>
    </dgm:pt>
    <dgm:pt modelId="{E3FA80C9-E11A-4C37-9B15-8FF4DFE94A6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Francisca </a:t>
          </a:r>
          <a:r>
            <a:rPr lang="es-CO" sz="2000" dirty="0" err="1" smtClean="0"/>
            <a:t>Arnedo</a:t>
          </a:r>
          <a:r>
            <a:rPr lang="es-CO" sz="2000" dirty="0" smtClean="0"/>
            <a:t> Paladines</a:t>
          </a:r>
          <a:endParaRPr lang="es-CO" sz="2000" dirty="0"/>
        </a:p>
      </dgm:t>
    </dgm:pt>
    <dgm:pt modelId="{12A2A9D7-5746-497E-B96F-D23B68D02D67}" type="parTrans" cxnId="{284D9CC2-D4CD-471A-A022-502E0898BABE}">
      <dgm:prSet/>
      <dgm:spPr/>
      <dgm:t>
        <a:bodyPr/>
        <a:lstStyle/>
        <a:p>
          <a:endParaRPr lang="es-CO"/>
        </a:p>
      </dgm:t>
    </dgm:pt>
    <dgm:pt modelId="{79DA6660-AEBE-4DA7-8A69-18EBCEFEC26A}" type="sibTrans" cxnId="{284D9CC2-D4CD-471A-A022-502E0898BABE}">
      <dgm:prSet/>
      <dgm:spPr/>
      <dgm:t>
        <a:bodyPr/>
        <a:lstStyle/>
        <a:p>
          <a:endParaRPr lang="es-CO"/>
        </a:p>
      </dgm:t>
    </dgm:pt>
    <dgm:pt modelId="{4632E5C2-38FF-4107-9DDA-81C03710A33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800" dirty="0" smtClean="0"/>
            <a:t>Blas García De </a:t>
          </a:r>
          <a:r>
            <a:rPr lang="es-CO" sz="1800" dirty="0" err="1" smtClean="0"/>
            <a:t>Galvis</a:t>
          </a:r>
          <a:endParaRPr lang="es-CO" sz="1800" dirty="0"/>
        </a:p>
      </dgm:t>
    </dgm:pt>
    <dgm:pt modelId="{F47F56F9-C420-458F-82A9-50D90C2920E8}" type="parTrans" cxnId="{B7D5DA08-CC6C-4E2F-9ABD-4A385B64FBA5}">
      <dgm:prSet/>
      <dgm:spPr/>
      <dgm:t>
        <a:bodyPr/>
        <a:lstStyle/>
        <a:p>
          <a:endParaRPr lang="es-CO"/>
        </a:p>
      </dgm:t>
    </dgm:pt>
    <dgm:pt modelId="{97D537EB-2093-41FA-96AC-6251E3B12626}" type="sibTrans" cxnId="{B7D5DA08-CC6C-4E2F-9ABD-4A385B64FBA5}">
      <dgm:prSet/>
      <dgm:spPr/>
      <dgm:t>
        <a:bodyPr/>
        <a:lstStyle/>
        <a:p>
          <a:endParaRPr lang="es-CO"/>
        </a:p>
      </dgm:t>
    </dgm:pt>
    <dgm:pt modelId="{BD6DB6A2-8FBA-409D-AD6F-5EDF9D3755E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800" dirty="0" smtClean="0"/>
            <a:t>María De Espinosa Martínez</a:t>
          </a:r>
          <a:endParaRPr lang="es-CO" sz="1800" dirty="0"/>
        </a:p>
      </dgm:t>
    </dgm:pt>
    <dgm:pt modelId="{3E56B1FA-FD71-4667-9F37-C1CC641EC389}" type="parTrans" cxnId="{D7109F3E-2CA6-4FC1-A1E9-E4CB6F6E7809}">
      <dgm:prSet/>
      <dgm:spPr/>
      <dgm:t>
        <a:bodyPr/>
        <a:lstStyle/>
        <a:p>
          <a:endParaRPr lang="es-CO"/>
        </a:p>
      </dgm:t>
    </dgm:pt>
    <dgm:pt modelId="{771DBDD5-4320-4EEA-B782-E0A452AAA632}" type="sibTrans" cxnId="{D7109F3E-2CA6-4FC1-A1E9-E4CB6F6E7809}">
      <dgm:prSet/>
      <dgm:spPr/>
      <dgm:t>
        <a:bodyPr/>
        <a:lstStyle/>
        <a:p>
          <a:endParaRPr lang="es-CO"/>
        </a:p>
      </dgm:t>
    </dgm:pt>
    <dgm:pt modelId="{6814B358-6DEA-49C1-B214-0799434AEA0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400" dirty="0" smtClean="0"/>
            <a:t>Alonso                  Tiburcio de </a:t>
          </a:r>
          <a:r>
            <a:rPr lang="es-CO" sz="1400" dirty="0" err="1" smtClean="0"/>
            <a:t>Arnedo</a:t>
          </a:r>
          <a:endParaRPr lang="es-CO" sz="1400" dirty="0"/>
        </a:p>
      </dgm:t>
    </dgm:pt>
    <dgm:pt modelId="{67E343F0-8A28-480F-BD16-8E157D31E224}" type="parTrans" cxnId="{E1D2B5F7-8926-4EE7-9571-1878EDEF03A9}">
      <dgm:prSet/>
      <dgm:spPr/>
      <dgm:t>
        <a:bodyPr/>
        <a:lstStyle/>
        <a:p>
          <a:endParaRPr lang="es-CO"/>
        </a:p>
      </dgm:t>
    </dgm:pt>
    <dgm:pt modelId="{5659AE7D-1212-4827-AD4A-77616B171392}" type="sibTrans" cxnId="{E1D2B5F7-8926-4EE7-9571-1878EDEF03A9}">
      <dgm:prSet/>
      <dgm:spPr/>
      <dgm:t>
        <a:bodyPr/>
        <a:lstStyle/>
        <a:p>
          <a:endParaRPr lang="es-CO"/>
        </a:p>
      </dgm:t>
    </dgm:pt>
    <dgm:pt modelId="{DF798F30-8734-428B-AFAE-03188DB5DE1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María Paladines De la Fuente</a:t>
          </a:r>
          <a:endParaRPr lang="es-CO" sz="1800" dirty="0"/>
        </a:p>
      </dgm:t>
    </dgm:pt>
    <dgm:pt modelId="{6EAA59F6-3CDA-4365-8EC5-265CEF13F752}" type="parTrans" cxnId="{09689860-A2B8-4FB3-A130-ADA2B7E553EE}">
      <dgm:prSet/>
      <dgm:spPr/>
      <dgm:t>
        <a:bodyPr/>
        <a:lstStyle/>
        <a:p>
          <a:endParaRPr lang="es-CO"/>
        </a:p>
      </dgm:t>
    </dgm:pt>
    <dgm:pt modelId="{ADFD8364-54ED-4467-855A-3CAC1FE1A583}" type="sibTrans" cxnId="{09689860-A2B8-4FB3-A130-ADA2B7E553EE}">
      <dgm:prSet/>
      <dgm:spPr/>
      <dgm:t>
        <a:bodyPr/>
        <a:lstStyle/>
        <a:p>
          <a:endParaRPr lang="es-CO"/>
        </a:p>
      </dgm:t>
    </dgm:pt>
    <dgm:pt modelId="{6BF27CF1-6987-4B0C-A15E-4E5EE265D3D1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dirty="0" smtClean="0"/>
            <a:t>Alonso López Paladines</a:t>
          </a:r>
          <a:endParaRPr lang="es-CO" dirty="0"/>
        </a:p>
      </dgm:t>
    </dgm:pt>
    <dgm:pt modelId="{C856DA94-7EEB-47D4-B42A-3BF03E1D5260}" type="parTrans" cxnId="{000DB881-0560-4A3D-847D-3864364796C1}">
      <dgm:prSet/>
      <dgm:spPr/>
      <dgm:t>
        <a:bodyPr/>
        <a:lstStyle/>
        <a:p>
          <a:endParaRPr lang="es-CO"/>
        </a:p>
      </dgm:t>
    </dgm:pt>
    <dgm:pt modelId="{EC60042B-E574-4423-846A-62810603DB1C}" type="sibTrans" cxnId="{000DB881-0560-4A3D-847D-3864364796C1}">
      <dgm:prSet/>
      <dgm:spPr/>
      <dgm:t>
        <a:bodyPr/>
        <a:lstStyle/>
        <a:p>
          <a:endParaRPr lang="es-CO"/>
        </a:p>
      </dgm:t>
    </dgm:pt>
    <dgm:pt modelId="{3A3386CC-8307-4CE0-9BE9-32CF04274C91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dirty="0" smtClean="0"/>
            <a:t>Isabel Pérez Galeano</a:t>
          </a:r>
          <a:endParaRPr lang="es-CO" dirty="0"/>
        </a:p>
      </dgm:t>
    </dgm:pt>
    <dgm:pt modelId="{19CFB14C-C30B-4EB2-AEA5-63192D5D344E}" type="parTrans" cxnId="{BC7C9D4B-2C8A-4C1F-8E55-C6760F50EDA1}">
      <dgm:prSet/>
      <dgm:spPr/>
      <dgm:t>
        <a:bodyPr/>
        <a:lstStyle/>
        <a:p>
          <a:endParaRPr lang="es-CO"/>
        </a:p>
      </dgm:t>
    </dgm:pt>
    <dgm:pt modelId="{E32B426B-9523-4AEB-80B9-570D70C070E3}" type="sibTrans" cxnId="{BC7C9D4B-2C8A-4C1F-8E55-C6760F50EDA1}">
      <dgm:prSet/>
      <dgm:spPr/>
      <dgm:t>
        <a:bodyPr/>
        <a:lstStyle/>
        <a:p>
          <a:endParaRPr lang="es-CO"/>
        </a:p>
      </dgm:t>
    </dgm:pt>
    <dgm:pt modelId="{1ABEE193-3EF5-4A64-BA51-0FF51E15FAFC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dirty="0" smtClean="0"/>
            <a:t>Francisco Pérez Holguín</a:t>
          </a:r>
          <a:endParaRPr lang="es-CO" dirty="0"/>
        </a:p>
      </dgm:t>
    </dgm:pt>
    <dgm:pt modelId="{68FC4974-E77A-4147-A561-E1E54D289438}" type="parTrans" cxnId="{01003062-39FA-41DE-95B1-9BF8F5D9552A}">
      <dgm:prSet/>
      <dgm:spPr/>
      <dgm:t>
        <a:bodyPr/>
        <a:lstStyle/>
        <a:p>
          <a:endParaRPr lang="es-CO"/>
        </a:p>
      </dgm:t>
    </dgm:pt>
    <dgm:pt modelId="{46DD670F-9CCD-40A4-A1B9-BA8D88B71338}" type="sibTrans" cxnId="{01003062-39FA-41DE-95B1-9BF8F5D9552A}">
      <dgm:prSet/>
      <dgm:spPr/>
      <dgm:t>
        <a:bodyPr/>
        <a:lstStyle/>
        <a:p>
          <a:endParaRPr lang="es-CO"/>
        </a:p>
      </dgm:t>
    </dgm:pt>
    <dgm:pt modelId="{18CC36EE-811F-4547-A93E-83B5BF9C88D7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tx1"/>
        </a:solidFill>
      </dgm:spPr>
      <dgm:t>
        <a:bodyPr/>
        <a:lstStyle/>
        <a:p>
          <a:endParaRPr lang="es-CO"/>
        </a:p>
      </dgm:t>
    </dgm:pt>
    <dgm:pt modelId="{7D79109E-7D01-469F-9472-EB5EFE295B57}" type="parTrans" cxnId="{7F247187-073C-4EFB-8230-3C6EFF4800C9}">
      <dgm:prSet/>
      <dgm:spPr/>
      <dgm:t>
        <a:bodyPr/>
        <a:lstStyle/>
        <a:p>
          <a:endParaRPr lang="es-CO"/>
        </a:p>
      </dgm:t>
    </dgm:pt>
    <dgm:pt modelId="{05ECFC66-BEA6-4BC0-8B7E-0E113BC2EA64}" type="sibTrans" cxnId="{7F247187-073C-4EFB-8230-3C6EFF4800C9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A52A4CB3-C97A-4F38-BA55-13A357284E53}" type="pres">
      <dgm:prSet presAssocID="{34692EC5-A4B2-4233-B4D6-050D93265FAD}" presName="vertOne" presStyleCnt="0"/>
      <dgm:spPr/>
    </dgm:pt>
    <dgm:pt modelId="{E893EA67-3AB4-4D47-9D00-9C0871BA1D0B}" type="pres">
      <dgm:prSet presAssocID="{34692EC5-A4B2-4233-B4D6-050D93265FA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4E8BDCF-EBA4-4E09-8E39-8FCFE54DDA84}" type="pres">
      <dgm:prSet presAssocID="{34692EC5-A4B2-4233-B4D6-050D93265FAD}" presName="parTransOne" presStyleCnt="0"/>
      <dgm:spPr/>
    </dgm:pt>
    <dgm:pt modelId="{C41AD8DA-071F-4B32-BA75-D5980DAD4E3A}" type="pres">
      <dgm:prSet presAssocID="{34692EC5-A4B2-4233-B4D6-050D93265FAD}" presName="horzOne" presStyleCnt="0"/>
      <dgm:spPr/>
    </dgm:pt>
    <dgm:pt modelId="{B26BFE23-F5A1-4336-9BB3-DD39B89D5913}" type="pres">
      <dgm:prSet presAssocID="{22764620-BC98-495D-AC60-B4068B0DD50A}" presName="vertTwo" presStyleCnt="0"/>
      <dgm:spPr/>
    </dgm:pt>
    <dgm:pt modelId="{EAA09008-C4FD-4B5A-88FF-C4FD906F1340}" type="pres">
      <dgm:prSet presAssocID="{22764620-BC98-495D-AC60-B4068B0DD50A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E95C7B8-8266-420A-A8EE-A6282ABC2314}" type="pres">
      <dgm:prSet presAssocID="{22764620-BC98-495D-AC60-B4068B0DD50A}" presName="parTransTwo" presStyleCnt="0"/>
      <dgm:spPr/>
    </dgm:pt>
    <dgm:pt modelId="{99DD0435-743A-4515-B467-6C695B52F2D2}" type="pres">
      <dgm:prSet presAssocID="{22764620-BC98-495D-AC60-B4068B0DD50A}" presName="horzTwo" presStyleCnt="0"/>
      <dgm:spPr/>
    </dgm:pt>
    <dgm:pt modelId="{40438AEB-6F24-4174-86C9-557D871BF1CE}" type="pres">
      <dgm:prSet presAssocID="{4632E5C2-38FF-4107-9DDA-81C03710A332}" presName="vertThree" presStyleCnt="0"/>
      <dgm:spPr/>
    </dgm:pt>
    <dgm:pt modelId="{CC048686-BD07-4219-81D1-B46B40A17965}" type="pres">
      <dgm:prSet presAssocID="{4632E5C2-38FF-4107-9DDA-81C03710A332}" presName="txThree" presStyleLbl="node3" presStyleIdx="0" presStyleCnt="4" custLinFactNeighborX="-2434" custLinFactNeighborY="-1907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233C009-EFAD-4FED-A9D3-130875D29B86}" type="pres">
      <dgm:prSet presAssocID="{4632E5C2-38FF-4107-9DDA-81C03710A332}" presName="horzThree" presStyleCnt="0"/>
      <dgm:spPr/>
    </dgm:pt>
    <dgm:pt modelId="{B6696353-2E8E-4F2F-8E7C-9ED9F41556B2}" type="pres">
      <dgm:prSet presAssocID="{97D537EB-2093-41FA-96AC-6251E3B12626}" presName="sibSpaceThree" presStyleCnt="0"/>
      <dgm:spPr/>
    </dgm:pt>
    <dgm:pt modelId="{D891ACB2-C778-42AF-9452-D0AD6FC9A8C2}" type="pres">
      <dgm:prSet presAssocID="{BD6DB6A2-8FBA-409D-AD6F-5EDF9D3755EC}" presName="vertThree" presStyleCnt="0"/>
      <dgm:spPr/>
    </dgm:pt>
    <dgm:pt modelId="{D2936B9F-0375-4FE2-86FF-BD4A251D39A2}" type="pres">
      <dgm:prSet presAssocID="{BD6DB6A2-8FBA-409D-AD6F-5EDF9D3755EC}" presName="txThree" presStyleLbl="node3" presStyleIdx="1" presStyleCnt="4" custLinFactNeighborX="1274" custLinFactNeighborY="-1907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BA00054-DA76-400C-A2EA-A400F12DA02A}" type="pres">
      <dgm:prSet presAssocID="{BD6DB6A2-8FBA-409D-AD6F-5EDF9D3755EC}" presName="horzThree" presStyleCnt="0"/>
      <dgm:spPr/>
    </dgm:pt>
    <dgm:pt modelId="{26F5FC19-92E9-41A4-BB8F-C47494B6F2B1}" type="pres">
      <dgm:prSet presAssocID="{B037B159-4B1A-4A64-9886-3B97A461B979}" presName="sibSpaceTwo" presStyleCnt="0"/>
      <dgm:spPr/>
    </dgm:pt>
    <dgm:pt modelId="{304CF6B4-0E09-48F2-8FA7-8FA0FE78C0AF}" type="pres">
      <dgm:prSet presAssocID="{E3FA80C9-E11A-4C37-9B15-8FF4DFE94A60}" presName="vertTwo" presStyleCnt="0"/>
      <dgm:spPr/>
    </dgm:pt>
    <dgm:pt modelId="{E5281177-E237-42BE-822A-5AC32ABF5768}" type="pres">
      <dgm:prSet presAssocID="{E3FA80C9-E11A-4C37-9B15-8FF4DFE94A60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456093F-F11F-4E97-9F2F-B95CF94B94A7}" type="pres">
      <dgm:prSet presAssocID="{E3FA80C9-E11A-4C37-9B15-8FF4DFE94A60}" presName="parTransTwo" presStyleCnt="0"/>
      <dgm:spPr/>
    </dgm:pt>
    <dgm:pt modelId="{635E1B02-BB7B-419E-93C8-37F83735534C}" type="pres">
      <dgm:prSet presAssocID="{E3FA80C9-E11A-4C37-9B15-8FF4DFE94A60}" presName="horzTwo" presStyleCnt="0"/>
      <dgm:spPr/>
    </dgm:pt>
    <dgm:pt modelId="{9625A308-6169-4260-8B14-675DEC3BD151}" type="pres">
      <dgm:prSet presAssocID="{6814B358-6DEA-49C1-B214-0799434AEA05}" presName="vertThree" presStyleCnt="0"/>
      <dgm:spPr/>
    </dgm:pt>
    <dgm:pt modelId="{566E3441-D4FA-49EF-9644-56533878331A}" type="pres">
      <dgm:prSet presAssocID="{6814B358-6DEA-49C1-B214-0799434AEA05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C41669C-C08F-4F85-865C-D4A842CCE891}" type="pres">
      <dgm:prSet presAssocID="{6814B358-6DEA-49C1-B214-0799434AEA05}" presName="horzThree" presStyleCnt="0"/>
      <dgm:spPr/>
    </dgm:pt>
    <dgm:pt modelId="{F3C39154-D313-4EF7-B905-090363C518B7}" type="pres">
      <dgm:prSet presAssocID="{5659AE7D-1212-4827-AD4A-77616B171392}" presName="sibSpaceThree" presStyleCnt="0"/>
      <dgm:spPr/>
    </dgm:pt>
    <dgm:pt modelId="{6D43E323-C031-47DE-8588-58409AD4D4B0}" type="pres">
      <dgm:prSet presAssocID="{DF798F30-8734-428B-AFAE-03188DB5DE1A}" presName="vertThree" presStyleCnt="0"/>
      <dgm:spPr/>
    </dgm:pt>
    <dgm:pt modelId="{B6EC798A-652D-49F0-AA54-9D0DFA459E01}" type="pres">
      <dgm:prSet presAssocID="{DF798F30-8734-428B-AFAE-03188DB5DE1A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57069DB-B6D0-412C-BE34-B7C76EE77C25}" type="pres">
      <dgm:prSet presAssocID="{DF798F30-8734-428B-AFAE-03188DB5DE1A}" presName="parTransThree" presStyleCnt="0"/>
      <dgm:spPr/>
    </dgm:pt>
    <dgm:pt modelId="{1F3BB840-8350-49A7-B959-625E220293CB}" type="pres">
      <dgm:prSet presAssocID="{DF798F30-8734-428B-AFAE-03188DB5DE1A}" presName="horzThree" presStyleCnt="0"/>
      <dgm:spPr/>
    </dgm:pt>
    <dgm:pt modelId="{1EE4781F-610D-42F0-870E-682C5195B8C4}" type="pres">
      <dgm:prSet presAssocID="{6BF27CF1-6987-4B0C-A15E-4E5EE265D3D1}" presName="vertFour" presStyleCnt="0">
        <dgm:presLayoutVars>
          <dgm:chPref val="3"/>
        </dgm:presLayoutVars>
      </dgm:prSet>
      <dgm:spPr/>
    </dgm:pt>
    <dgm:pt modelId="{8B9116C0-4B8B-43BD-9CF2-B6378D5307A4}" type="pres">
      <dgm:prSet presAssocID="{6BF27CF1-6987-4B0C-A15E-4E5EE265D3D1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92CB246-5A74-40EE-93B6-C1D782D29156}" type="pres">
      <dgm:prSet presAssocID="{6BF27CF1-6987-4B0C-A15E-4E5EE265D3D1}" presName="horzFour" presStyleCnt="0"/>
      <dgm:spPr/>
    </dgm:pt>
    <dgm:pt modelId="{B1A305A5-21F8-4ABB-BDA9-063E04D05896}" type="pres">
      <dgm:prSet presAssocID="{EC60042B-E574-4423-846A-62810603DB1C}" presName="sibSpaceFour" presStyleCnt="0"/>
      <dgm:spPr/>
    </dgm:pt>
    <dgm:pt modelId="{DC4A1797-341A-4844-9A2A-17DEC8A7235A}" type="pres">
      <dgm:prSet presAssocID="{3A3386CC-8307-4CE0-9BE9-32CF04274C91}" presName="vertFour" presStyleCnt="0">
        <dgm:presLayoutVars>
          <dgm:chPref val="3"/>
        </dgm:presLayoutVars>
      </dgm:prSet>
      <dgm:spPr/>
    </dgm:pt>
    <dgm:pt modelId="{A01A76A2-81E9-4259-97B9-B0F4576641C0}" type="pres">
      <dgm:prSet presAssocID="{3A3386CC-8307-4CE0-9BE9-32CF04274C91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0FE0A23-E07B-439E-861D-220A78A893DE}" type="pres">
      <dgm:prSet presAssocID="{3A3386CC-8307-4CE0-9BE9-32CF04274C91}" presName="parTransFour" presStyleCnt="0"/>
      <dgm:spPr/>
    </dgm:pt>
    <dgm:pt modelId="{CEAA2FD0-EA75-439C-BDEF-A217D8153125}" type="pres">
      <dgm:prSet presAssocID="{3A3386CC-8307-4CE0-9BE9-32CF04274C91}" presName="horzFour" presStyleCnt="0"/>
      <dgm:spPr/>
    </dgm:pt>
    <dgm:pt modelId="{E5B94B71-CA5C-42A1-A721-4093C4354DCD}" type="pres">
      <dgm:prSet presAssocID="{1ABEE193-3EF5-4A64-BA51-0FF51E15FAFC}" presName="vertFour" presStyleCnt="0">
        <dgm:presLayoutVars>
          <dgm:chPref val="3"/>
        </dgm:presLayoutVars>
      </dgm:prSet>
      <dgm:spPr/>
    </dgm:pt>
    <dgm:pt modelId="{D547D597-4FF4-406F-9973-D658C2385131}" type="pres">
      <dgm:prSet presAssocID="{1ABEE193-3EF5-4A64-BA51-0FF51E15FAFC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19DC0DF-6195-42BD-B24C-0FEB08D3BE8C}" type="pres">
      <dgm:prSet presAssocID="{1ABEE193-3EF5-4A64-BA51-0FF51E15FAFC}" presName="horzFour" presStyleCnt="0"/>
      <dgm:spPr/>
    </dgm:pt>
    <dgm:pt modelId="{8CBBE640-60CF-4B97-BC9F-AAB6C94CE2E3}" type="pres">
      <dgm:prSet presAssocID="{46DD670F-9CCD-40A4-A1B9-BA8D88B71338}" presName="sibSpaceFour" presStyleCnt="0"/>
      <dgm:spPr/>
    </dgm:pt>
    <dgm:pt modelId="{412CCFDF-05D3-4BC8-930F-A7437840584D}" type="pres">
      <dgm:prSet presAssocID="{18CC36EE-811F-4547-A93E-83B5BF9C88D7}" presName="vertFour" presStyleCnt="0">
        <dgm:presLayoutVars>
          <dgm:chPref val="3"/>
        </dgm:presLayoutVars>
      </dgm:prSet>
      <dgm:spPr/>
    </dgm:pt>
    <dgm:pt modelId="{62B6F07C-4C7F-40B7-9A3A-65FEC8040508}" type="pres">
      <dgm:prSet presAssocID="{18CC36EE-811F-4547-A93E-83B5BF9C88D7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6D7BC50-F408-4F2D-9301-71FBED728866}" type="pres">
      <dgm:prSet presAssocID="{18CC36EE-811F-4547-A93E-83B5BF9C88D7}" presName="horzFour" presStyleCnt="0"/>
      <dgm:spPr/>
    </dgm:pt>
  </dgm:ptLst>
  <dgm:cxnLst>
    <dgm:cxn modelId="{D1C9EFF2-D221-4F1F-B44E-EFA8DA5338E0}" srcId="{10ED40AF-DFB1-4943-B6DB-2A904FAA918A}" destId="{34692EC5-A4B2-4233-B4D6-050D93265FAD}" srcOrd="0" destOrd="0" parTransId="{BA4420AA-FE36-451F-B7B0-3990B2690671}" sibTransId="{397D770A-6365-44B0-9F9A-350B79A4ED88}"/>
    <dgm:cxn modelId="{BC7C9D4B-2C8A-4C1F-8E55-C6760F50EDA1}" srcId="{DF798F30-8734-428B-AFAE-03188DB5DE1A}" destId="{3A3386CC-8307-4CE0-9BE9-32CF04274C91}" srcOrd="1" destOrd="0" parTransId="{19CFB14C-C30B-4EB2-AEA5-63192D5D344E}" sibTransId="{E32B426B-9523-4AEB-80B9-570D70C070E3}"/>
    <dgm:cxn modelId="{D7109F3E-2CA6-4FC1-A1E9-E4CB6F6E7809}" srcId="{22764620-BC98-495D-AC60-B4068B0DD50A}" destId="{BD6DB6A2-8FBA-409D-AD6F-5EDF9D3755EC}" srcOrd="1" destOrd="0" parTransId="{3E56B1FA-FD71-4667-9F37-C1CC641EC389}" sibTransId="{771DBDD5-4320-4EEA-B782-E0A452AAA632}"/>
    <dgm:cxn modelId="{DDA580C1-81B7-45DC-A7A1-5280CB24A528}" type="presOf" srcId="{BD6DB6A2-8FBA-409D-AD6F-5EDF9D3755EC}" destId="{D2936B9F-0375-4FE2-86FF-BD4A251D39A2}" srcOrd="0" destOrd="0" presId="urn:microsoft.com/office/officeart/2005/8/layout/hierarchy4"/>
    <dgm:cxn modelId="{505E57DC-742A-4AC6-9376-C6C818190D85}" type="presOf" srcId="{22764620-BC98-495D-AC60-B4068B0DD50A}" destId="{EAA09008-C4FD-4B5A-88FF-C4FD906F1340}" srcOrd="0" destOrd="0" presId="urn:microsoft.com/office/officeart/2005/8/layout/hierarchy4"/>
    <dgm:cxn modelId="{D634A44B-9A0C-41B7-AF51-456C2A048CBC}" type="presOf" srcId="{3A3386CC-8307-4CE0-9BE9-32CF04274C91}" destId="{A01A76A2-81E9-4259-97B9-B0F4576641C0}" srcOrd="0" destOrd="0" presId="urn:microsoft.com/office/officeart/2005/8/layout/hierarchy4"/>
    <dgm:cxn modelId="{13C1DAFD-BBE4-4967-B59F-5BE39A16EB28}" srcId="{34692EC5-A4B2-4233-B4D6-050D93265FAD}" destId="{22764620-BC98-495D-AC60-B4068B0DD50A}" srcOrd="0" destOrd="0" parTransId="{6C5518F1-63CC-4E7E-A0D0-A55753AC79A4}" sibTransId="{B037B159-4B1A-4A64-9886-3B97A461B979}"/>
    <dgm:cxn modelId="{E2F610B9-6A32-49B9-A8A3-1EF1AD79958E}" type="presOf" srcId="{1ABEE193-3EF5-4A64-BA51-0FF51E15FAFC}" destId="{D547D597-4FF4-406F-9973-D658C2385131}" srcOrd="0" destOrd="0" presId="urn:microsoft.com/office/officeart/2005/8/layout/hierarchy4"/>
    <dgm:cxn modelId="{000DB881-0560-4A3D-847D-3864364796C1}" srcId="{DF798F30-8734-428B-AFAE-03188DB5DE1A}" destId="{6BF27CF1-6987-4B0C-A15E-4E5EE265D3D1}" srcOrd="0" destOrd="0" parTransId="{C856DA94-7EEB-47D4-B42A-3BF03E1D5260}" sibTransId="{EC60042B-E574-4423-846A-62810603DB1C}"/>
    <dgm:cxn modelId="{6085002F-B855-4F45-B6DB-B95AE264BDDB}" type="presOf" srcId="{6BF27CF1-6987-4B0C-A15E-4E5EE265D3D1}" destId="{8B9116C0-4B8B-43BD-9CF2-B6378D5307A4}" srcOrd="0" destOrd="0" presId="urn:microsoft.com/office/officeart/2005/8/layout/hierarchy4"/>
    <dgm:cxn modelId="{E1D2B5F7-8926-4EE7-9571-1878EDEF03A9}" srcId="{E3FA80C9-E11A-4C37-9B15-8FF4DFE94A60}" destId="{6814B358-6DEA-49C1-B214-0799434AEA05}" srcOrd="0" destOrd="0" parTransId="{67E343F0-8A28-480F-BD16-8E157D31E224}" sibTransId="{5659AE7D-1212-4827-AD4A-77616B171392}"/>
    <dgm:cxn modelId="{09689860-A2B8-4FB3-A130-ADA2B7E553EE}" srcId="{E3FA80C9-E11A-4C37-9B15-8FF4DFE94A60}" destId="{DF798F30-8734-428B-AFAE-03188DB5DE1A}" srcOrd="1" destOrd="0" parTransId="{6EAA59F6-3CDA-4365-8EC5-265CEF13F752}" sibTransId="{ADFD8364-54ED-4467-855A-3CAC1FE1A583}"/>
    <dgm:cxn modelId="{B7D5DA08-CC6C-4E2F-9ABD-4A385B64FBA5}" srcId="{22764620-BC98-495D-AC60-B4068B0DD50A}" destId="{4632E5C2-38FF-4107-9DDA-81C03710A332}" srcOrd="0" destOrd="0" parTransId="{F47F56F9-C420-458F-82A9-50D90C2920E8}" sibTransId="{97D537EB-2093-41FA-96AC-6251E3B12626}"/>
    <dgm:cxn modelId="{F8DACE35-A581-4183-AF74-66FF9389D473}" type="presOf" srcId="{DF798F30-8734-428B-AFAE-03188DB5DE1A}" destId="{B6EC798A-652D-49F0-AA54-9D0DFA459E01}" srcOrd="0" destOrd="0" presId="urn:microsoft.com/office/officeart/2005/8/layout/hierarchy4"/>
    <dgm:cxn modelId="{19DF3960-5319-4B1F-995D-3BD20E604552}" type="presOf" srcId="{34692EC5-A4B2-4233-B4D6-050D93265FAD}" destId="{E893EA67-3AB4-4D47-9D00-9C0871BA1D0B}" srcOrd="0" destOrd="0" presId="urn:microsoft.com/office/officeart/2005/8/layout/hierarchy4"/>
    <dgm:cxn modelId="{D9AE8B23-2702-44E8-9E9C-62B374F39051}" type="presOf" srcId="{6814B358-6DEA-49C1-B214-0799434AEA05}" destId="{566E3441-D4FA-49EF-9644-56533878331A}" srcOrd="0" destOrd="0" presId="urn:microsoft.com/office/officeart/2005/8/layout/hierarchy4"/>
    <dgm:cxn modelId="{3C18A31A-96C1-41F7-B887-B84865D015B0}" type="presOf" srcId="{18CC36EE-811F-4547-A93E-83B5BF9C88D7}" destId="{62B6F07C-4C7F-40B7-9A3A-65FEC8040508}" srcOrd="0" destOrd="0" presId="urn:microsoft.com/office/officeart/2005/8/layout/hierarchy4"/>
    <dgm:cxn modelId="{01003062-39FA-41DE-95B1-9BF8F5D9552A}" srcId="{3A3386CC-8307-4CE0-9BE9-32CF04274C91}" destId="{1ABEE193-3EF5-4A64-BA51-0FF51E15FAFC}" srcOrd="0" destOrd="0" parTransId="{68FC4974-E77A-4147-A561-E1E54D289438}" sibTransId="{46DD670F-9CCD-40A4-A1B9-BA8D88B71338}"/>
    <dgm:cxn modelId="{284D9CC2-D4CD-471A-A022-502E0898BABE}" srcId="{34692EC5-A4B2-4233-B4D6-050D93265FAD}" destId="{E3FA80C9-E11A-4C37-9B15-8FF4DFE94A60}" srcOrd="1" destOrd="0" parTransId="{12A2A9D7-5746-497E-B96F-D23B68D02D67}" sibTransId="{79DA6660-AEBE-4DA7-8A69-18EBCEFEC26A}"/>
    <dgm:cxn modelId="{C7A1A44C-2212-420B-B6CB-BE5602830841}" type="presOf" srcId="{E3FA80C9-E11A-4C37-9B15-8FF4DFE94A60}" destId="{E5281177-E237-42BE-822A-5AC32ABF5768}" srcOrd="0" destOrd="0" presId="urn:microsoft.com/office/officeart/2005/8/layout/hierarchy4"/>
    <dgm:cxn modelId="{7F247187-073C-4EFB-8230-3C6EFF4800C9}" srcId="{3A3386CC-8307-4CE0-9BE9-32CF04274C91}" destId="{18CC36EE-811F-4547-A93E-83B5BF9C88D7}" srcOrd="1" destOrd="0" parTransId="{7D79109E-7D01-469F-9472-EB5EFE295B57}" sibTransId="{05ECFC66-BEA6-4BC0-8B7E-0E113BC2EA64}"/>
    <dgm:cxn modelId="{E10DE96A-4B8C-4D9D-B5FD-2661FBBD4147}" type="presOf" srcId="{10ED40AF-DFB1-4943-B6DB-2A904FAA918A}" destId="{E75BF49A-0BBD-418B-A465-D5C73CDDC862}" srcOrd="0" destOrd="0" presId="urn:microsoft.com/office/officeart/2005/8/layout/hierarchy4"/>
    <dgm:cxn modelId="{0B8F3D40-E583-4F49-876A-A921738D4535}" type="presOf" srcId="{4632E5C2-38FF-4107-9DDA-81C03710A332}" destId="{CC048686-BD07-4219-81D1-B46B40A17965}" srcOrd="0" destOrd="0" presId="urn:microsoft.com/office/officeart/2005/8/layout/hierarchy4"/>
    <dgm:cxn modelId="{AE9E8D4A-EC7B-426A-BABC-6B8A2B327311}" type="presParOf" srcId="{E75BF49A-0BBD-418B-A465-D5C73CDDC862}" destId="{A52A4CB3-C97A-4F38-BA55-13A357284E53}" srcOrd="0" destOrd="0" presId="urn:microsoft.com/office/officeart/2005/8/layout/hierarchy4"/>
    <dgm:cxn modelId="{9BD9B73F-3071-4BEA-A915-A29BD80CB7CD}" type="presParOf" srcId="{A52A4CB3-C97A-4F38-BA55-13A357284E53}" destId="{E893EA67-3AB4-4D47-9D00-9C0871BA1D0B}" srcOrd="0" destOrd="0" presId="urn:microsoft.com/office/officeart/2005/8/layout/hierarchy4"/>
    <dgm:cxn modelId="{677B98F9-996F-4511-91DF-D3EF6AF5CC13}" type="presParOf" srcId="{A52A4CB3-C97A-4F38-BA55-13A357284E53}" destId="{A4E8BDCF-EBA4-4E09-8E39-8FCFE54DDA84}" srcOrd="1" destOrd="0" presId="urn:microsoft.com/office/officeart/2005/8/layout/hierarchy4"/>
    <dgm:cxn modelId="{891EC6FE-9DDF-4B34-801D-EC65EF3E3203}" type="presParOf" srcId="{A52A4CB3-C97A-4F38-BA55-13A357284E53}" destId="{C41AD8DA-071F-4B32-BA75-D5980DAD4E3A}" srcOrd="2" destOrd="0" presId="urn:microsoft.com/office/officeart/2005/8/layout/hierarchy4"/>
    <dgm:cxn modelId="{7D5D065A-39D1-4C2D-93E7-B59D8F66D666}" type="presParOf" srcId="{C41AD8DA-071F-4B32-BA75-D5980DAD4E3A}" destId="{B26BFE23-F5A1-4336-9BB3-DD39B89D5913}" srcOrd="0" destOrd="0" presId="urn:microsoft.com/office/officeart/2005/8/layout/hierarchy4"/>
    <dgm:cxn modelId="{C246A00C-7936-4CD3-B0CA-C366A96CC851}" type="presParOf" srcId="{B26BFE23-F5A1-4336-9BB3-DD39B89D5913}" destId="{EAA09008-C4FD-4B5A-88FF-C4FD906F1340}" srcOrd="0" destOrd="0" presId="urn:microsoft.com/office/officeart/2005/8/layout/hierarchy4"/>
    <dgm:cxn modelId="{752D801D-FE2B-43A6-83E0-AE1B54E8CD27}" type="presParOf" srcId="{B26BFE23-F5A1-4336-9BB3-DD39B89D5913}" destId="{4E95C7B8-8266-420A-A8EE-A6282ABC2314}" srcOrd="1" destOrd="0" presId="urn:microsoft.com/office/officeart/2005/8/layout/hierarchy4"/>
    <dgm:cxn modelId="{07AE1C5F-69BF-4EE6-A497-E283F11E0436}" type="presParOf" srcId="{B26BFE23-F5A1-4336-9BB3-DD39B89D5913}" destId="{99DD0435-743A-4515-B467-6C695B52F2D2}" srcOrd="2" destOrd="0" presId="urn:microsoft.com/office/officeart/2005/8/layout/hierarchy4"/>
    <dgm:cxn modelId="{FCC3505F-0EAF-402F-B400-A5E2D7CBA2A2}" type="presParOf" srcId="{99DD0435-743A-4515-B467-6C695B52F2D2}" destId="{40438AEB-6F24-4174-86C9-557D871BF1CE}" srcOrd="0" destOrd="0" presId="urn:microsoft.com/office/officeart/2005/8/layout/hierarchy4"/>
    <dgm:cxn modelId="{3153AACE-7E7C-4FEB-9536-98BB7E279822}" type="presParOf" srcId="{40438AEB-6F24-4174-86C9-557D871BF1CE}" destId="{CC048686-BD07-4219-81D1-B46B40A17965}" srcOrd="0" destOrd="0" presId="urn:microsoft.com/office/officeart/2005/8/layout/hierarchy4"/>
    <dgm:cxn modelId="{C4EF4847-3308-4B8B-B2B9-ABA518ABDBE8}" type="presParOf" srcId="{40438AEB-6F24-4174-86C9-557D871BF1CE}" destId="{B233C009-EFAD-4FED-A9D3-130875D29B86}" srcOrd="1" destOrd="0" presId="urn:microsoft.com/office/officeart/2005/8/layout/hierarchy4"/>
    <dgm:cxn modelId="{2E2BBD49-A13E-439E-9CC9-A6AFCF5138FD}" type="presParOf" srcId="{99DD0435-743A-4515-B467-6C695B52F2D2}" destId="{B6696353-2E8E-4F2F-8E7C-9ED9F41556B2}" srcOrd="1" destOrd="0" presId="urn:microsoft.com/office/officeart/2005/8/layout/hierarchy4"/>
    <dgm:cxn modelId="{D417EBC0-E86A-46A4-8993-10BDA2011651}" type="presParOf" srcId="{99DD0435-743A-4515-B467-6C695B52F2D2}" destId="{D891ACB2-C778-42AF-9452-D0AD6FC9A8C2}" srcOrd="2" destOrd="0" presId="urn:microsoft.com/office/officeart/2005/8/layout/hierarchy4"/>
    <dgm:cxn modelId="{7318E4A3-99A3-46B5-96FD-8EAFE4C47628}" type="presParOf" srcId="{D891ACB2-C778-42AF-9452-D0AD6FC9A8C2}" destId="{D2936B9F-0375-4FE2-86FF-BD4A251D39A2}" srcOrd="0" destOrd="0" presId="urn:microsoft.com/office/officeart/2005/8/layout/hierarchy4"/>
    <dgm:cxn modelId="{378D82C5-D9F3-449D-8DC9-C91EB230A7A1}" type="presParOf" srcId="{D891ACB2-C778-42AF-9452-D0AD6FC9A8C2}" destId="{EBA00054-DA76-400C-A2EA-A400F12DA02A}" srcOrd="1" destOrd="0" presId="urn:microsoft.com/office/officeart/2005/8/layout/hierarchy4"/>
    <dgm:cxn modelId="{E737863A-A683-4B3C-99AE-E0D607977C7A}" type="presParOf" srcId="{C41AD8DA-071F-4B32-BA75-D5980DAD4E3A}" destId="{26F5FC19-92E9-41A4-BB8F-C47494B6F2B1}" srcOrd="1" destOrd="0" presId="urn:microsoft.com/office/officeart/2005/8/layout/hierarchy4"/>
    <dgm:cxn modelId="{F398AD6C-63E8-400B-A5B3-AE459695FC94}" type="presParOf" srcId="{C41AD8DA-071F-4B32-BA75-D5980DAD4E3A}" destId="{304CF6B4-0E09-48F2-8FA7-8FA0FE78C0AF}" srcOrd="2" destOrd="0" presId="urn:microsoft.com/office/officeart/2005/8/layout/hierarchy4"/>
    <dgm:cxn modelId="{5E8B6736-9FB2-4586-AD9A-B6CE068842E9}" type="presParOf" srcId="{304CF6B4-0E09-48F2-8FA7-8FA0FE78C0AF}" destId="{E5281177-E237-42BE-822A-5AC32ABF5768}" srcOrd="0" destOrd="0" presId="urn:microsoft.com/office/officeart/2005/8/layout/hierarchy4"/>
    <dgm:cxn modelId="{A3E427BE-A4EE-4593-987D-219013B82A7C}" type="presParOf" srcId="{304CF6B4-0E09-48F2-8FA7-8FA0FE78C0AF}" destId="{F456093F-F11F-4E97-9F2F-B95CF94B94A7}" srcOrd="1" destOrd="0" presId="urn:microsoft.com/office/officeart/2005/8/layout/hierarchy4"/>
    <dgm:cxn modelId="{7BBBED6C-E815-4765-9C86-E9CBF65783FA}" type="presParOf" srcId="{304CF6B4-0E09-48F2-8FA7-8FA0FE78C0AF}" destId="{635E1B02-BB7B-419E-93C8-37F83735534C}" srcOrd="2" destOrd="0" presId="urn:microsoft.com/office/officeart/2005/8/layout/hierarchy4"/>
    <dgm:cxn modelId="{4076B089-9101-4B9F-93AB-4BB2D5B924C8}" type="presParOf" srcId="{635E1B02-BB7B-419E-93C8-37F83735534C}" destId="{9625A308-6169-4260-8B14-675DEC3BD151}" srcOrd="0" destOrd="0" presId="urn:microsoft.com/office/officeart/2005/8/layout/hierarchy4"/>
    <dgm:cxn modelId="{6B559C3E-63EF-4446-AA38-53F87FEAC029}" type="presParOf" srcId="{9625A308-6169-4260-8B14-675DEC3BD151}" destId="{566E3441-D4FA-49EF-9644-56533878331A}" srcOrd="0" destOrd="0" presId="urn:microsoft.com/office/officeart/2005/8/layout/hierarchy4"/>
    <dgm:cxn modelId="{B0EC409D-57C4-4BB6-8203-B242A756D2DD}" type="presParOf" srcId="{9625A308-6169-4260-8B14-675DEC3BD151}" destId="{7C41669C-C08F-4F85-865C-D4A842CCE891}" srcOrd="1" destOrd="0" presId="urn:microsoft.com/office/officeart/2005/8/layout/hierarchy4"/>
    <dgm:cxn modelId="{1D5CDCB6-B67D-49CD-BC5F-853D02D754BD}" type="presParOf" srcId="{635E1B02-BB7B-419E-93C8-37F83735534C}" destId="{F3C39154-D313-4EF7-B905-090363C518B7}" srcOrd="1" destOrd="0" presId="urn:microsoft.com/office/officeart/2005/8/layout/hierarchy4"/>
    <dgm:cxn modelId="{12C2AE2D-9B72-48BD-8B42-1A6DCD725291}" type="presParOf" srcId="{635E1B02-BB7B-419E-93C8-37F83735534C}" destId="{6D43E323-C031-47DE-8588-58409AD4D4B0}" srcOrd="2" destOrd="0" presId="urn:microsoft.com/office/officeart/2005/8/layout/hierarchy4"/>
    <dgm:cxn modelId="{1965014A-CC83-4066-8EA5-F6FAB826F5D6}" type="presParOf" srcId="{6D43E323-C031-47DE-8588-58409AD4D4B0}" destId="{B6EC798A-652D-49F0-AA54-9D0DFA459E01}" srcOrd="0" destOrd="0" presId="urn:microsoft.com/office/officeart/2005/8/layout/hierarchy4"/>
    <dgm:cxn modelId="{EFB6928D-60A1-4196-95D2-AE384B1C6715}" type="presParOf" srcId="{6D43E323-C031-47DE-8588-58409AD4D4B0}" destId="{457069DB-B6D0-412C-BE34-B7C76EE77C25}" srcOrd="1" destOrd="0" presId="urn:microsoft.com/office/officeart/2005/8/layout/hierarchy4"/>
    <dgm:cxn modelId="{FA9DEC31-C9C3-414D-9458-1A33803C0887}" type="presParOf" srcId="{6D43E323-C031-47DE-8588-58409AD4D4B0}" destId="{1F3BB840-8350-49A7-B959-625E220293CB}" srcOrd="2" destOrd="0" presId="urn:microsoft.com/office/officeart/2005/8/layout/hierarchy4"/>
    <dgm:cxn modelId="{47120D0E-A4F4-40C5-8379-CA84090F961E}" type="presParOf" srcId="{1F3BB840-8350-49A7-B959-625E220293CB}" destId="{1EE4781F-610D-42F0-870E-682C5195B8C4}" srcOrd="0" destOrd="0" presId="urn:microsoft.com/office/officeart/2005/8/layout/hierarchy4"/>
    <dgm:cxn modelId="{CB84EC46-C3F5-400F-9839-A28E9B3C00BB}" type="presParOf" srcId="{1EE4781F-610D-42F0-870E-682C5195B8C4}" destId="{8B9116C0-4B8B-43BD-9CF2-B6378D5307A4}" srcOrd="0" destOrd="0" presId="urn:microsoft.com/office/officeart/2005/8/layout/hierarchy4"/>
    <dgm:cxn modelId="{C6FA4D80-4425-44A8-8CCC-E309C5EC4749}" type="presParOf" srcId="{1EE4781F-610D-42F0-870E-682C5195B8C4}" destId="{A92CB246-5A74-40EE-93B6-C1D782D29156}" srcOrd="1" destOrd="0" presId="urn:microsoft.com/office/officeart/2005/8/layout/hierarchy4"/>
    <dgm:cxn modelId="{75F135B2-D5DD-46F8-988C-1E712CF308B7}" type="presParOf" srcId="{1F3BB840-8350-49A7-B959-625E220293CB}" destId="{B1A305A5-21F8-4ABB-BDA9-063E04D05896}" srcOrd="1" destOrd="0" presId="urn:microsoft.com/office/officeart/2005/8/layout/hierarchy4"/>
    <dgm:cxn modelId="{25A4EAE4-CDF7-49B0-9508-0CD93ED6B891}" type="presParOf" srcId="{1F3BB840-8350-49A7-B959-625E220293CB}" destId="{DC4A1797-341A-4844-9A2A-17DEC8A7235A}" srcOrd="2" destOrd="0" presId="urn:microsoft.com/office/officeart/2005/8/layout/hierarchy4"/>
    <dgm:cxn modelId="{14C30E73-C2A8-4B46-96BF-293B90BC235A}" type="presParOf" srcId="{DC4A1797-341A-4844-9A2A-17DEC8A7235A}" destId="{A01A76A2-81E9-4259-97B9-B0F4576641C0}" srcOrd="0" destOrd="0" presId="urn:microsoft.com/office/officeart/2005/8/layout/hierarchy4"/>
    <dgm:cxn modelId="{75BEE9EE-7DC5-4A0D-90B1-0B3CC872F4BD}" type="presParOf" srcId="{DC4A1797-341A-4844-9A2A-17DEC8A7235A}" destId="{10FE0A23-E07B-439E-861D-220A78A893DE}" srcOrd="1" destOrd="0" presId="urn:microsoft.com/office/officeart/2005/8/layout/hierarchy4"/>
    <dgm:cxn modelId="{BB6BAC56-D75A-466F-A0C4-2F2037D5159E}" type="presParOf" srcId="{DC4A1797-341A-4844-9A2A-17DEC8A7235A}" destId="{CEAA2FD0-EA75-439C-BDEF-A217D8153125}" srcOrd="2" destOrd="0" presId="urn:microsoft.com/office/officeart/2005/8/layout/hierarchy4"/>
    <dgm:cxn modelId="{CF83A842-F6EA-4B60-9DDA-78039C1890AB}" type="presParOf" srcId="{CEAA2FD0-EA75-439C-BDEF-A217D8153125}" destId="{E5B94B71-CA5C-42A1-A721-4093C4354DCD}" srcOrd="0" destOrd="0" presId="urn:microsoft.com/office/officeart/2005/8/layout/hierarchy4"/>
    <dgm:cxn modelId="{7670F00D-159B-421F-9BBA-AD278B11C562}" type="presParOf" srcId="{E5B94B71-CA5C-42A1-A721-4093C4354DCD}" destId="{D547D597-4FF4-406F-9973-D658C2385131}" srcOrd="0" destOrd="0" presId="urn:microsoft.com/office/officeart/2005/8/layout/hierarchy4"/>
    <dgm:cxn modelId="{7434D8F3-1120-4E6A-AB2D-06C1FC83A9C7}" type="presParOf" srcId="{E5B94B71-CA5C-42A1-A721-4093C4354DCD}" destId="{919DC0DF-6195-42BD-B24C-0FEB08D3BE8C}" srcOrd="1" destOrd="0" presId="urn:microsoft.com/office/officeart/2005/8/layout/hierarchy4"/>
    <dgm:cxn modelId="{CC935FDD-97AF-419A-8D87-7FDA1D4AB9DF}" type="presParOf" srcId="{CEAA2FD0-EA75-439C-BDEF-A217D8153125}" destId="{8CBBE640-60CF-4B97-BC9F-AAB6C94CE2E3}" srcOrd="1" destOrd="0" presId="urn:microsoft.com/office/officeart/2005/8/layout/hierarchy4"/>
    <dgm:cxn modelId="{EE50FB1B-EE1D-435B-8EBD-0EB52E2FE462}" type="presParOf" srcId="{CEAA2FD0-EA75-439C-BDEF-A217D8153125}" destId="{412CCFDF-05D3-4BC8-930F-A7437840584D}" srcOrd="2" destOrd="0" presId="urn:microsoft.com/office/officeart/2005/8/layout/hierarchy4"/>
    <dgm:cxn modelId="{31C84B0E-5D80-4AA7-8C55-56B2467373BE}" type="presParOf" srcId="{412CCFDF-05D3-4BC8-930F-A7437840584D}" destId="{62B6F07C-4C7F-40B7-9A3A-65FEC8040508}" srcOrd="0" destOrd="0" presId="urn:microsoft.com/office/officeart/2005/8/layout/hierarchy4"/>
    <dgm:cxn modelId="{044CE7C6-80C1-4B39-BFB9-B0170F3B6728}" type="presParOf" srcId="{412CCFDF-05D3-4BC8-930F-A7437840584D}" destId="{16D7BC50-F408-4F2D-9301-71FBED728866}" srcOrd="1" destOrd="0" presId="urn:microsoft.com/office/officeart/2005/8/layout/hierarchy4"/>
  </dgm:cxnLst>
  <dgm:bg/>
  <dgm:whole/>
</dgm:dataModel>
</file>

<file path=ppt/diagrams/data111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956FCCDE-B333-4594-8C13-E8646D55C44A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María Gómez de Ureña </a:t>
          </a:r>
          <a:r>
            <a:rPr lang="es-CO" sz="2400" i="1" dirty="0" err="1" smtClean="0"/>
            <a:t>Arnedo</a:t>
          </a:r>
          <a:endParaRPr lang="es-CO" sz="2400" i="1" dirty="0"/>
        </a:p>
      </dgm:t>
    </dgm:pt>
    <dgm:pt modelId="{DBDA72A3-6B85-4D7B-A6C4-6EADDFEE283A}" type="parTrans" cxnId="{417AB3FE-81B3-4686-BE68-5EA4FB395501}">
      <dgm:prSet/>
      <dgm:spPr/>
      <dgm:t>
        <a:bodyPr/>
        <a:lstStyle/>
        <a:p>
          <a:endParaRPr lang="es-CO"/>
        </a:p>
      </dgm:t>
    </dgm:pt>
    <dgm:pt modelId="{58DCF97F-892A-472F-A019-1A2C47A1A437}" type="sibTrans" cxnId="{417AB3FE-81B3-4686-BE68-5EA4FB395501}">
      <dgm:prSet/>
      <dgm:spPr/>
      <dgm:t>
        <a:bodyPr/>
        <a:lstStyle/>
        <a:p>
          <a:endParaRPr lang="es-CO"/>
        </a:p>
      </dgm:t>
    </dgm:pt>
    <dgm:pt modelId="{6892DBC0-9D68-487E-A0E9-DD27BE730FB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Luis                  Gómez De </a:t>
          </a:r>
          <a:r>
            <a:rPr lang="es-CO" sz="1600" smtClean="0"/>
            <a:t>Ureña Pérez</a:t>
          </a:r>
          <a:endParaRPr lang="es-CO" sz="1600" dirty="0"/>
        </a:p>
      </dgm:t>
    </dgm:pt>
    <dgm:pt modelId="{94B01AB5-BDE7-43C5-BC30-7D2E8FE8CA0C}" type="parTrans" cxnId="{3A513B4C-D1D5-4178-ADF3-D0E4AA38110A}">
      <dgm:prSet/>
      <dgm:spPr/>
      <dgm:t>
        <a:bodyPr/>
        <a:lstStyle/>
        <a:p>
          <a:endParaRPr lang="es-CO"/>
        </a:p>
      </dgm:t>
    </dgm:pt>
    <dgm:pt modelId="{CA94EA04-610D-4D18-B7BC-6DEF7BE9573F}" type="sibTrans" cxnId="{3A513B4C-D1D5-4178-ADF3-D0E4AA38110A}">
      <dgm:prSet/>
      <dgm:spPr/>
      <dgm:t>
        <a:bodyPr/>
        <a:lstStyle/>
        <a:p>
          <a:endParaRPr lang="es-CO"/>
        </a:p>
      </dgm:t>
    </dgm:pt>
    <dgm:pt modelId="{9E1BDB0B-AFA1-48C0-9D9E-4416FA3DEE9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Isabel </a:t>
          </a:r>
          <a:r>
            <a:rPr lang="es-CO" sz="2000" dirty="0" err="1" smtClean="0"/>
            <a:t>Arnedo</a:t>
          </a:r>
          <a:r>
            <a:rPr lang="es-CO" sz="2000" dirty="0" smtClean="0"/>
            <a:t> Paladines</a:t>
          </a:r>
          <a:endParaRPr lang="es-CO" sz="2000" dirty="0"/>
        </a:p>
      </dgm:t>
    </dgm:pt>
    <dgm:pt modelId="{77CCC430-77BC-44B4-AF4B-81F5A40C6002}" type="parTrans" cxnId="{A39CB2FF-43A9-490F-936E-631119D268C9}">
      <dgm:prSet/>
      <dgm:spPr/>
      <dgm:t>
        <a:bodyPr/>
        <a:lstStyle/>
        <a:p>
          <a:endParaRPr lang="es-CO"/>
        </a:p>
      </dgm:t>
    </dgm:pt>
    <dgm:pt modelId="{9DC90C60-65E9-42F3-A651-AC88810722C6}" type="sibTrans" cxnId="{A39CB2FF-43A9-490F-936E-631119D268C9}">
      <dgm:prSet/>
      <dgm:spPr/>
      <dgm:t>
        <a:bodyPr/>
        <a:lstStyle/>
        <a:p>
          <a:endParaRPr lang="es-CO"/>
        </a:p>
      </dgm:t>
    </dgm:pt>
    <dgm:pt modelId="{11276625-9BAD-447A-BD14-DA70EF31646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600" dirty="0" smtClean="0"/>
            <a:t>Alonso Tiburcio De </a:t>
          </a:r>
          <a:r>
            <a:rPr lang="es-CO" sz="1600" dirty="0" err="1" smtClean="0"/>
            <a:t>Arnedo</a:t>
          </a:r>
          <a:endParaRPr lang="es-CO" sz="1600" dirty="0"/>
        </a:p>
      </dgm:t>
    </dgm:pt>
    <dgm:pt modelId="{FA8475D2-0DF6-446B-A7A2-AA6C944DBB39}" type="parTrans" cxnId="{7C9EB09F-1515-4357-9AFA-613BD6F93079}">
      <dgm:prSet/>
      <dgm:spPr/>
      <dgm:t>
        <a:bodyPr/>
        <a:lstStyle/>
        <a:p>
          <a:endParaRPr lang="es-CO"/>
        </a:p>
      </dgm:t>
    </dgm:pt>
    <dgm:pt modelId="{0C34F066-9913-48DE-9095-F3C990FA1506}" type="sibTrans" cxnId="{7C9EB09F-1515-4357-9AFA-613BD6F93079}">
      <dgm:prSet/>
      <dgm:spPr/>
      <dgm:t>
        <a:bodyPr/>
        <a:lstStyle/>
        <a:p>
          <a:endParaRPr lang="es-CO"/>
        </a:p>
      </dgm:t>
    </dgm:pt>
    <dgm:pt modelId="{49C9F5A7-277F-4D6D-9AC1-17A726BB34D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María Paladines De La Fuente</a:t>
          </a:r>
          <a:endParaRPr lang="es-CO" sz="1800" dirty="0"/>
        </a:p>
      </dgm:t>
    </dgm:pt>
    <dgm:pt modelId="{6DB4D056-CD9B-4844-A814-06CE918E1F4C}" type="parTrans" cxnId="{11859D76-9621-4274-B0A9-9C76BC2D9461}">
      <dgm:prSet/>
      <dgm:spPr/>
      <dgm:t>
        <a:bodyPr/>
        <a:lstStyle/>
        <a:p>
          <a:endParaRPr lang="es-CO"/>
        </a:p>
      </dgm:t>
    </dgm:pt>
    <dgm:pt modelId="{F630E4FA-6378-452B-B04E-6F485953B493}" type="sibTrans" cxnId="{11859D76-9621-4274-B0A9-9C76BC2D9461}">
      <dgm:prSet/>
      <dgm:spPr/>
      <dgm:t>
        <a:bodyPr/>
        <a:lstStyle/>
        <a:p>
          <a:endParaRPr lang="es-CO"/>
        </a:p>
      </dgm:t>
    </dgm:pt>
    <dgm:pt modelId="{D94B0ECC-356B-43B0-8904-5F32F058BC2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Alonso                 López Paladines</a:t>
          </a:r>
          <a:endParaRPr lang="es-CO" sz="1600" dirty="0"/>
        </a:p>
      </dgm:t>
    </dgm:pt>
    <dgm:pt modelId="{C70B7AAA-16F2-49F0-8BA3-7E48B83D7CD1}" type="parTrans" cxnId="{E35E8A04-4BB9-4955-9475-FEFA6AC341AB}">
      <dgm:prSet/>
      <dgm:spPr/>
      <dgm:t>
        <a:bodyPr/>
        <a:lstStyle/>
        <a:p>
          <a:endParaRPr lang="es-CO"/>
        </a:p>
      </dgm:t>
    </dgm:pt>
    <dgm:pt modelId="{AC47F355-70FA-47B8-B7C3-B5DB5105A627}" type="sibTrans" cxnId="{E35E8A04-4BB9-4955-9475-FEFA6AC341AB}">
      <dgm:prSet/>
      <dgm:spPr/>
      <dgm:t>
        <a:bodyPr/>
        <a:lstStyle/>
        <a:p>
          <a:endParaRPr lang="es-CO"/>
        </a:p>
      </dgm:t>
    </dgm:pt>
    <dgm:pt modelId="{1B1CCABF-5DA9-4778-B091-2D8DC7913FC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Isabel Pérez Galeano</a:t>
          </a:r>
          <a:endParaRPr lang="es-CO" sz="1600" dirty="0"/>
        </a:p>
      </dgm:t>
    </dgm:pt>
    <dgm:pt modelId="{15AF1571-5028-4978-8815-717C05E2BC6E}" type="parTrans" cxnId="{8DDD2FDA-BAEA-489D-8596-CE3BA6817B42}">
      <dgm:prSet/>
      <dgm:spPr/>
      <dgm:t>
        <a:bodyPr/>
        <a:lstStyle/>
        <a:p>
          <a:endParaRPr lang="es-CO"/>
        </a:p>
      </dgm:t>
    </dgm:pt>
    <dgm:pt modelId="{92A804E9-6A47-45A3-95E8-7B9DB8ED3D61}" type="sibTrans" cxnId="{8DDD2FDA-BAEA-489D-8596-CE3BA6817B42}">
      <dgm:prSet/>
      <dgm:spPr/>
      <dgm:t>
        <a:bodyPr/>
        <a:lstStyle/>
        <a:p>
          <a:endParaRPr lang="es-CO"/>
        </a:p>
      </dgm:t>
    </dgm:pt>
    <dgm:pt modelId="{0FFFF1AE-2E3A-4653-A5E1-48DA77B2DAC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600" dirty="0" smtClean="0"/>
            <a:t>Francisco              Pérez Holguín</a:t>
          </a:r>
          <a:endParaRPr lang="es-CO" sz="1600" dirty="0"/>
        </a:p>
      </dgm:t>
    </dgm:pt>
    <dgm:pt modelId="{54E372D7-AD70-481A-A127-89B037E9201A}" type="parTrans" cxnId="{42986FAD-B387-497F-BF03-8015DF2BB4EE}">
      <dgm:prSet/>
      <dgm:spPr/>
      <dgm:t>
        <a:bodyPr/>
        <a:lstStyle/>
        <a:p>
          <a:endParaRPr lang="es-CO"/>
        </a:p>
      </dgm:t>
    </dgm:pt>
    <dgm:pt modelId="{47C753AE-5818-4C89-9DB8-A22A6BD923FB}" type="sibTrans" cxnId="{42986FAD-B387-497F-BF03-8015DF2BB4EE}">
      <dgm:prSet/>
      <dgm:spPr/>
      <dgm:t>
        <a:bodyPr/>
        <a:lstStyle/>
        <a:p>
          <a:endParaRPr lang="es-CO"/>
        </a:p>
      </dgm:t>
    </dgm:pt>
    <dgm:pt modelId="{7CAADE69-5817-46CF-996D-2B8A6BB8CFD1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tx1"/>
        </a:solidFill>
      </dgm:spPr>
      <dgm:t>
        <a:bodyPr/>
        <a:lstStyle/>
        <a:p>
          <a:endParaRPr lang="es-CO" dirty="0"/>
        </a:p>
      </dgm:t>
    </dgm:pt>
    <dgm:pt modelId="{8A552BE7-5E5F-46B1-BBFB-2F6F537D945F}" type="parTrans" cxnId="{90A5BD04-0F92-4C0B-B296-CDE39224AFFE}">
      <dgm:prSet/>
      <dgm:spPr/>
      <dgm:t>
        <a:bodyPr/>
        <a:lstStyle/>
        <a:p>
          <a:endParaRPr lang="es-CO"/>
        </a:p>
      </dgm:t>
    </dgm:pt>
    <dgm:pt modelId="{7FCEB43F-64D3-42F2-B549-7AA9A8EA7B8F}" type="sibTrans" cxnId="{90A5BD04-0F92-4C0B-B296-CDE39224AFFE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8ED92A6C-104B-4F95-8EC4-4B04F2525B90}" type="pres">
      <dgm:prSet presAssocID="{956FCCDE-B333-4594-8C13-E8646D55C44A}" presName="vertOne" presStyleCnt="0"/>
      <dgm:spPr/>
    </dgm:pt>
    <dgm:pt modelId="{579A3A25-72DC-4CE8-87C6-DD6DE12F57EF}" type="pres">
      <dgm:prSet presAssocID="{956FCCDE-B333-4594-8C13-E8646D55C44A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EF6B4AC-0BC5-41EC-99C9-D475FC1E0637}" type="pres">
      <dgm:prSet presAssocID="{956FCCDE-B333-4594-8C13-E8646D55C44A}" presName="parTransOne" presStyleCnt="0"/>
      <dgm:spPr/>
    </dgm:pt>
    <dgm:pt modelId="{D92DF160-72B2-4129-A7FE-A3C6FA3999C6}" type="pres">
      <dgm:prSet presAssocID="{956FCCDE-B333-4594-8C13-E8646D55C44A}" presName="horzOne" presStyleCnt="0"/>
      <dgm:spPr/>
    </dgm:pt>
    <dgm:pt modelId="{B7ED5BF1-FD92-44BE-B7A2-F69A881BCD56}" type="pres">
      <dgm:prSet presAssocID="{6892DBC0-9D68-487E-A0E9-DD27BE730FBF}" presName="vertTwo" presStyleCnt="0"/>
      <dgm:spPr/>
    </dgm:pt>
    <dgm:pt modelId="{B1CF4EA0-475E-4FF4-8C07-FAC71671376C}" type="pres">
      <dgm:prSet presAssocID="{6892DBC0-9D68-487E-A0E9-DD27BE730FBF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1D6ECE5-85FD-428D-97D5-4B39B80B20AD}" type="pres">
      <dgm:prSet presAssocID="{6892DBC0-9D68-487E-A0E9-DD27BE730FBF}" presName="horzTwo" presStyleCnt="0"/>
      <dgm:spPr/>
    </dgm:pt>
    <dgm:pt modelId="{47CE3071-EBCA-4144-8AF9-6835B4D6ECDA}" type="pres">
      <dgm:prSet presAssocID="{CA94EA04-610D-4D18-B7BC-6DEF7BE9573F}" presName="sibSpaceTwo" presStyleCnt="0"/>
      <dgm:spPr/>
    </dgm:pt>
    <dgm:pt modelId="{F95FB6C4-F9E2-4150-85A8-224EE8B0922C}" type="pres">
      <dgm:prSet presAssocID="{9E1BDB0B-AFA1-48C0-9D9E-4416FA3DEE93}" presName="vertTwo" presStyleCnt="0"/>
      <dgm:spPr/>
    </dgm:pt>
    <dgm:pt modelId="{FA2AFA0E-BA10-44B6-ACCC-DB362898BFBF}" type="pres">
      <dgm:prSet presAssocID="{9E1BDB0B-AFA1-48C0-9D9E-4416FA3DEE9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02A588B-2856-4A34-9CD1-8E24FB6921C8}" type="pres">
      <dgm:prSet presAssocID="{9E1BDB0B-AFA1-48C0-9D9E-4416FA3DEE93}" presName="parTransTwo" presStyleCnt="0"/>
      <dgm:spPr/>
    </dgm:pt>
    <dgm:pt modelId="{7AEB1A7C-A076-41EE-A738-C2ED2FBBD2F3}" type="pres">
      <dgm:prSet presAssocID="{9E1BDB0B-AFA1-48C0-9D9E-4416FA3DEE93}" presName="horzTwo" presStyleCnt="0"/>
      <dgm:spPr/>
    </dgm:pt>
    <dgm:pt modelId="{D4D369B3-5E1E-41CA-B1B8-06625FD83B4E}" type="pres">
      <dgm:prSet presAssocID="{11276625-9BAD-447A-BD14-DA70EF316468}" presName="vertThree" presStyleCnt="0"/>
      <dgm:spPr/>
    </dgm:pt>
    <dgm:pt modelId="{D44EDF90-0FB7-4A8E-93F2-5BCAEED19683}" type="pres">
      <dgm:prSet presAssocID="{11276625-9BAD-447A-BD14-DA70EF316468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D747158-3F17-4F4E-816F-B8630054FDA8}" type="pres">
      <dgm:prSet presAssocID="{11276625-9BAD-447A-BD14-DA70EF316468}" presName="horzThree" presStyleCnt="0"/>
      <dgm:spPr/>
    </dgm:pt>
    <dgm:pt modelId="{9927A322-8160-43F5-9B78-4BFE27465462}" type="pres">
      <dgm:prSet presAssocID="{0C34F066-9913-48DE-9095-F3C990FA1506}" presName="sibSpaceThree" presStyleCnt="0"/>
      <dgm:spPr/>
    </dgm:pt>
    <dgm:pt modelId="{083DF19B-C384-4EB6-9CE6-09B589808E25}" type="pres">
      <dgm:prSet presAssocID="{49C9F5A7-277F-4D6D-9AC1-17A726BB34D4}" presName="vertThree" presStyleCnt="0"/>
      <dgm:spPr/>
    </dgm:pt>
    <dgm:pt modelId="{6B2CBD37-B24F-435A-B0F2-05CDD5D90514}" type="pres">
      <dgm:prSet presAssocID="{49C9F5A7-277F-4D6D-9AC1-17A726BB34D4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C2C324D-63F8-4E47-93F5-3B6588532066}" type="pres">
      <dgm:prSet presAssocID="{49C9F5A7-277F-4D6D-9AC1-17A726BB34D4}" presName="parTransThree" presStyleCnt="0"/>
      <dgm:spPr/>
    </dgm:pt>
    <dgm:pt modelId="{EB802B5E-9C3F-4886-BF5E-5546643AEE16}" type="pres">
      <dgm:prSet presAssocID="{49C9F5A7-277F-4D6D-9AC1-17A726BB34D4}" presName="horzThree" presStyleCnt="0"/>
      <dgm:spPr/>
    </dgm:pt>
    <dgm:pt modelId="{01C0D1A4-DA9E-4776-9817-15B4D570A45C}" type="pres">
      <dgm:prSet presAssocID="{D94B0ECC-356B-43B0-8904-5F32F058BC21}" presName="vertFour" presStyleCnt="0">
        <dgm:presLayoutVars>
          <dgm:chPref val="3"/>
        </dgm:presLayoutVars>
      </dgm:prSet>
      <dgm:spPr/>
    </dgm:pt>
    <dgm:pt modelId="{CBFCDA35-C2F2-445C-853E-815EE1E465BE}" type="pres">
      <dgm:prSet presAssocID="{D94B0ECC-356B-43B0-8904-5F32F058BC21}" presName="txFour" presStyleLbl="node4" presStyleIdx="0" presStyleCnt="4" custLinFactNeighborX="-3497" custLinFactNeighborY="-106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AB69BC3-E89D-46EE-B5A1-C9EE5CE11471}" type="pres">
      <dgm:prSet presAssocID="{D94B0ECC-356B-43B0-8904-5F32F058BC21}" presName="horzFour" presStyleCnt="0"/>
      <dgm:spPr/>
    </dgm:pt>
    <dgm:pt modelId="{00E2EB65-1B40-4524-B28A-A26C9B0F3938}" type="pres">
      <dgm:prSet presAssocID="{AC47F355-70FA-47B8-B7C3-B5DB5105A627}" presName="sibSpaceFour" presStyleCnt="0"/>
      <dgm:spPr/>
    </dgm:pt>
    <dgm:pt modelId="{63F0E6EA-369B-48D7-8C94-1A653F6118D0}" type="pres">
      <dgm:prSet presAssocID="{1B1CCABF-5DA9-4778-B091-2D8DC7913FC2}" presName="vertFour" presStyleCnt="0">
        <dgm:presLayoutVars>
          <dgm:chPref val="3"/>
        </dgm:presLayoutVars>
      </dgm:prSet>
      <dgm:spPr/>
    </dgm:pt>
    <dgm:pt modelId="{699A0CAF-A9C9-422F-AA03-1843D9121097}" type="pres">
      <dgm:prSet presAssocID="{1B1CCABF-5DA9-4778-B091-2D8DC7913FC2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F96E66D-6E29-4941-9514-E5D8BF89C7CB}" type="pres">
      <dgm:prSet presAssocID="{1B1CCABF-5DA9-4778-B091-2D8DC7913FC2}" presName="parTransFour" presStyleCnt="0"/>
      <dgm:spPr/>
    </dgm:pt>
    <dgm:pt modelId="{1A16F626-4D19-484B-B9B0-5B4A932289C1}" type="pres">
      <dgm:prSet presAssocID="{1B1CCABF-5DA9-4778-B091-2D8DC7913FC2}" presName="horzFour" presStyleCnt="0"/>
      <dgm:spPr/>
    </dgm:pt>
    <dgm:pt modelId="{B762B72E-B49A-4E88-A0BB-EA69E0B82C0B}" type="pres">
      <dgm:prSet presAssocID="{0FFFF1AE-2E3A-4653-A5E1-48DA77B2DAC4}" presName="vertFour" presStyleCnt="0">
        <dgm:presLayoutVars>
          <dgm:chPref val="3"/>
        </dgm:presLayoutVars>
      </dgm:prSet>
      <dgm:spPr/>
    </dgm:pt>
    <dgm:pt modelId="{A977C80A-7DF8-4629-8094-BAB695333AE8}" type="pres">
      <dgm:prSet presAssocID="{0FFFF1AE-2E3A-4653-A5E1-48DA77B2DAC4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7FEE4DF-A796-45CF-8061-DFDD8E4D494D}" type="pres">
      <dgm:prSet presAssocID="{0FFFF1AE-2E3A-4653-A5E1-48DA77B2DAC4}" presName="horzFour" presStyleCnt="0"/>
      <dgm:spPr/>
    </dgm:pt>
    <dgm:pt modelId="{2C1B3C27-9A9F-43CB-8C85-06962735CAED}" type="pres">
      <dgm:prSet presAssocID="{47C753AE-5818-4C89-9DB8-A22A6BD923FB}" presName="sibSpaceFour" presStyleCnt="0"/>
      <dgm:spPr/>
    </dgm:pt>
    <dgm:pt modelId="{30E4EE20-3FA1-4B94-8C73-E5D56DE105A9}" type="pres">
      <dgm:prSet presAssocID="{7CAADE69-5817-46CF-996D-2B8A6BB8CFD1}" presName="vertFour" presStyleCnt="0">
        <dgm:presLayoutVars>
          <dgm:chPref val="3"/>
        </dgm:presLayoutVars>
      </dgm:prSet>
      <dgm:spPr/>
    </dgm:pt>
    <dgm:pt modelId="{5EF4C2C7-3A04-40AA-B5B6-D089A564AA1D}" type="pres">
      <dgm:prSet presAssocID="{7CAADE69-5817-46CF-996D-2B8A6BB8CFD1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C63069E-29D8-4B9D-AF6D-351834AEDCA4}" type="pres">
      <dgm:prSet presAssocID="{7CAADE69-5817-46CF-996D-2B8A6BB8CFD1}" presName="horzFour" presStyleCnt="0"/>
      <dgm:spPr/>
    </dgm:pt>
  </dgm:ptLst>
  <dgm:cxnLst>
    <dgm:cxn modelId="{11859D76-9621-4274-B0A9-9C76BC2D9461}" srcId="{9E1BDB0B-AFA1-48C0-9D9E-4416FA3DEE93}" destId="{49C9F5A7-277F-4D6D-9AC1-17A726BB34D4}" srcOrd="1" destOrd="0" parTransId="{6DB4D056-CD9B-4844-A814-06CE918E1F4C}" sibTransId="{F630E4FA-6378-452B-B04E-6F485953B493}"/>
    <dgm:cxn modelId="{575D3624-A53E-423B-B39F-B22B83768BE3}" type="presOf" srcId="{D94B0ECC-356B-43B0-8904-5F32F058BC21}" destId="{CBFCDA35-C2F2-445C-853E-815EE1E465BE}" srcOrd="0" destOrd="0" presId="urn:microsoft.com/office/officeart/2005/8/layout/hierarchy4"/>
    <dgm:cxn modelId="{A9A45756-6358-46C9-9F0D-DD0ED9703D7A}" type="presOf" srcId="{6892DBC0-9D68-487E-A0E9-DD27BE730FBF}" destId="{B1CF4EA0-475E-4FF4-8C07-FAC71671376C}" srcOrd="0" destOrd="0" presId="urn:microsoft.com/office/officeart/2005/8/layout/hierarchy4"/>
    <dgm:cxn modelId="{8ADFF9EA-F4BF-40AB-8A48-826402E0361B}" type="presOf" srcId="{0FFFF1AE-2E3A-4653-A5E1-48DA77B2DAC4}" destId="{A977C80A-7DF8-4629-8094-BAB695333AE8}" srcOrd="0" destOrd="0" presId="urn:microsoft.com/office/officeart/2005/8/layout/hierarchy4"/>
    <dgm:cxn modelId="{7C9EB09F-1515-4357-9AFA-613BD6F93079}" srcId="{9E1BDB0B-AFA1-48C0-9D9E-4416FA3DEE93}" destId="{11276625-9BAD-447A-BD14-DA70EF316468}" srcOrd="0" destOrd="0" parTransId="{FA8475D2-0DF6-446B-A7A2-AA6C944DBB39}" sibTransId="{0C34F066-9913-48DE-9095-F3C990FA1506}"/>
    <dgm:cxn modelId="{90A5BD04-0F92-4C0B-B296-CDE39224AFFE}" srcId="{1B1CCABF-5DA9-4778-B091-2D8DC7913FC2}" destId="{7CAADE69-5817-46CF-996D-2B8A6BB8CFD1}" srcOrd="1" destOrd="0" parTransId="{8A552BE7-5E5F-46B1-BBFB-2F6F537D945F}" sibTransId="{7FCEB43F-64D3-42F2-B549-7AA9A8EA7B8F}"/>
    <dgm:cxn modelId="{42986FAD-B387-497F-BF03-8015DF2BB4EE}" srcId="{1B1CCABF-5DA9-4778-B091-2D8DC7913FC2}" destId="{0FFFF1AE-2E3A-4653-A5E1-48DA77B2DAC4}" srcOrd="0" destOrd="0" parTransId="{54E372D7-AD70-481A-A127-89B037E9201A}" sibTransId="{47C753AE-5818-4C89-9DB8-A22A6BD923FB}"/>
    <dgm:cxn modelId="{58C06158-F871-4894-95D1-C31283CAEF34}" type="presOf" srcId="{10ED40AF-DFB1-4943-B6DB-2A904FAA918A}" destId="{E75BF49A-0BBD-418B-A465-D5C73CDDC862}" srcOrd="0" destOrd="0" presId="urn:microsoft.com/office/officeart/2005/8/layout/hierarchy4"/>
    <dgm:cxn modelId="{DCBB135E-25A5-4510-A1CC-47972261B8E1}" type="presOf" srcId="{1B1CCABF-5DA9-4778-B091-2D8DC7913FC2}" destId="{699A0CAF-A9C9-422F-AA03-1843D9121097}" srcOrd="0" destOrd="0" presId="urn:microsoft.com/office/officeart/2005/8/layout/hierarchy4"/>
    <dgm:cxn modelId="{B01128F4-0E25-420F-A75D-D5C4DA76F075}" type="presOf" srcId="{11276625-9BAD-447A-BD14-DA70EF316468}" destId="{D44EDF90-0FB7-4A8E-93F2-5BCAEED19683}" srcOrd="0" destOrd="0" presId="urn:microsoft.com/office/officeart/2005/8/layout/hierarchy4"/>
    <dgm:cxn modelId="{79AB217C-FAF1-4E9F-B680-CDC0E90D5648}" type="presOf" srcId="{9E1BDB0B-AFA1-48C0-9D9E-4416FA3DEE93}" destId="{FA2AFA0E-BA10-44B6-ACCC-DB362898BFBF}" srcOrd="0" destOrd="0" presId="urn:microsoft.com/office/officeart/2005/8/layout/hierarchy4"/>
    <dgm:cxn modelId="{8DDD2FDA-BAEA-489D-8596-CE3BA6817B42}" srcId="{49C9F5A7-277F-4D6D-9AC1-17A726BB34D4}" destId="{1B1CCABF-5DA9-4778-B091-2D8DC7913FC2}" srcOrd="1" destOrd="0" parTransId="{15AF1571-5028-4978-8815-717C05E2BC6E}" sibTransId="{92A804E9-6A47-45A3-95E8-7B9DB8ED3D61}"/>
    <dgm:cxn modelId="{B4E51EF6-3BA3-4B13-A65B-13B72E121E48}" type="presOf" srcId="{7CAADE69-5817-46CF-996D-2B8A6BB8CFD1}" destId="{5EF4C2C7-3A04-40AA-B5B6-D089A564AA1D}" srcOrd="0" destOrd="0" presId="urn:microsoft.com/office/officeart/2005/8/layout/hierarchy4"/>
    <dgm:cxn modelId="{417AB3FE-81B3-4686-BE68-5EA4FB395501}" srcId="{10ED40AF-DFB1-4943-B6DB-2A904FAA918A}" destId="{956FCCDE-B333-4594-8C13-E8646D55C44A}" srcOrd="0" destOrd="0" parTransId="{DBDA72A3-6B85-4D7B-A6C4-6EADDFEE283A}" sibTransId="{58DCF97F-892A-472F-A019-1A2C47A1A437}"/>
    <dgm:cxn modelId="{0DBB8B7C-A119-49A7-A12B-5BFB2F2EEB1A}" type="presOf" srcId="{49C9F5A7-277F-4D6D-9AC1-17A726BB34D4}" destId="{6B2CBD37-B24F-435A-B0F2-05CDD5D90514}" srcOrd="0" destOrd="0" presId="urn:microsoft.com/office/officeart/2005/8/layout/hierarchy4"/>
    <dgm:cxn modelId="{A06DCF66-20A2-498D-829E-868A665EAA29}" type="presOf" srcId="{956FCCDE-B333-4594-8C13-E8646D55C44A}" destId="{579A3A25-72DC-4CE8-87C6-DD6DE12F57EF}" srcOrd="0" destOrd="0" presId="urn:microsoft.com/office/officeart/2005/8/layout/hierarchy4"/>
    <dgm:cxn modelId="{E35E8A04-4BB9-4955-9475-FEFA6AC341AB}" srcId="{49C9F5A7-277F-4D6D-9AC1-17A726BB34D4}" destId="{D94B0ECC-356B-43B0-8904-5F32F058BC21}" srcOrd="0" destOrd="0" parTransId="{C70B7AAA-16F2-49F0-8BA3-7E48B83D7CD1}" sibTransId="{AC47F355-70FA-47B8-B7C3-B5DB5105A627}"/>
    <dgm:cxn modelId="{3A513B4C-D1D5-4178-ADF3-D0E4AA38110A}" srcId="{956FCCDE-B333-4594-8C13-E8646D55C44A}" destId="{6892DBC0-9D68-487E-A0E9-DD27BE730FBF}" srcOrd="0" destOrd="0" parTransId="{94B01AB5-BDE7-43C5-BC30-7D2E8FE8CA0C}" sibTransId="{CA94EA04-610D-4D18-B7BC-6DEF7BE9573F}"/>
    <dgm:cxn modelId="{A39CB2FF-43A9-490F-936E-631119D268C9}" srcId="{956FCCDE-B333-4594-8C13-E8646D55C44A}" destId="{9E1BDB0B-AFA1-48C0-9D9E-4416FA3DEE93}" srcOrd="1" destOrd="0" parTransId="{77CCC430-77BC-44B4-AF4B-81F5A40C6002}" sibTransId="{9DC90C60-65E9-42F3-A651-AC88810722C6}"/>
    <dgm:cxn modelId="{C6120ACF-3258-4BD1-8768-D2D958054F2E}" type="presParOf" srcId="{E75BF49A-0BBD-418B-A465-D5C73CDDC862}" destId="{8ED92A6C-104B-4F95-8EC4-4B04F2525B90}" srcOrd="0" destOrd="0" presId="urn:microsoft.com/office/officeart/2005/8/layout/hierarchy4"/>
    <dgm:cxn modelId="{95E77D34-BA33-4A4E-8B87-459BAAB69515}" type="presParOf" srcId="{8ED92A6C-104B-4F95-8EC4-4B04F2525B90}" destId="{579A3A25-72DC-4CE8-87C6-DD6DE12F57EF}" srcOrd="0" destOrd="0" presId="urn:microsoft.com/office/officeart/2005/8/layout/hierarchy4"/>
    <dgm:cxn modelId="{A267CAE8-0EF4-465C-BA8D-0027D1C8E084}" type="presParOf" srcId="{8ED92A6C-104B-4F95-8EC4-4B04F2525B90}" destId="{8EF6B4AC-0BC5-41EC-99C9-D475FC1E0637}" srcOrd="1" destOrd="0" presId="urn:microsoft.com/office/officeart/2005/8/layout/hierarchy4"/>
    <dgm:cxn modelId="{B6999530-4B85-40E6-965B-5A2F4242F7CA}" type="presParOf" srcId="{8ED92A6C-104B-4F95-8EC4-4B04F2525B90}" destId="{D92DF160-72B2-4129-A7FE-A3C6FA3999C6}" srcOrd="2" destOrd="0" presId="urn:microsoft.com/office/officeart/2005/8/layout/hierarchy4"/>
    <dgm:cxn modelId="{D3D44B24-F5C6-478D-9051-23C0E0016085}" type="presParOf" srcId="{D92DF160-72B2-4129-A7FE-A3C6FA3999C6}" destId="{B7ED5BF1-FD92-44BE-B7A2-F69A881BCD56}" srcOrd="0" destOrd="0" presId="urn:microsoft.com/office/officeart/2005/8/layout/hierarchy4"/>
    <dgm:cxn modelId="{D55BC913-ADC5-4E32-9CD5-6E9A516A10AD}" type="presParOf" srcId="{B7ED5BF1-FD92-44BE-B7A2-F69A881BCD56}" destId="{B1CF4EA0-475E-4FF4-8C07-FAC71671376C}" srcOrd="0" destOrd="0" presId="urn:microsoft.com/office/officeart/2005/8/layout/hierarchy4"/>
    <dgm:cxn modelId="{88E552C1-5E50-4BE2-99A1-FC04C17A2BF0}" type="presParOf" srcId="{B7ED5BF1-FD92-44BE-B7A2-F69A881BCD56}" destId="{71D6ECE5-85FD-428D-97D5-4B39B80B20AD}" srcOrd="1" destOrd="0" presId="urn:microsoft.com/office/officeart/2005/8/layout/hierarchy4"/>
    <dgm:cxn modelId="{EA375184-64F5-4765-BBE9-8EC31C926811}" type="presParOf" srcId="{D92DF160-72B2-4129-A7FE-A3C6FA3999C6}" destId="{47CE3071-EBCA-4144-8AF9-6835B4D6ECDA}" srcOrd="1" destOrd="0" presId="urn:microsoft.com/office/officeart/2005/8/layout/hierarchy4"/>
    <dgm:cxn modelId="{E183E25D-D32B-47B6-9C9F-E75E0A893B0C}" type="presParOf" srcId="{D92DF160-72B2-4129-A7FE-A3C6FA3999C6}" destId="{F95FB6C4-F9E2-4150-85A8-224EE8B0922C}" srcOrd="2" destOrd="0" presId="urn:microsoft.com/office/officeart/2005/8/layout/hierarchy4"/>
    <dgm:cxn modelId="{EBBAFF05-7BF6-4628-8EA5-BD2E738BEA17}" type="presParOf" srcId="{F95FB6C4-F9E2-4150-85A8-224EE8B0922C}" destId="{FA2AFA0E-BA10-44B6-ACCC-DB362898BFBF}" srcOrd="0" destOrd="0" presId="urn:microsoft.com/office/officeart/2005/8/layout/hierarchy4"/>
    <dgm:cxn modelId="{6E7D8AD6-7E60-446E-BC16-422EC8BE7CE3}" type="presParOf" srcId="{F95FB6C4-F9E2-4150-85A8-224EE8B0922C}" destId="{802A588B-2856-4A34-9CD1-8E24FB6921C8}" srcOrd="1" destOrd="0" presId="urn:microsoft.com/office/officeart/2005/8/layout/hierarchy4"/>
    <dgm:cxn modelId="{01DC47DF-8E51-4884-9083-D210F7697779}" type="presParOf" srcId="{F95FB6C4-F9E2-4150-85A8-224EE8B0922C}" destId="{7AEB1A7C-A076-41EE-A738-C2ED2FBBD2F3}" srcOrd="2" destOrd="0" presId="urn:microsoft.com/office/officeart/2005/8/layout/hierarchy4"/>
    <dgm:cxn modelId="{FC153571-7195-49DC-B064-3A7756111288}" type="presParOf" srcId="{7AEB1A7C-A076-41EE-A738-C2ED2FBBD2F3}" destId="{D4D369B3-5E1E-41CA-B1B8-06625FD83B4E}" srcOrd="0" destOrd="0" presId="urn:microsoft.com/office/officeart/2005/8/layout/hierarchy4"/>
    <dgm:cxn modelId="{8CD4DF4D-27C3-4D23-AA62-BC472B6B4E89}" type="presParOf" srcId="{D4D369B3-5E1E-41CA-B1B8-06625FD83B4E}" destId="{D44EDF90-0FB7-4A8E-93F2-5BCAEED19683}" srcOrd="0" destOrd="0" presId="urn:microsoft.com/office/officeart/2005/8/layout/hierarchy4"/>
    <dgm:cxn modelId="{75222149-68A0-4A98-841B-9E1EC83C84A2}" type="presParOf" srcId="{D4D369B3-5E1E-41CA-B1B8-06625FD83B4E}" destId="{CD747158-3F17-4F4E-816F-B8630054FDA8}" srcOrd="1" destOrd="0" presId="urn:microsoft.com/office/officeart/2005/8/layout/hierarchy4"/>
    <dgm:cxn modelId="{0C3FB5C7-8AE2-4FAB-9FD0-AC76E78765FA}" type="presParOf" srcId="{7AEB1A7C-A076-41EE-A738-C2ED2FBBD2F3}" destId="{9927A322-8160-43F5-9B78-4BFE27465462}" srcOrd="1" destOrd="0" presId="urn:microsoft.com/office/officeart/2005/8/layout/hierarchy4"/>
    <dgm:cxn modelId="{7CD4FB80-DD93-4DA2-91C0-9D888F5125A3}" type="presParOf" srcId="{7AEB1A7C-A076-41EE-A738-C2ED2FBBD2F3}" destId="{083DF19B-C384-4EB6-9CE6-09B589808E25}" srcOrd="2" destOrd="0" presId="urn:microsoft.com/office/officeart/2005/8/layout/hierarchy4"/>
    <dgm:cxn modelId="{16F76945-890E-44E8-A57C-CA6B75E2FE56}" type="presParOf" srcId="{083DF19B-C384-4EB6-9CE6-09B589808E25}" destId="{6B2CBD37-B24F-435A-B0F2-05CDD5D90514}" srcOrd="0" destOrd="0" presId="urn:microsoft.com/office/officeart/2005/8/layout/hierarchy4"/>
    <dgm:cxn modelId="{796E1B14-9409-4AA0-94A0-11A757752DA3}" type="presParOf" srcId="{083DF19B-C384-4EB6-9CE6-09B589808E25}" destId="{DC2C324D-63F8-4E47-93F5-3B6588532066}" srcOrd="1" destOrd="0" presId="urn:microsoft.com/office/officeart/2005/8/layout/hierarchy4"/>
    <dgm:cxn modelId="{F34714E0-5FA0-47FC-9C1F-36FA786FEBD1}" type="presParOf" srcId="{083DF19B-C384-4EB6-9CE6-09B589808E25}" destId="{EB802B5E-9C3F-4886-BF5E-5546643AEE16}" srcOrd="2" destOrd="0" presId="urn:microsoft.com/office/officeart/2005/8/layout/hierarchy4"/>
    <dgm:cxn modelId="{3839285C-0968-4FBB-8B1B-BD890A207B13}" type="presParOf" srcId="{EB802B5E-9C3F-4886-BF5E-5546643AEE16}" destId="{01C0D1A4-DA9E-4776-9817-15B4D570A45C}" srcOrd="0" destOrd="0" presId="urn:microsoft.com/office/officeart/2005/8/layout/hierarchy4"/>
    <dgm:cxn modelId="{8EBFAF3F-AB7E-41FD-9A38-3216E9CC27CD}" type="presParOf" srcId="{01C0D1A4-DA9E-4776-9817-15B4D570A45C}" destId="{CBFCDA35-C2F2-445C-853E-815EE1E465BE}" srcOrd="0" destOrd="0" presId="urn:microsoft.com/office/officeart/2005/8/layout/hierarchy4"/>
    <dgm:cxn modelId="{1D849D2C-2CC0-4F15-A76E-7A5E5FB8D356}" type="presParOf" srcId="{01C0D1A4-DA9E-4776-9817-15B4D570A45C}" destId="{EAB69BC3-E89D-46EE-B5A1-C9EE5CE11471}" srcOrd="1" destOrd="0" presId="urn:microsoft.com/office/officeart/2005/8/layout/hierarchy4"/>
    <dgm:cxn modelId="{E04F730F-4266-490F-925E-D5221ADFD7B7}" type="presParOf" srcId="{EB802B5E-9C3F-4886-BF5E-5546643AEE16}" destId="{00E2EB65-1B40-4524-B28A-A26C9B0F3938}" srcOrd="1" destOrd="0" presId="urn:microsoft.com/office/officeart/2005/8/layout/hierarchy4"/>
    <dgm:cxn modelId="{1F57CD2F-7BCE-4DD3-8CFF-5162D98D2203}" type="presParOf" srcId="{EB802B5E-9C3F-4886-BF5E-5546643AEE16}" destId="{63F0E6EA-369B-48D7-8C94-1A653F6118D0}" srcOrd="2" destOrd="0" presId="urn:microsoft.com/office/officeart/2005/8/layout/hierarchy4"/>
    <dgm:cxn modelId="{6CE34739-1B1C-49DA-B695-8D7113A256FA}" type="presParOf" srcId="{63F0E6EA-369B-48D7-8C94-1A653F6118D0}" destId="{699A0CAF-A9C9-422F-AA03-1843D9121097}" srcOrd="0" destOrd="0" presId="urn:microsoft.com/office/officeart/2005/8/layout/hierarchy4"/>
    <dgm:cxn modelId="{8C100A45-BC2C-45A5-B39E-8411F0F3CF4C}" type="presParOf" srcId="{63F0E6EA-369B-48D7-8C94-1A653F6118D0}" destId="{BF96E66D-6E29-4941-9514-E5D8BF89C7CB}" srcOrd="1" destOrd="0" presId="urn:microsoft.com/office/officeart/2005/8/layout/hierarchy4"/>
    <dgm:cxn modelId="{0C19716F-354A-4746-A89C-6FDDDE0E0C48}" type="presParOf" srcId="{63F0E6EA-369B-48D7-8C94-1A653F6118D0}" destId="{1A16F626-4D19-484B-B9B0-5B4A932289C1}" srcOrd="2" destOrd="0" presId="urn:microsoft.com/office/officeart/2005/8/layout/hierarchy4"/>
    <dgm:cxn modelId="{8932293D-6A27-420E-829F-C4AF00CF4AD1}" type="presParOf" srcId="{1A16F626-4D19-484B-B9B0-5B4A932289C1}" destId="{B762B72E-B49A-4E88-A0BB-EA69E0B82C0B}" srcOrd="0" destOrd="0" presId="urn:microsoft.com/office/officeart/2005/8/layout/hierarchy4"/>
    <dgm:cxn modelId="{941FE65A-1F9A-497A-AB4B-3DFBAEFE4818}" type="presParOf" srcId="{B762B72E-B49A-4E88-A0BB-EA69E0B82C0B}" destId="{A977C80A-7DF8-4629-8094-BAB695333AE8}" srcOrd="0" destOrd="0" presId="urn:microsoft.com/office/officeart/2005/8/layout/hierarchy4"/>
    <dgm:cxn modelId="{39919724-9812-47C6-9721-B16614832FB9}" type="presParOf" srcId="{B762B72E-B49A-4E88-A0BB-EA69E0B82C0B}" destId="{A7FEE4DF-A796-45CF-8061-DFDD8E4D494D}" srcOrd="1" destOrd="0" presId="urn:microsoft.com/office/officeart/2005/8/layout/hierarchy4"/>
    <dgm:cxn modelId="{E0B44378-6247-4BAD-A19C-39FD5C30483A}" type="presParOf" srcId="{1A16F626-4D19-484B-B9B0-5B4A932289C1}" destId="{2C1B3C27-9A9F-43CB-8C85-06962735CAED}" srcOrd="1" destOrd="0" presId="urn:microsoft.com/office/officeart/2005/8/layout/hierarchy4"/>
    <dgm:cxn modelId="{AA95049B-559D-4CBC-9DE3-FD21683556D1}" type="presParOf" srcId="{1A16F626-4D19-484B-B9B0-5B4A932289C1}" destId="{30E4EE20-3FA1-4B94-8C73-E5D56DE105A9}" srcOrd="2" destOrd="0" presId="urn:microsoft.com/office/officeart/2005/8/layout/hierarchy4"/>
    <dgm:cxn modelId="{4F8478FB-D697-48DD-ACEE-BC51CA6B408E}" type="presParOf" srcId="{30E4EE20-3FA1-4B94-8C73-E5D56DE105A9}" destId="{5EF4C2C7-3A04-40AA-B5B6-D089A564AA1D}" srcOrd="0" destOrd="0" presId="urn:microsoft.com/office/officeart/2005/8/layout/hierarchy4"/>
    <dgm:cxn modelId="{B80C36A1-84EA-4A73-A4EB-B0320223F84D}" type="presParOf" srcId="{30E4EE20-3FA1-4B94-8C73-E5D56DE105A9}" destId="{1C63069E-29D8-4B9D-AF6D-351834AEDCA4}" srcOrd="1" destOrd="0" presId="urn:microsoft.com/office/officeart/2005/8/layout/hierarchy4"/>
  </dgm:cxnLst>
  <dgm:bg/>
  <dgm:whole/>
</dgm:dataModel>
</file>

<file path=ppt/diagrams/data112.xml><?xml version="1.0" encoding="utf-8"?>
<dgm:dataModel xmlns:dgm="http://schemas.openxmlformats.org/drawingml/2006/diagram" xmlns:a="http://schemas.openxmlformats.org/drawingml/2006/main">
  <dgm:ptLst>
    <dgm:pt modelId="{E3592906-0A57-4AE4-AF90-C959665C40B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23F5FE9-F137-47E6-B807-72B1B5688B16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Mateo José Miguel Saldarriaga Gaviria                                                     - </a:t>
          </a:r>
          <a:r>
            <a:rPr lang="es-CO" sz="1800" i="1" dirty="0" smtClean="0"/>
            <a:t>Tatarabuelo de Concepción y Petronila Ochoa Estrada – (13 de 16) </a:t>
          </a:r>
          <a:endParaRPr lang="es-CO" sz="1800" i="1" dirty="0"/>
        </a:p>
      </dgm:t>
    </dgm:pt>
    <dgm:pt modelId="{18C1B79E-600B-45D9-B1E1-4094D7ADFDED}" type="parTrans" cxnId="{D191A999-7351-4628-844D-0B4D2E856065}">
      <dgm:prSet/>
      <dgm:spPr/>
      <dgm:t>
        <a:bodyPr/>
        <a:lstStyle/>
        <a:p>
          <a:endParaRPr lang="es-CO"/>
        </a:p>
      </dgm:t>
    </dgm:pt>
    <dgm:pt modelId="{196E4115-AB53-4EF5-89C2-03816A4FE3F2}" type="sibTrans" cxnId="{D191A999-7351-4628-844D-0B4D2E856065}">
      <dgm:prSet/>
      <dgm:spPr/>
      <dgm:t>
        <a:bodyPr/>
        <a:lstStyle/>
        <a:p>
          <a:endParaRPr lang="es-CO"/>
        </a:p>
      </dgm:t>
    </dgm:pt>
    <dgm:pt modelId="{B287BEAC-E34C-4CFD-B4EF-DA2959019D7C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Sebastián José Saldarriaga Pérez</a:t>
          </a:r>
          <a:endParaRPr lang="es-CO" sz="2000" dirty="0"/>
        </a:p>
      </dgm:t>
    </dgm:pt>
    <dgm:pt modelId="{BC99706D-D362-4BA7-BDF1-13B2689EA812}" type="parTrans" cxnId="{61408336-6E2F-48EE-9249-87DEA23AA69A}">
      <dgm:prSet/>
      <dgm:spPr/>
      <dgm:t>
        <a:bodyPr/>
        <a:lstStyle/>
        <a:p>
          <a:endParaRPr lang="es-CO"/>
        </a:p>
      </dgm:t>
    </dgm:pt>
    <dgm:pt modelId="{51683B66-ED3B-4C15-8FFF-A8057A320C11}" type="sibTrans" cxnId="{61408336-6E2F-48EE-9249-87DEA23AA69A}">
      <dgm:prSet/>
      <dgm:spPr/>
      <dgm:t>
        <a:bodyPr/>
        <a:lstStyle/>
        <a:p>
          <a:endParaRPr lang="es-CO"/>
        </a:p>
      </dgm:t>
    </dgm:pt>
    <dgm:pt modelId="{DC06560A-F80D-45F7-9F71-1C858EB2D4D5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José Gabriel Saldarriaga </a:t>
          </a:r>
          <a:r>
            <a:rPr lang="es-CO" sz="1800" dirty="0" err="1" smtClean="0"/>
            <a:t>Castrillón</a:t>
          </a:r>
          <a:endParaRPr lang="es-CO" sz="1800" dirty="0"/>
        </a:p>
      </dgm:t>
    </dgm:pt>
    <dgm:pt modelId="{4FDF90FF-5BF6-469B-BF2A-24E5D72E9D17}" type="parTrans" cxnId="{925B5337-1A90-483A-AB3B-16BAAB2FE9BC}">
      <dgm:prSet/>
      <dgm:spPr/>
      <dgm:t>
        <a:bodyPr/>
        <a:lstStyle/>
        <a:p>
          <a:endParaRPr lang="es-CO"/>
        </a:p>
      </dgm:t>
    </dgm:pt>
    <dgm:pt modelId="{C4CE00E6-B41B-4C6D-B763-9255DEEB5028}" type="sibTrans" cxnId="{925B5337-1A90-483A-AB3B-16BAAB2FE9BC}">
      <dgm:prSet/>
      <dgm:spPr/>
      <dgm:t>
        <a:bodyPr/>
        <a:lstStyle/>
        <a:p>
          <a:endParaRPr lang="es-CO"/>
        </a:p>
      </dgm:t>
    </dgm:pt>
    <dgm:pt modelId="{16669380-CCCC-477C-9F85-A56B189E97C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Francisco Saldarriaga Irigoyen</a:t>
          </a:r>
          <a:endParaRPr lang="es-CO" sz="1600" dirty="0"/>
        </a:p>
      </dgm:t>
    </dgm:pt>
    <dgm:pt modelId="{CEA6B7B0-21A3-4D4A-AF1A-AA5260A19666}" type="parTrans" cxnId="{40B6C337-6278-4802-A134-01E95DEFE4F6}">
      <dgm:prSet/>
      <dgm:spPr/>
      <dgm:t>
        <a:bodyPr/>
        <a:lstStyle/>
        <a:p>
          <a:endParaRPr lang="es-CO"/>
        </a:p>
      </dgm:t>
    </dgm:pt>
    <dgm:pt modelId="{DAB4F4ED-35EF-433E-8BAA-CBD61FA506B1}" type="sibTrans" cxnId="{40B6C337-6278-4802-A134-01E95DEFE4F6}">
      <dgm:prSet/>
      <dgm:spPr/>
      <dgm:t>
        <a:bodyPr/>
        <a:lstStyle/>
        <a:p>
          <a:endParaRPr lang="es-CO"/>
        </a:p>
      </dgm:t>
    </dgm:pt>
    <dgm:pt modelId="{8074C91B-3A0F-4402-8B3C-AE1C49626EB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Catalina </a:t>
          </a:r>
          <a:r>
            <a:rPr lang="es-CO" sz="1800" dirty="0" err="1" smtClean="0"/>
            <a:t>Castrillón</a:t>
          </a:r>
          <a:r>
            <a:rPr lang="es-CO" sz="1800" dirty="0" smtClean="0"/>
            <a:t> Vásquez</a:t>
          </a:r>
          <a:endParaRPr lang="es-CO" sz="1800" dirty="0"/>
        </a:p>
      </dgm:t>
    </dgm:pt>
    <dgm:pt modelId="{7BCAAD5F-CCE4-4B8D-BBEB-66A847DCB9AC}" type="parTrans" cxnId="{E579A4F5-84BC-42ED-A0DA-C8C7B7B1B8AF}">
      <dgm:prSet/>
      <dgm:spPr/>
      <dgm:t>
        <a:bodyPr/>
        <a:lstStyle/>
        <a:p>
          <a:endParaRPr lang="es-CO"/>
        </a:p>
      </dgm:t>
    </dgm:pt>
    <dgm:pt modelId="{A97C48CE-D369-4C9E-9621-6DD89254B794}" type="sibTrans" cxnId="{E579A4F5-84BC-42ED-A0DA-C8C7B7B1B8AF}">
      <dgm:prSet/>
      <dgm:spPr/>
      <dgm:t>
        <a:bodyPr/>
        <a:lstStyle/>
        <a:p>
          <a:endParaRPr lang="es-CO"/>
        </a:p>
      </dgm:t>
    </dgm:pt>
    <dgm:pt modelId="{945458B5-BB73-4CE7-B64E-23307EA4D14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Mateo                                        </a:t>
          </a:r>
          <a:r>
            <a:rPr lang="es-CO" sz="1600" dirty="0" err="1" smtClean="0"/>
            <a:t>Castrillón</a:t>
          </a:r>
          <a:r>
            <a:rPr lang="es-CO" sz="1600" dirty="0" smtClean="0"/>
            <a:t> Heredia                            </a:t>
          </a:r>
          <a:r>
            <a:rPr lang="es-CO" sz="1200" dirty="0" smtClean="0">
              <a:sym typeface="Wingdings" pitchFamily="2" charset="2"/>
            </a:rPr>
            <a:t> D 114</a:t>
          </a:r>
          <a:endParaRPr lang="es-CO" sz="1200" dirty="0"/>
        </a:p>
      </dgm:t>
    </dgm:pt>
    <dgm:pt modelId="{9ED90756-F5FA-4629-9200-98777A896104}" type="parTrans" cxnId="{71EF31DB-8B7E-48FD-9802-D0BAFA82920B}">
      <dgm:prSet/>
      <dgm:spPr/>
      <dgm:t>
        <a:bodyPr/>
        <a:lstStyle/>
        <a:p>
          <a:endParaRPr lang="es-CO"/>
        </a:p>
      </dgm:t>
    </dgm:pt>
    <dgm:pt modelId="{13008008-B550-473B-AA8B-531E50C43EBA}" type="sibTrans" cxnId="{71EF31DB-8B7E-48FD-9802-D0BAFA82920B}">
      <dgm:prSet/>
      <dgm:spPr/>
      <dgm:t>
        <a:bodyPr/>
        <a:lstStyle/>
        <a:p>
          <a:endParaRPr lang="es-CO"/>
        </a:p>
      </dgm:t>
    </dgm:pt>
    <dgm:pt modelId="{69108037-68EC-46D2-9C15-F5049E51819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María                                          Vásquez Espinosa                     </a:t>
          </a:r>
          <a:r>
            <a:rPr lang="es-CO" sz="1200" dirty="0" smtClean="0">
              <a:sym typeface="Wingdings" pitchFamily="2" charset="2"/>
            </a:rPr>
            <a:t> D 115</a:t>
          </a:r>
          <a:endParaRPr lang="es-CO" sz="1200" dirty="0"/>
        </a:p>
      </dgm:t>
    </dgm:pt>
    <dgm:pt modelId="{B8B464D7-30EE-4B23-8AEA-FD8F94884D2E}" type="parTrans" cxnId="{AE47079F-5755-4007-A179-B6347228DA14}">
      <dgm:prSet/>
      <dgm:spPr/>
      <dgm:t>
        <a:bodyPr/>
        <a:lstStyle/>
        <a:p>
          <a:endParaRPr lang="es-CO"/>
        </a:p>
      </dgm:t>
    </dgm:pt>
    <dgm:pt modelId="{E613D1B4-2596-478C-AC92-EFBEF1D57702}" type="sibTrans" cxnId="{AE47079F-5755-4007-A179-B6347228DA14}">
      <dgm:prSet/>
      <dgm:spPr/>
      <dgm:t>
        <a:bodyPr/>
        <a:lstStyle/>
        <a:p>
          <a:endParaRPr lang="es-CO"/>
        </a:p>
      </dgm:t>
    </dgm:pt>
    <dgm:pt modelId="{F09CF7AD-0122-4212-AEFF-301118B91E8B}" type="pres">
      <dgm:prSet presAssocID="{E3592906-0A57-4AE4-AF90-C959665C40B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0A8E8E95-344E-4F01-9B23-B5701B487345}" type="pres">
      <dgm:prSet presAssocID="{A23F5FE9-F137-47E6-B807-72B1B5688B16}" presName="vertOne" presStyleCnt="0"/>
      <dgm:spPr/>
    </dgm:pt>
    <dgm:pt modelId="{F11DAD58-91A9-4940-B8D6-D7881F57343C}" type="pres">
      <dgm:prSet presAssocID="{A23F5FE9-F137-47E6-B807-72B1B5688B1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4070530-4D57-40FA-9D6C-2887AD9E3929}" type="pres">
      <dgm:prSet presAssocID="{A23F5FE9-F137-47E6-B807-72B1B5688B16}" presName="parTransOne" presStyleCnt="0"/>
      <dgm:spPr/>
    </dgm:pt>
    <dgm:pt modelId="{13851FD5-4B1C-4709-820E-EAED6FD7FD1E}" type="pres">
      <dgm:prSet presAssocID="{A23F5FE9-F137-47E6-B807-72B1B5688B16}" presName="horzOne" presStyleCnt="0"/>
      <dgm:spPr/>
    </dgm:pt>
    <dgm:pt modelId="{AF564A08-266E-4E8F-84E6-30B48CF0A096}" type="pres">
      <dgm:prSet presAssocID="{B287BEAC-E34C-4CFD-B4EF-DA2959019D7C}" presName="vertTwo" presStyleCnt="0"/>
      <dgm:spPr/>
    </dgm:pt>
    <dgm:pt modelId="{4A7055FF-23B7-4A67-90FC-A27227A5EF20}" type="pres">
      <dgm:prSet presAssocID="{B287BEAC-E34C-4CFD-B4EF-DA2959019D7C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5D10B2A-9E75-4BBD-B631-45F68AEFAF39}" type="pres">
      <dgm:prSet presAssocID="{B287BEAC-E34C-4CFD-B4EF-DA2959019D7C}" presName="parTransTwo" presStyleCnt="0"/>
      <dgm:spPr/>
    </dgm:pt>
    <dgm:pt modelId="{4C71802F-B256-4F48-BCE9-98F7FAFC40BC}" type="pres">
      <dgm:prSet presAssocID="{B287BEAC-E34C-4CFD-B4EF-DA2959019D7C}" presName="horzTwo" presStyleCnt="0"/>
      <dgm:spPr/>
    </dgm:pt>
    <dgm:pt modelId="{1D2BE458-F7BC-4892-A8AD-1E9205ABE65B}" type="pres">
      <dgm:prSet presAssocID="{DC06560A-F80D-45F7-9F71-1C858EB2D4D5}" presName="vertThree" presStyleCnt="0"/>
      <dgm:spPr/>
    </dgm:pt>
    <dgm:pt modelId="{0874A6E5-25BE-40A1-9FB3-DD3F6C5D36D1}" type="pres">
      <dgm:prSet presAssocID="{DC06560A-F80D-45F7-9F71-1C858EB2D4D5}" presName="txThree" presStyleLbl="node3" presStyleIdx="0" presStyleCnt="1" custLinFactNeighborX="-652" custLinFactNeighborY="-1872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5054EA1-2FBC-443B-9404-9EC6881E4E7A}" type="pres">
      <dgm:prSet presAssocID="{DC06560A-F80D-45F7-9F71-1C858EB2D4D5}" presName="parTransThree" presStyleCnt="0"/>
      <dgm:spPr/>
    </dgm:pt>
    <dgm:pt modelId="{86B0D412-5983-4B48-9168-323991695C7F}" type="pres">
      <dgm:prSet presAssocID="{DC06560A-F80D-45F7-9F71-1C858EB2D4D5}" presName="horzThree" presStyleCnt="0"/>
      <dgm:spPr/>
    </dgm:pt>
    <dgm:pt modelId="{745C1F5C-2C28-4372-B935-8C53EE5FCA89}" type="pres">
      <dgm:prSet presAssocID="{16669380-CCCC-477C-9F85-A56B189E97CD}" presName="vertFour" presStyleCnt="0">
        <dgm:presLayoutVars>
          <dgm:chPref val="3"/>
        </dgm:presLayoutVars>
      </dgm:prSet>
      <dgm:spPr/>
    </dgm:pt>
    <dgm:pt modelId="{72BF7CCA-1A00-44A2-B6B2-F0624CFB9E8E}" type="pres">
      <dgm:prSet presAssocID="{16669380-CCCC-477C-9F85-A56B189E97CD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47F082C-CB37-41B0-B495-200C17F8A26E}" type="pres">
      <dgm:prSet presAssocID="{16669380-CCCC-477C-9F85-A56B189E97CD}" presName="horzFour" presStyleCnt="0"/>
      <dgm:spPr/>
    </dgm:pt>
    <dgm:pt modelId="{ABDF18FF-CD54-4842-8A89-94E727D0A871}" type="pres">
      <dgm:prSet presAssocID="{DAB4F4ED-35EF-433E-8BAA-CBD61FA506B1}" presName="sibSpaceFour" presStyleCnt="0"/>
      <dgm:spPr/>
    </dgm:pt>
    <dgm:pt modelId="{737E34DA-8B66-4221-9437-8726DE44C6CE}" type="pres">
      <dgm:prSet presAssocID="{8074C91B-3A0F-4402-8B3C-AE1C49626EBA}" presName="vertFour" presStyleCnt="0">
        <dgm:presLayoutVars>
          <dgm:chPref val="3"/>
        </dgm:presLayoutVars>
      </dgm:prSet>
      <dgm:spPr/>
    </dgm:pt>
    <dgm:pt modelId="{8FAE2F40-86FA-424D-9750-938E099A92A1}" type="pres">
      <dgm:prSet presAssocID="{8074C91B-3A0F-4402-8B3C-AE1C49626EBA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63C6A91-68FF-4C58-A30E-F39E44E3553A}" type="pres">
      <dgm:prSet presAssocID="{8074C91B-3A0F-4402-8B3C-AE1C49626EBA}" presName="parTransFour" presStyleCnt="0"/>
      <dgm:spPr/>
    </dgm:pt>
    <dgm:pt modelId="{C2C05D81-56EB-4E12-B30B-7563022B4518}" type="pres">
      <dgm:prSet presAssocID="{8074C91B-3A0F-4402-8B3C-AE1C49626EBA}" presName="horzFour" presStyleCnt="0"/>
      <dgm:spPr/>
    </dgm:pt>
    <dgm:pt modelId="{18F614E9-DFF7-44F9-AA12-3E9ECDD218C7}" type="pres">
      <dgm:prSet presAssocID="{945458B5-BB73-4CE7-B64E-23307EA4D144}" presName="vertFour" presStyleCnt="0">
        <dgm:presLayoutVars>
          <dgm:chPref val="3"/>
        </dgm:presLayoutVars>
      </dgm:prSet>
      <dgm:spPr/>
    </dgm:pt>
    <dgm:pt modelId="{D8EB1BBC-900F-4502-98EE-E3A3CEF58AE7}" type="pres">
      <dgm:prSet presAssocID="{945458B5-BB73-4CE7-B64E-23307EA4D144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2958C0C-C4C6-4E9B-9493-5B4344ACACC9}" type="pres">
      <dgm:prSet presAssocID="{945458B5-BB73-4CE7-B64E-23307EA4D144}" presName="horzFour" presStyleCnt="0"/>
      <dgm:spPr/>
    </dgm:pt>
    <dgm:pt modelId="{B9E84493-18B6-4CC9-AA64-C2664CAAEB91}" type="pres">
      <dgm:prSet presAssocID="{13008008-B550-473B-AA8B-531E50C43EBA}" presName="sibSpaceFour" presStyleCnt="0"/>
      <dgm:spPr/>
    </dgm:pt>
    <dgm:pt modelId="{4AE4F3EC-98D9-4F73-8A74-F933F49A3236}" type="pres">
      <dgm:prSet presAssocID="{69108037-68EC-46D2-9C15-F5049E51819E}" presName="vertFour" presStyleCnt="0">
        <dgm:presLayoutVars>
          <dgm:chPref val="3"/>
        </dgm:presLayoutVars>
      </dgm:prSet>
      <dgm:spPr/>
    </dgm:pt>
    <dgm:pt modelId="{B7EFB0D0-F58A-4F44-831F-8F47D3654E50}" type="pres">
      <dgm:prSet presAssocID="{69108037-68EC-46D2-9C15-F5049E51819E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94F608C-D37D-47D7-B56A-03EF8BB55E2D}" type="pres">
      <dgm:prSet presAssocID="{69108037-68EC-46D2-9C15-F5049E51819E}" presName="horzFour" presStyleCnt="0"/>
      <dgm:spPr/>
    </dgm:pt>
  </dgm:ptLst>
  <dgm:cxnLst>
    <dgm:cxn modelId="{572D07E6-61C9-4CBE-91B5-E5DF4EBC90F1}" type="presOf" srcId="{B287BEAC-E34C-4CFD-B4EF-DA2959019D7C}" destId="{4A7055FF-23B7-4A67-90FC-A27227A5EF20}" srcOrd="0" destOrd="0" presId="urn:microsoft.com/office/officeart/2005/8/layout/hierarchy4"/>
    <dgm:cxn modelId="{6FEBB778-A234-49A4-90C6-7A7E72BF7FAB}" type="presOf" srcId="{69108037-68EC-46D2-9C15-F5049E51819E}" destId="{B7EFB0D0-F58A-4F44-831F-8F47D3654E50}" srcOrd="0" destOrd="0" presId="urn:microsoft.com/office/officeart/2005/8/layout/hierarchy4"/>
    <dgm:cxn modelId="{D191A999-7351-4628-844D-0B4D2E856065}" srcId="{E3592906-0A57-4AE4-AF90-C959665C40B4}" destId="{A23F5FE9-F137-47E6-B807-72B1B5688B16}" srcOrd="0" destOrd="0" parTransId="{18C1B79E-600B-45D9-B1E1-4094D7ADFDED}" sibTransId="{196E4115-AB53-4EF5-89C2-03816A4FE3F2}"/>
    <dgm:cxn modelId="{61408336-6E2F-48EE-9249-87DEA23AA69A}" srcId="{A23F5FE9-F137-47E6-B807-72B1B5688B16}" destId="{B287BEAC-E34C-4CFD-B4EF-DA2959019D7C}" srcOrd="0" destOrd="0" parTransId="{BC99706D-D362-4BA7-BDF1-13B2689EA812}" sibTransId="{51683B66-ED3B-4C15-8FFF-A8057A320C11}"/>
    <dgm:cxn modelId="{71EF31DB-8B7E-48FD-9802-D0BAFA82920B}" srcId="{8074C91B-3A0F-4402-8B3C-AE1C49626EBA}" destId="{945458B5-BB73-4CE7-B64E-23307EA4D144}" srcOrd="0" destOrd="0" parTransId="{9ED90756-F5FA-4629-9200-98777A896104}" sibTransId="{13008008-B550-473B-AA8B-531E50C43EBA}"/>
    <dgm:cxn modelId="{B36D0D64-6C2D-48EA-B08D-E868211D6549}" type="presOf" srcId="{A23F5FE9-F137-47E6-B807-72B1B5688B16}" destId="{F11DAD58-91A9-4940-B8D6-D7881F57343C}" srcOrd="0" destOrd="0" presId="urn:microsoft.com/office/officeart/2005/8/layout/hierarchy4"/>
    <dgm:cxn modelId="{E579A4F5-84BC-42ED-A0DA-C8C7B7B1B8AF}" srcId="{DC06560A-F80D-45F7-9F71-1C858EB2D4D5}" destId="{8074C91B-3A0F-4402-8B3C-AE1C49626EBA}" srcOrd="1" destOrd="0" parTransId="{7BCAAD5F-CCE4-4B8D-BBEB-66A847DCB9AC}" sibTransId="{A97C48CE-D369-4C9E-9621-6DD89254B794}"/>
    <dgm:cxn modelId="{925B5337-1A90-483A-AB3B-16BAAB2FE9BC}" srcId="{B287BEAC-E34C-4CFD-B4EF-DA2959019D7C}" destId="{DC06560A-F80D-45F7-9F71-1C858EB2D4D5}" srcOrd="0" destOrd="0" parTransId="{4FDF90FF-5BF6-469B-BF2A-24E5D72E9D17}" sibTransId="{C4CE00E6-B41B-4C6D-B763-9255DEEB5028}"/>
    <dgm:cxn modelId="{FBE25E65-38EF-476B-AE5F-440B1D713F3B}" type="presOf" srcId="{945458B5-BB73-4CE7-B64E-23307EA4D144}" destId="{D8EB1BBC-900F-4502-98EE-E3A3CEF58AE7}" srcOrd="0" destOrd="0" presId="urn:microsoft.com/office/officeart/2005/8/layout/hierarchy4"/>
    <dgm:cxn modelId="{EDFC3B58-6A39-4519-B6FB-C58E4ABC69C3}" type="presOf" srcId="{16669380-CCCC-477C-9F85-A56B189E97CD}" destId="{72BF7CCA-1A00-44A2-B6B2-F0624CFB9E8E}" srcOrd="0" destOrd="0" presId="urn:microsoft.com/office/officeart/2005/8/layout/hierarchy4"/>
    <dgm:cxn modelId="{AE47079F-5755-4007-A179-B6347228DA14}" srcId="{8074C91B-3A0F-4402-8B3C-AE1C49626EBA}" destId="{69108037-68EC-46D2-9C15-F5049E51819E}" srcOrd="1" destOrd="0" parTransId="{B8B464D7-30EE-4B23-8AEA-FD8F94884D2E}" sibTransId="{E613D1B4-2596-478C-AC92-EFBEF1D57702}"/>
    <dgm:cxn modelId="{40B6C337-6278-4802-A134-01E95DEFE4F6}" srcId="{DC06560A-F80D-45F7-9F71-1C858EB2D4D5}" destId="{16669380-CCCC-477C-9F85-A56B189E97CD}" srcOrd="0" destOrd="0" parTransId="{CEA6B7B0-21A3-4D4A-AF1A-AA5260A19666}" sibTransId="{DAB4F4ED-35EF-433E-8BAA-CBD61FA506B1}"/>
    <dgm:cxn modelId="{78B8AD29-F567-4A99-9B7B-8B185F30989C}" type="presOf" srcId="{DC06560A-F80D-45F7-9F71-1C858EB2D4D5}" destId="{0874A6E5-25BE-40A1-9FB3-DD3F6C5D36D1}" srcOrd="0" destOrd="0" presId="urn:microsoft.com/office/officeart/2005/8/layout/hierarchy4"/>
    <dgm:cxn modelId="{3EDAFD08-FAEA-4778-B539-C47F1D04B782}" type="presOf" srcId="{8074C91B-3A0F-4402-8B3C-AE1C49626EBA}" destId="{8FAE2F40-86FA-424D-9750-938E099A92A1}" srcOrd="0" destOrd="0" presId="urn:microsoft.com/office/officeart/2005/8/layout/hierarchy4"/>
    <dgm:cxn modelId="{46925C01-5CB8-4A5C-B87F-964A10BCB780}" type="presOf" srcId="{E3592906-0A57-4AE4-AF90-C959665C40B4}" destId="{F09CF7AD-0122-4212-AEFF-301118B91E8B}" srcOrd="0" destOrd="0" presId="urn:microsoft.com/office/officeart/2005/8/layout/hierarchy4"/>
    <dgm:cxn modelId="{4A2BEB91-A396-46AA-B351-143601686079}" type="presParOf" srcId="{F09CF7AD-0122-4212-AEFF-301118B91E8B}" destId="{0A8E8E95-344E-4F01-9B23-B5701B487345}" srcOrd="0" destOrd="0" presId="urn:microsoft.com/office/officeart/2005/8/layout/hierarchy4"/>
    <dgm:cxn modelId="{18DF1D8F-4C0A-4C8F-A992-75DFB1C1D1B0}" type="presParOf" srcId="{0A8E8E95-344E-4F01-9B23-B5701B487345}" destId="{F11DAD58-91A9-4940-B8D6-D7881F57343C}" srcOrd="0" destOrd="0" presId="urn:microsoft.com/office/officeart/2005/8/layout/hierarchy4"/>
    <dgm:cxn modelId="{40444D19-86D8-4A77-8E49-154D796DCC5F}" type="presParOf" srcId="{0A8E8E95-344E-4F01-9B23-B5701B487345}" destId="{44070530-4D57-40FA-9D6C-2887AD9E3929}" srcOrd="1" destOrd="0" presId="urn:microsoft.com/office/officeart/2005/8/layout/hierarchy4"/>
    <dgm:cxn modelId="{F1BF1607-51E9-46C7-874D-C2EEF59AD558}" type="presParOf" srcId="{0A8E8E95-344E-4F01-9B23-B5701B487345}" destId="{13851FD5-4B1C-4709-820E-EAED6FD7FD1E}" srcOrd="2" destOrd="0" presId="urn:microsoft.com/office/officeart/2005/8/layout/hierarchy4"/>
    <dgm:cxn modelId="{7514A9E0-9805-4BBA-B9CA-16FF6797C0B2}" type="presParOf" srcId="{13851FD5-4B1C-4709-820E-EAED6FD7FD1E}" destId="{AF564A08-266E-4E8F-84E6-30B48CF0A096}" srcOrd="0" destOrd="0" presId="urn:microsoft.com/office/officeart/2005/8/layout/hierarchy4"/>
    <dgm:cxn modelId="{243BA405-4771-46E8-BB83-3D7D421489F1}" type="presParOf" srcId="{AF564A08-266E-4E8F-84E6-30B48CF0A096}" destId="{4A7055FF-23B7-4A67-90FC-A27227A5EF20}" srcOrd="0" destOrd="0" presId="urn:microsoft.com/office/officeart/2005/8/layout/hierarchy4"/>
    <dgm:cxn modelId="{FF9CC6D4-7778-4498-AAFC-6C767F35687B}" type="presParOf" srcId="{AF564A08-266E-4E8F-84E6-30B48CF0A096}" destId="{35D10B2A-9E75-4BBD-B631-45F68AEFAF39}" srcOrd="1" destOrd="0" presId="urn:microsoft.com/office/officeart/2005/8/layout/hierarchy4"/>
    <dgm:cxn modelId="{B0E64C95-A4EE-498D-BB92-6ABE7E511E7B}" type="presParOf" srcId="{AF564A08-266E-4E8F-84E6-30B48CF0A096}" destId="{4C71802F-B256-4F48-BCE9-98F7FAFC40BC}" srcOrd="2" destOrd="0" presId="urn:microsoft.com/office/officeart/2005/8/layout/hierarchy4"/>
    <dgm:cxn modelId="{C28D0B5C-E138-4004-8A9E-FC23074C3CE1}" type="presParOf" srcId="{4C71802F-B256-4F48-BCE9-98F7FAFC40BC}" destId="{1D2BE458-F7BC-4892-A8AD-1E9205ABE65B}" srcOrd="0" destOrd="0" presId="urn:microsoft.com/office/officeart/2005/8/layout/hierarchy4"/>
    <dgm:cxn modelId="{C4F789DA-4D10-4D06-A6DD-0BC7A4419D1A}" type="presParOf" srcId="{1D2BE458-F7BC-4892-A8AD-1E9205ABE65B}" destId="{0874A6E5-25BE-40A1-9FB3-DD3F6C5D36D1}" srcOrd="0" destOrd="0" presId="urn:microsoft.com/office/officeart/2005/8/layout/hierarchy4"/>
    <dgm:cxn modelId="{DB48C860-8C92-4CCF-B273-5596B7AB6685}" type="presParOf" srcId="{1D2BE458-F7BC-4892-A8AD-1E9205ABE65B}" destId="{D5054EA1-2FBC-443B-9404-9EC6881E4E7A}" srcOrd="1" destOrd="0" presId="urn:microsoft.com/office/officeart/2005/8/layout/hierarchy4"/>
    <dgm:cxn modelId="{829233E4-D78C-4DAF-92BE-5CD0EC82E2A4}" type="presParOf" srcId="{1D2BE458-F7BC-4892-A8AD-1E9205ABE65B}" destId="{86B0D412-5983-4B48-9168-323991695C7F}" srcOrd="2" destOrd="0" presId="urn:microsoft.com/office/officeart/2005/8/layout/hierarchy4"/>
    <dgm:cxn modelId="{CE39AAC9-9629-4F1C-A584-6D7B830ED63B}" type="presParOf" srcId="{86B0D412-5983-4B48-9168-323991695C7F}" destId="{745C1F5C-2C28-4372-B935-8C53EE5FCA89}" srcOrd="0" destOrd="0" presId="urn:microsoft.com/office/officeart/2005/8/layout/hierarchy4"/>
    <dgm:cxn modelId="{8D1F605C-FD79-401E-A9D9-975486CF9491}" type="presParOf" srcId="{745C1F5C-2C28-4372-B935-8C53EE5FCA89}" destId="{72BF7CCA-1A00-44A2-B6B2-F0624CFB9E8E}" srcOrd="0" destOrd="0" presId="urn:microsoft.com/office/officeart/2005/8/layout/hierarchy4"/>
    <dgm:cxn modelId="{DB545813-25F2-4CBB-A298-B36DD2314931}" type="presParOf" srcId="{745C1F5C-2C28-4372-B935-8C53EE5FCA89}" destId="{847F082C-CB37-41B0-B495-200C17F8A26E}" srcOrd="1" destOrd="0" presId="urn:microsoft.com/office/officeart/2005/8/layout/hierarchy4"/>
    <dgm:cxn modelId="{5341A9DE-9C26-4B6F-9D28-0B4D951012C4}" type="presParOf" srcId="{86B0D412-5983-4B48-9168-323991695C7F}" destId="{ABDF18FF-CD54-4842-8A89-94E727D0A871}" srcOrd="1" destOrd="0" presId="urn:microsoft.com/office/officeart/2005/8/layout/hierarchy4"/>
    <dgm:cxn modelId="{43C46964-DA46-4457-80AA-92F1F21D7FD0}" type="presParOf" srcId="{86B0D412-5983-4B48-9168-323991695C7F}" destId="{737E34DA-8B66-4221-9437-8726DE44C6CE}" srcOrd="2" destOrd="0" presId="urn:microsoft.com/office/officeart/2005/8/layout/hierarchy4"/>
    <dgm:cxn modelId="{2624BC72-233A-47D6-B3B1-6768CAEB5933}" type="presParOf" srcId="{737E34DA-8B66-4221-9437-8726DE44C6CE}" destId="{8FAE2F40-86FA-424D-9750-938E099A92A1}" srcOrd="0" destOrd="0" presId="urn:microsoft.com/office/officeart/2005/8/layout/hierarchy4"/>
    <dgm:cxn modelId="{E435A77A-034E-405D-923D-9C07C0A359D5}" type="presParOf" srcId="{737E34DA-8B66-4221-9437-8726DE44C6CE}" destId="{763C6A91-68FF-4C58-A30E-F39E44E3553A}" srcOrd="1" destOrd="0" presId="urn:microsoft.com/office/officeart/2005/8/layout/hierarchy4"/>
    <dgm:cxn modelId="{598AD3D1-BA53-46D5-BEBE-8A78FB3F242D}" type="presParOf" srcId="{737E34DA-8B66-4221-9437-8726DE44C6CE}" destId="{C2C05D81-56EB-4E12-B30B-7563022B4518}" srcOrd="2" destOrd="0" presId="urn:microsoft.com/office/officeart/2005/8/layout/hierarchy4"/>
    <dgm:cxn modelId="{0BDD551A-7F6B-4C78-B53B-37E21AB7D2A7}" type="presParOf" srcId="{C2C05D81-56EB-4E12-B30B-7563022B4518}" destId="{18F614E9-DFF7-44F9-AA12-3E9ECDD218C7}" srcOrd="0" destOrd="0" presId="urn:microsoft.com/office/officeart/2005/8/layout/hierarchy4"/>
    <dgm:cxn modelId="{820122D8-B32E-45BB-8B26-431C260AFFE3}" type="presParOf" srcId="{18F614E9-DFF7-44F9-AA12-3E9ECDD218C7}" destId="{D8EB1BBC-900F-4502-98EE-E3A3CEF58AE7}" srcOrd="0" destOrd="0" presId="urn:microsoft.com/office/officeart/2005/8/layout/hierarchy4"/>
    <dgm:cxn modelId="{C0C18C07-12E4-4348-9706-6F13900B4002}" type="presParOf" srcId="{18F614E9-DFF7-44F9-AA12-3E9ECDD218C7}" destId="{32958C0C-C4C6-4E9B-9493-5B4344ACACC9}" srcOrd="1" destOrd="0" presId="urn:microsoft.com/office/officeart/2005/8/layout/hierarchy4"/>
    <dgm:cxn modelId="{2A29DA57-2EAE-4C7F-A578-72946771FF9D}" type="presParOf" srcId="{C2C05D81-56EB-4E12-B30B-7563022B4518}" destId="{B9E84493-18B6-4CC9-AA64-C2664CAAEB91}" srcOrd="1" destOrd="0" presId="urn:microsoft.com/office/officeart/2005/8/layout/hierarchy4"/>
    <dgm:cxn modelId="{8A48172F-6251-4F21-A6DE-8C941043B2E1}" type="presParOf" srcId="{C2C05D81-56EB-4E12-B30B-7563022B4518}" destId="{4AE4F3EC-98D9-4F73-8A74-F933F49A3236}" srcOrd="2" destOrd="0" presId="urn:microsoft.com/office/officeart/2005/8/layout/hierarchy4"/>
    <dgm:cxn modelId="{B3F3C875-4482-4BDE-96DD-55F29B24EF7F}" type="presParOf" srcId="{4AE4F3EC-98D9-4F73-8A74-F933F49A3236}" destId="{B7EFB0D0-F58A-4F44-831F-8F47D3654E50}" srcOrd="0" destOrd="0" presId="urn:microsoft.com/office/officeart/2005/8/layout/hierarchy4"/>
    <dgm:cxn modelId="{1B5CE965-2095-4C6C-952A-EC347ED321D5}" type="presParOf" srcId="{4AE4F3EC-98D9-4F73-8A74-F933F49A3236}" destId="{394F608C-D37D-47D7-B56A-03EF8BB55E2D}" srcOrd="1" destOrd="0" presId="urn:microsoft.com/office/officeart/2005/8/layout/hierarchy4"/>
  </dgm:cxnLst>
  <dgm:bg/>
  <dgm:whole/>
</dgm:dataModel>
</file>

<file path=ppt/diagrams/data113.xml><?xml version="1.0" encoding="utf-8"?>
<dgm:dataModel xmlns:dgm="http://schemas.openxmlformats.org/drawingml/2006/diagram" xmlns:a="http://schemas.openxmlformats.org/drawingml/2006/main">
  <dgm:ptLst>
    <dgm:pt modelId="{E3592906-0A57-4AE4-AF90-C959665C40B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945458B5-BB73-4CE7-B64E-23307EA4D14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Mateo </a:t>
          </a:r>
          <a:r>
            <a:rPr lang="es-CO" sz="2400" i="1" dirty="0" err="1" smtClean="0"/>
            <a:t>Castrillón</a:t>
          </a:r>
          <a:r>
            <a:rPr lang="es-CO" sz="2400" i="1" dirty="0" smtClean="0"/>
            <a:t> Heredia</a:t>
          </a:r>
          <a:endParaRPr lang="es-CO" sz="2400" i="1" dirty="0"/>
        </a:p>
      </dgm:t>
    </dgm:pt>
    <dgm:pt modelId="{9ED90756-F5FA-4629-9200-98777A896104}" type="parTrans" cxnId="{71EF31DB-8B7E-48FD-9802-D0BAFA82920B}">
      <dgm:prSet/>
      <dgm:spPr/>
      <dgm:t>
        <a:bodyPr/>
        <a:lstStyle/>
        <a:p>
          <a:endParaRPr lang="es-CO"/>
        </a:p>
      </dgm:t>
    </dgm:pt>
    <dgm:pt modelId="{13008008-B550-473B-AA8B-531E50C43EBA}" type="sibTrans" cxnId="{71EF31DB-8B7E-48FD-9802-D0BAFA82920B}">
      <dgm:prSet/>
      <dgm:spPr/>
      <dgm:t>
        <a:bodyPr/>
        <a:lstStyle/>
        <a:p>
          <a:endParaRPr lang="es-CO"/>
        </a:p>
      </dgm:t>
    </dgm:pt>
    <dgm:pt modelId="{9BEF0667-5517-4383-973B-4512E240B58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Diego                 Álvarez De </a:t>
          </a:r>
          <a:r>
            <a:rPr lang="es-CO" sz="1800" dirty="0" err="1" smtClean="0"/>
            <a:t>Castrillón</a:t>
          </a:r>
          <a:endParaRPr lang="es-CO" sz="1800" dirty="0"/>
        </a:p>
      </dgm:t>
    </dgm:pt>
    <dgm:pt modelId="{62BF4EE8-2F3B-4467-BDB3-F358270E07D4}" type="parTrans" cxnId="{56A7CA67-A3F0-46AD-848B-082572810DCB}">
      <dgm:prSet/>
      <dgm:spPr/>
      <dgm:t>
        <a:bodyPr/>
        <a:lstStyle/>
        <a:p>
          <a:endParaRPr lang="es-CO"/>
        </a:p>
      </dgm:t>
    </dgm:pt>
    <dgm:pt modelId="{7708DB5A-6EE0-472F-B932-D66B00CDD58E}" type="sibTrans" cxnId="{56A7CA67-A3F0-46AD-848B-082572810DCB}">
      <dgm:prSet/>
      <dgm:spPr/>
      <dgm:t>
        <a:bodyPr/>
        <a:lstStyle/>
        <a:p>
          <a:endParaRPr lang="es-CO"/>
        </a:p>
      </dgm:t>
    </dgm:pt>
    <dgm:pt modelId="{D6EFB177-3B83-4ED1-A9C0-446EEA4AD62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Catalina Blandón Heredia</a:t>
          </a:r>
          <a:endParaRPr lang="es-CO" sz="2000" dirty="0"/>
        </a:p>
      </dgm:t>
    </dgm:pt>
    <dgm:pt modelId="{4257DB2C-18A6-41E5-9116-C222447AD341}" type="parTrans" cxnId="{1AE082CE-04CE-4A8E-AC99-C971D7D2CA8D}">
      <dgm:prSet/>
      <dgm:spPr/>
      <dgm:t>
        <a:bodyPr/>
        <a:lstStyle/>
        <a:p>
          <a:endParaRPr lang="es-CO"/>
        </a:p>
      </dgm:t>
    </dgm:pt>
    <dgm:pt modelId="{63C44E8C-B992-4FDE-A41E-179482F6F6EB}" type="sibTrans" cxnId="{1AE082CE-04CE-4A8E-AC99-C971D7D2CA8D}">
      <dgm:prSet/>
      <dgm:spPr/>
      <dgm:t>
        <a:bodyPr/>
        <a:lstStyle/>
        <a:p>
          <a:endParaRPr lang="es-CO"/>
        </a:p>
      </dgm:t>
    </dgm:pt>
    <dgm:pt modelId="{F0840F06-F1D1-49A0-AFB3-EAD289BE773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Nicolás Blandón</a:t>
          </a:r>
          <a:endParaRPr lang="es-CO" sz="1800" dirty="0"/>
        </a:p>
      </dgm:t>
    </dgm:pt>
    <dgm:pt modelId="{3EAFF5AB-CB3B-429B-A4C6-5A1073B64B70}" type="parTrans" cxnId="{D72F2020-93AD-4898-87C5-892DE5F16237}">
      <dgm:prSet/>
      <dgm:spPr/>
      <dgm:t>
        <a:bodyPr/>
        <a:lstStyle/>
        <a:p>
          <a:endParaRPr lang="es-CO"/>
        </a:p>
      </dgm:t>
    </dgm:pt>
    <dgm:pt modelId="{8D510481-37FB-492A-AD0C-68EFA863FA82}" type="sibTrans" cxnId="{D72F2020-93AD-4898-87C5-892DE5F16237}">
      <dgm:prSet/>
      <dgm:spPr/>
      <dgm:t>
        <a:bodyPr/>
        <a:lstStyle/>
        <a:p>
          <a:endParaRPr lang="es-CO"/>
        </a:p>
      </dgm:t>
    </dgm:pt>
    <dgm:pt modelId="{0C58B5A7-5904-4B39-B44E-CC7BF58E98A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Catalina De Heredia</a:t>
          </a:r>
          <a:endParaRPr lang="es-CO" sz="1800" dirty="0"/>
        </a:p>
      </dgm:t>
    </dgm:pt>
    <dgm:pt modelId="{CE7D8CD7-BFC2-4502-B537-2D57A28B491F}" type="parTrans" cxnId="{982F5A5B-CA37-46C7-8898-97AF4E05FA87}">
      <dgm:prSet/>
      <dgm:spPr/>
      <dgm:t>
        <a:bodyPr/>
        <a:lstStyle/>
        <a:p>
          <a:endParaRPr lang="es-CO"/>
        </a:p>
      </dgm:t>
    </dgm:pt>
    <dgm:pt modelId="{573CE34F-764A-401B-970D-F89BA233A167}" type="sibTrans" cxnId="{982F5A5B-CA37-46C7-8898-97AF4E05FA87}">
      <dgm:prSet/>
      <dgm:spPr/>
      <dgm:t>
        <a:bodyPr/>
        <a:lstStyle/>
        <a:p>
          <a:endParaRPr lang="es-CO"/>
        </a:p>
      </dgm:t>
    </dgm:pt>
    <dgm:pt modelId="{AEC323D7-F81A-4D1E-AEEF-AA5A91F5F75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600" dirty="0" smtClean="0"/>
            <a:t>Juan Ruiz</a:t>
          </a:r>
          <a:endParaRPr lang="es-CO" sz="1600" dirty="0"/>
        </a:p>
      </dgm:t>
    </dgm:pt>
    <dgm:pt modelId="{50CE9C06-CF97-4F94-9A9B-0E798C06A7EC}" type="parTrans" cxnId="{ACBA919B-3C8B-44E4-ACEA-BE72D35FDD64}">
      <dgm:prSet/>
      <dgm:spPr/>
      <dgm:t>
        <a:bodyPr/>
        <a:lstStyle/>
        <a:p>
          <a:endParaRPr lang="es-CO"/>
        </a:p>
      </dgm:t>
    </dgm:pt>
    <dgm:pt modelId="{84D17AF5-CF3E-4CD9-9C69-1E1116E6055E}" type="sibTrans" cxnId="{ACBA919B-3C8B-44E4-ACEA-BE72D35FDD64}">
      <dgm:prSet/>
      <dgm:spPr/>
      <dgm:t>
        <a:bodyPr/>
        <a:lstStyle/>
        <a:p>
          <a:endParaRPr lang="es-CO"/>
        </a:p>
      </dgm:t>
    </dgm:pt>
    <dgm:pt modelId="{9287E060-B013-4A5C-B117-BD9B98808045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tx1"/>
        </a:solidFill>
      </dgm:spPr>
      <dgm:t>
        <a:bodyPr/>
        <a:lstStyle/>
        <a:p>
          <a:endParaRPr lang="es-CO" dirty="0"/>
        </a:p>
      </dgm:t>
    </dgm:pt>
    <dgm:pt modelId="{996CB699-81D8-4E09-A50B-75C07DA1A93B}" type="parTrans" cxnId="{EBBF5D17-E8BD-4701-B714-4083ECAE96F7}">
      <dgm:prSet/>
      <dgm:spPr/>
      <dgm:t>
        <a:bodyPr/>
        <a:lstStyle/>
        <a:p>
          <a:endParaRPr lang="es-CO"/>
        </a:p>
      </dgm:t>
    </dgm:pt>
    <dgm:pt modelId="{D1E93277-C01C-4340-90F5-9B59A1C0C815}" type="sibTrans" cxnId="{EBBF5D17-E8BD-4701-B714-4083ECAE96F7}">
      <dgm:prSet/>
      <dgm:spPr/>
      <dgm:t>
        <a:bodyPr/>
        <a:lstStyle/>
        <a:p>
          <a:endParaRPr lang="es-CO"/>
        </a:p>
      </dgm:t>
    </dgm:pt>
    <dgm:pt modelId="{F09CF7AD-0122-4212-AEFF-301118B91E8B}" type="pres">
      <dgm:prSet presAssocID="{E3592906-0A57-4AE4-AF90-C959665C40B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11CD659E-AB3E-45C7-A8D8-367788333116}" type="pres">
      <dgm:prSet presAssocID="{945458B5-BB73-4CE7-B64E-23307EA4D144}" presName="vertOne" presStyleCnt="0"/>
      <dgm:spPr/>
    </dgm:pt>
    <dgm:pt modelId="{BE669C5C-3AD7-4430-876F-129700934147}" type="pres">
      <dgm:prSet presAssocID="{945458B5-BB73-4CE7-B64E-23307EA4D14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F195A5B-DB62-42C1-99B2-56CE8EF5EC58}" type="pres">
      <dgm:prSet presAssocID="{945458B5-BB73-4CE7-B64E-23307EA4D144}" presName="parTransOne" presStyleCnt="0"/>
      <dgm:spPr/>
    </dgm:pt>
    <dgm:pt modelId="{D76AE9D9-8E8B-4313-9572-DDD46011B53C}" type="pres">
      <dgm:prSet presAssocID="{945458B5-BB73-4CE7-B64E-23307EA4D144}" presName="horzOne" presStyleCnt="0"/>
      <dgm:spPr/>
    </dgm:pt>
    <dgm:pt modelId="{6763C0B8-D167-4DED-989F-86C47A542DFE}" type="pres">
      <dgm:prSet presAssocID="{9BEF0667-5517-4383-973B-4512E240B581}" presName="vertTwo" presStyleCnt="0"/>
      <dgm:spPr/>
    </dgm:pt>
    <dgm:pt modelId="{A505E2E3-D83C-4B69-8809-4E95C3C78A4A}" type="pres">
      <dgm:prSet presAssocID="{9BEF0667-5517-4383-973B-4512E240B581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2187776-0765-486F-AE46-C862E3B4A52B}" type="pres">
      <dgm:prSet presAssocID="{9BEF0667-5517-4383-973B-4512E240B581}" presName="horzTwo" presStyleCnt="0"/>
      <dgm:spPr/>
    </dgm:pt>
    <dgm:pt modelId="{59667819-0B6C-4FBE-B0C4-DC2502A5030F}" type="pres">
      <dgm:prSet presAssocID="{7708DB5A-6EE0-472F-B932-D66B00CDD58E}" presName="sibSpaceTwo" presStyleCnt="0"/>
      <dgm:spPr/>
    </dgm:pt>
    <dgm:pt modelId="{1EB6838F-AB00-40E6-99DA-6411C243CF60}" type="pres">
      <dgm:prSet presAssocID="{D6EFB177-3B83-4ED1-A9C0-446EEA4AD626}" presName="vertTwo" presStyleCnt="0"/>
      <dgm:spPr/>
    </dgm:pt>
    <dgm:pt modelId="{B6E8430F-15DB-4DF8-A6C8-531434C20EFF}" type="pres">
      <dgm:prSet presAssocID="{D6EFB177-3B83-4ED1-A9C0-446EEA4AD626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887EC6A-83A1-4D65-8B3D-3D113E48D90F}" type="pres">
      <dgm:prSet presAssocID="{D6EFB177-3B83-4ED1-A9C0-446EEA4AD626}" presName="parTransTwo" presStyleCnt="0"/>
      <dgm:spPr/>
    </dgm:pt>
    <dgm:pt modelId="{0D943946-8F72-4420-B57E-241C8DA0B31A}" type="pres">
      <dgm:prSet presAssocID="{D6EFB177-3B83-4ED1-A9C0-446EEA4AD626}" presName="horzTwo" presStyleCnt="0"/>
      <dgm:spPr/>
    </dgm:pt>
    <dgm:pt modelId="{969ED2B5-6C0B-4669-A0F2-3CAE603E8E45}" type="pres">
      <dgm:prSet presAssocID="{F0840F06-F1D1-49A0-AFB3-EAD289BE773C}" presName="vertThree" presStyleCnt="0"/>
      <dgm:spPr/>
    </dgm:pt>
    <dgm:pt modelId="{EAFA448B-2B09-4537-A101-88124348622F}" type="pres">
      <dgm:prSet presAssocID="{F0840F06-F1D1-49A0-AFB3-EAD289BE773C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662FB1D-C3E4-4C7F-AEC1-0A1BD86015F4}" type="pres">
      <dgm:prSet presAssocID="{F0840F06-F1D1-49A0-AFB3-EAD289BE773C}" presName="horzThree" presStyleCnt="0"/>
      <dgm:spPr/>
    </dgm:pt>
    <dgm:pt modelId="{E0EA9CAE-B687-498D-9A1B-9C1A90DEBE57}" type="pres">
      <dgm:prSet presAssocID="{8D510481-37FB-492A-AD0C-68EFA863FA82}" presName="sibSpaceThree" presStyleCnt="0"/>
      <dgm:spPr/>
    </dgm:pt>
    <dgm:pt modelId="{DA4919F4-1BCF-4FF9-BB44-9ED7E7B892BC}" type="pres">
      <dgm:prSet presAssocID="{0C58B5A7-5904-4B39-B44E-CC7BF58E98AC}" presName="vertThree" presStyleCnt="0"/>
      <dgm:spPr/>
    </dgm:pt>
    <dgm:pt modelId="{2E661DC7-F4AB-401D-A9DD-530EE1C093B1}" type="pres">
      <dgm:prSet presAssocID="{0C58B5A7-5904-4B39-B44E-CC7BF58E98AC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815B3AF-79AF-4800-BA57-6EE194FE05D6}" type="pres">
      <dgm:prSet presAssocID="{0C58B5A7-5904-4B39-B44E-CC7BF58E98AC}" presName="parTransThree" presStyleCnt="0"/>
      <dgm:spPr/>
    </dgm:pt>
    <dgm:pt modelId="{36E7FA7A-FF7C-420B-AF7D-5C873E9DCE81}" type="pres">
      <dgm:prSet presAssocID="{0C58B5A7-5904-4B39-B44E-CC7BF58E98AC}" presName="horzThree" presStyleCnt="0"/>
      <dgm:spPr/>
    </dgm:pt>
    <dgm:pt modelId="{5CC4F939-3AFF-43DF-A34C-FBDEE05D596B}" type="pres">
      <dgm:prSet presAssocID="{AEC323D7-F81A-4D1E-AEEF-AA5A91F5F757}" presName="vertFour" presStyleCnt="0">
        <dgm:presLayoutVars>
          <dgm:chPref val="3"/>
        </dgm:presLayoutVars>
      </dgm:prSet>
      <dgm:spPr/>
    </dgm:pt>
    <dgm:pt modelId="{105D022E-9327-4FC0-9D96-9302D3A74111}" type="pres">
      <dgm:prSet presAssocID="{AEC323D7-F81A-4D1E-AEEF-AA5A91F5F757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16048E4-996F-4D16-BF47-1D70E540BB2C}" type="pres">
      <dgm:prSet presAssocID="{AEC323D7-F81A-4D1E-AEEF-AA5A91F5F757}" presName="horzFour" presStyleCnt="0"/>
      <dgm:spPr/>
    </dgm:pt>
    <dgm:pt modelId="{6EEB3B79-2EC4-447A-89C0-EB9CE955CF5B}" type="pres">
      <dgm:prSet presAssocID="{84D17AF5-CF3E-4CD9-9C69-1E1116E6055E}" presName="sibSpaceFour" presStyleCnt="0"/>
      <dgm:spPr/>
    </dgm:pt>
    <dgm:pt modelId="{57438DDE-C0D6-48DF-A345-EA9C6F02184D}" type="pres">
      <dgm:prSet presAssocID="{9287E060-B013-4A5C-B117-BD9B98808045}" presName="vertFour" presStyleCnt="0">
        <dgm:presLayoutVars>
          <dgm:chPref val="3"/>
        </dgm:presLayoutVars>
      </dgm:prSet>
      <dgm:spPr/>
    </dgm:pt>
    <dgm:pt modelId="{160FD158-8403-4962-B015-BC1CD965361F}" type="pres">
      <dgm:prSet presAssocID="{9287E060-B013-4A5C-B117-BD9B98808045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F88F2F2-AED9-420C-B8D7-6EA7A566D4EE}" type="pres">
      <dgm:prSet presAssocID="{9287E060-B013-4A5C-B117-BD9B98808045}" presName="horzFour" presStyleCnt="0"/>
      <dgm:spPr/>
    </dgm:pt>
  </dgm:ptLst>
  <dgm:cxnLst>
    <dgm:cxn modelId="{6B0E9DCA-A21A-4C02-8484-B5A7E53A2DD3}" type="presOf" srcId="{0C58B5A7-5904-4B39-B44E-CC7BF58E98AC}" destId="{2E661DC7-F4AB-401D-A9DD-530EE1C093B1}" srcOrd="0" destOrd="0" presId="urn:microsoft.com/office/officeart/2005/8/layout/hierarchy4"/>
    <dgm:cxn modelId="{723FEFC2-E44E-4638-857B-0C909ACE253F}" type="presOf" srcId="{E3592906-0A57-4AE4-AF90-C959665C40B4}" destId="{F09CF7AD-0122-4212-AEFF-301118B91E8B}" srcOrd="0" destOrd="0" presId="urn:microsoft.com/office/officeart/2005/8/layout/hierarchy4"/>
    <dgm:cxn modelId="{D660F129-1FA0-48A3-9668-B1E8F496AD45}" type="presOf" srcId="{945458B5-BB73-4CE7-B64E-23307EA4D144}" destId="{BE669C5C-3AD7-4430-876F-129700934147}" srcOrd="0" destOrd="0" presId="urn:microsoft.com/office/officeart/2005/8/layout/hierarchy4"/>
    <dgm:cxn modelId="{EBBF5D17-E8BD-4701-B714-4083ECAE96F7}" srcId="{0C58B5A7-5904-4B39-B44E-CC7BF58E98AC}" destId="{9287E060-B013-4A5C-B117-BD9B98808045}" srcOrd="1" destOrd="0" parTransId="{996CB699-81D8-4E09-A50B-75C07DA1A93B}" sibTransId="{D1E93277-C01C-4340-90F5-9B59A1C0C815}"/>
    <dgm:cxn modelId="{2FC97F61-CDE7-42F7-B65D-1EB70A040793}" type="presOf" srcId="{D6EFB177-3B83-4ED1-A9C0-446EEA4AD626}" destId="{B6E8430F-15DB-4DF8-A6C8-531434C20EFF}" srcOrd="0" destOrd="0" presId="urn:microsoft.com/office/officeart/2005/8/layout/hierarchy4"/>
    <dgm:cxn modelId="{3E79E4AC-9B1F-4F60-917B-46F31F10DCF5}" type="presOf" srcId="{9287E060-B013-4A5C-B117-BD9B98808045}" destId="{160FD158-8403-4962-B015-BC1CD965361F}" srcOrd="0" destOrd="0" presId="urn:microsoft.com/office/officeart/2005/8/layout/hierarchy4"/>
    <dgm:cxn modelId="{56A7CA67-A3F0-46AD-848B-082572810DCB}" srcId="{945458B5-BB73-4CE7-B64E-23307EA4D144}" destId="{9BEF0667-5517-4383-973B-4512E240B581}" srcOrd="0" destOrd="0" parTransId="{62BF4EE8-2F3B-4467-BDB3-F358270E07D4}" sibTransId="{7708DB5A-6EE0-472F-B932-D66B00CDD58E}"/>
    <dgm:cxn modelId="{D72F2020-93AD-4898-87C5-892DE5F16237}" srcId="{D6EFB177-3B83-4ED1-A9C0-446EEA4AD626}" destId="{F0840F06-F1D1-49A0-AFB3-EAD289BE773C}" srcOrd="0" destOrd="0" parTransId="{3EAFF5AB-CB3B-429B-A4C6-5A1073B64B70}" sibTransId="{8D510481-37FB-492A-AD0C-68EFA863FA82}"/>
    <dgm:cxn modelId="{1AE082CE-04CE-4A8E-AC99-C971D7D2CA8D}" srcId="{945458B5-BB73-4CE7-B64E-23307EA4D144}" destId="{D6EFB177-3B83-4ED1-A9C0-446EEA4AD626}" srcOrd="1" destOrd="0" parTransId="{4257DB2C-18A6-41E5-9116-C222447AD341}" sibTransId="{63C44E8C-B992-4FDE-A41E-179482F6F6EB}"/>
    <dgm:cxn modelId="{A09566B1-4280-4F2D-9AF7-854170A3F7B6}" type="presOf" srcId="{F0840F06-F1D1-49A0-AFB3-EAD289BE773C}" destId="{EAFA448B-2B09-4537-A101-88124348622F}" srcOrd="0" destOrd="0" presId="urn:microsoft.com/office/officeart/2005/8/layout/hierarchy4"/>
    <dgm:cxn modelId="{71EF31DB-8B7E-48FD-9802-D0BAFA82920B}" srcId="{E3592906-0A57-4AE4-AF90-C959665C40B4}" destId="{945458B5-BB73-4CE7-B64E-23307EA4D144}" srcOrd="0" destOrd="0" parTransId="{9ED90756-F5FA-4629-9200-98777A896104}" sibTransId="{13008008-B550-473B-AA8B-531E50C43EBA}"/>
    <dgm:cxn modelId="{1DD72C38-4B03-4D49-92C2-83293D1B4D08}" type="presOf" srcId="{AEC323D7-F81A-4D1E-AEEF-AA5A91F5F757}" destId="{105D022E-9327-4FC0-9D96-9302D3A74111}" srcOrd="0" destOrd="0" presId="urn:microsoft.com/office/officeart/2005/8/layout/hierarchy4"/>
    <dgm:cxn modelId="{ACBA919B-3C8B-44E4-ACEA-BE72D35FDD64}" srcId="{0C58B5A7-5904-4B39-B44E-CC7BF58E98AC}" destId="{AEC323D7-F81A-4D1E-AEEF-AA5A91F5F757}" srcOrd="0" destOrd="0" parTransId="{50CE9C06-CF97-4F94-9A9B-0E798C06A7EC}" sibTransId="{84D17AF5-CF3E-4CD9-9C69-1E1116E6055E}"/>
    <dgm:cxn modelId="{982F5A5B-CA37-46C7-8898-97AF4E05FA87}" srcId="{D6EFB177-3B83-4ED1-A9C0-446EEA4AD626}" destId="{0C58B5A7-5904-4B39-B44E-CC7BF58E98AC}" srcOrd="1" destOrd="0" parTransId="{CE7D8CD7-BFC2-4502-B537-2D57A28B491F}" sibTransId="{573CE34F-764A-401B-970D-F89BA233A167}"/>
    <dgm:cxn modelId="{F4574B38-5609-403B-9321-F7EF52DF0797}" type="presOf" srcId="{9BEF0667-5517-4383-973B-4512E240B581}" destId="{A505E2E3-D83C-4B69-8809-4E95C3C78A4A}" srcOrd="0" destOrd="0" presId="urn:microsoft.com/office/officeart/2005/8/layout/hierarchy4"/>
    <dgm:cxn modelId="{0FEB7796-B299-4FB3-ABE6-08E68A238D6B}" type="presParOf" srcId="{F09CF7AD-0122-4212-AEFF-301118B91E8B}" destId="{11CD659E-AB3E-45C7-A8D8-367788333116}" srcOrd="0" destOrd="0" presId="urn:microsoft.com/office/officeart/2005/8/layout/hierarchy4"/>
    <dgm:cxn modelId="{0D07D346-53F4-49B6-976C-69CC866748F9}" type="presParOf" srcId="{11CD659E-AB3E-45C7-A8D8-367788333116}" destId="{BE669C5C-3AD7-4430-876F-129700934147}" srcOrd="0" destOrd="0" presId="urn:microsoft.com/office/officeart/2005/8/layout/hierarchy4"/>
    <dgm:cxn modelId="{773C5E03-DF57-499E-BA30-0E05CD2FD541}" type="presParOf" srcId="{11CD659E-AB3E-45C7-A8D8-367788333116}" destId="{EF195A5B-DB62-42C1-99B2-56CE8EF5EC58}" srcOrd="1" destOrd="0" presId="urn:microsoft.com/office/officeart/2005/8/layout/hierarchy4"/>
    <dgm:cxn modelId="{63643D82-79AB-4C4F-8DD9-5E89035E2360}" type="presParOf" srcId="{11CD659E-AB3E-45C7-A8D8-367788333116}" destId="{D76AE9D9-8E8B-4313-9572-DDD46011B53C}" srcOrd="2" destOrd="0" presId="urn:microsoft.com/office/officeart/2005/8/layout/hierarchy4"/>
    <dgm:cxn modelId="{3682E1EE-0675-4E96-9479-25E1617FDD60}" type="presParOf" srcId="{D76AE9D9-8E8B-4313-9572-DDD46011B53C}" destId="{6763C0B8-D167-4DED-989F-86C47A542DFE}" srcOrd="0" destOrd="0" presId="urn:microsoft.com/office/officeart/2005/8/layout/hierarchy4"/>
    <dgm:cxn modelId="{0C5DF75E-245C-4B2A-9515-957993D7D90F}" type="presParOf" srcId="{6763C0B8-D167-4DED-989F-86C47A542DFE}" destId="{A505E2E3-D83C-4B69-8809-4E95C3C78A4A}" srcOrd="0" destOrd="0" presId="urn:microsoft.com/office/officeart/2005/8/layout/hierarchy4"/>
    <dgm:cxn modelId="{AEEB7B39-CD69-4B68-B8AB-DFC2D6880789}" type="presParOf" srcId="{6763C0B8-D167-4DED-989F-86C47A542DFE}" destId="{22187776-0765-486F-AE46-C862E3B4A52B}" srcOrd="1" destOrd="0" presId="urn:microsoft.com/office/officeart/2005/8/layout/hierarchy4"/>
    <dgm:cxn modelId="{87065121-F80F-44EA-9B55-D9AA73AEEAC0}" type="presParOf" srcId="{D76AE9D9-8E8B-4313-9572-DDD46011B53C}" destId="{59667819-0B6C-4FBE-B0C4-DC2502A5030F}" srcOrd="1" destOrd="0" presId="urn:microsoft.com/office/officeart/2005/8/layout/hierarchy4"/>
    <dgm:cxn modelId="{22556C75-A49F-49DF-BDB7-1D35E79DAB11}" type="presParOf" srcId="{D76AE9D9-8E8B-4313-9572-DDD46011B53C}" destId="{1EB6838F-AB00-40E6-99DA-6411C243CF60}" srcOrd="2" destOrd="0" presId="urn:microsoft.com/office/officeart/2005/8/layout/hierarchy4"/>
    <dgm:cxn modelId="{6FF5098B-270D-4264-ABF5-75FAD130005A}" type="presParOf" srcId="{1EB6838F-AB00-40E6-99DA-6411C243CF60}" destId="{B6E8430F-15DB-4DF8-A6C8-531434C20EFF}" srcOrd="0" destOrd="0" presId="urn:microsoft.com/office/officeart/2005/8/layout/hierarchy4"/>
    <dgm:cxn modelId="{CCE3D19F-134C-4AD3-81FF-C8933FD0C440}" type="presParOf" srcId="{1EB6838F-AB00-40E6-99DA-6411C243CF60}" destId="{8887EC6A-83A1-4D65-8B3D-3D113E48D90F}" srcOrd="1" destOrd="0" presId="urn:microsoft.com/office/officeart/2005/8/layout/hierarchy4"/>
    <dgm:cxn modelId="{6799B178-7E08-4918-813E-EAC7C4D711EF}" type="presParOf" srcId="{1EB6838F-AB00-40E6-99DA-6411C243CF60}" destId="{0D943946-8F72-4420-B57E-241C8DA0B31A}" srcOrd="2" destOrd="0" presId="urn:microsoft.com/office/officeart/2005/8/layout/hierarchy4"/>
    <dgm:cxn modelId="{52B8F507-077D-459B-A20E-BFD3BAF3E767}" type="presParOf" srcId="{0D943946-8F72-4420-B57E-241C8DA0B31A}" destId="{969ED2B5-6C0B-4669-A0F2-3CAE603E8E45}" srcOrd="0" destOrd="0" presId="urn:microsoft.com/office/officeart/2005/8/layout/hierarchy4"/>
    <dgm:cxn modelId="{24671E54-E9A3-4EFA-B8EE-42AD3A460E57}" type="presParOf" srcId="{969ED2B5-6C0B-4669-A0F2-3CAE603E8E45}" destId="{EAFA448B-2B09-4537-A101-88124348622F}" srcOrd="0" destOrd="0" presId="urn:microsoft.com/office/officeart/2005/8/layout/hierarchy4"/>
    <dgm:cxn modelId="{F4F7160D-1C09-4020-A00E-669D4327F8CD}" type="presParOf" srcId="{969ED2B5-6C0B-4669-A0F2-3CAE603E8E45}" destId="{1662FB1D-C3E4-4C7F-AEC1-0A1BD86015F4}" srcOrd="1" destOrd="0" presId="urn:microsoft.com/office/officeart/2005/8/layout/hierarchy4"/>
    <dgm:cxn modelId="{846D1F79-1F35-40EA-9EDE-FB1E2C7B3C3A}" type="presParOf" srcId="{0D943946-8F72-4420-B57E-241C8DA0B31A}" destId="{E0EA9CAE-B687-498D-9A1B-9C1A90DEBE57}" srcOrd="1" destOrd="0" presId="urn:microsoft.com/office/officeart/2005/8/layout/hierarchy4"/>
    <dgm:cxn modelId="{907E8002-2DED-489A-B8A1-0B96AF7F9FFC}" type="presParOf" srcId="{0D943946-8F72-4420-B57E-241C8DA0B31A}" destId="{DA4919F4-1BCF-4FF9-BB44-9ED7E7B892BC}" srcOrd="2" destOrd="0" presId="urn:microsoft.com/office/officeart/2005/8/layout/hierarchy4"/>
    <dgm:cxn modelId="{37DDA26C-E8C8-4898-93CB-75356C344F94}" type="presParOf" srcId="{DA4919F4-1BCF-4FF9-BB44-9ED7E7B892BC}" destId="{2E661DC7-F4AB-401D-A9DD-530EE1C093B1}" srcOrd="0" destOrd="0" presId="urn:microsoft.com/office/officeart/2005/8/layout/hierarchy4"/>
    <dgm:cxn modelId="{627912F7-4CEF-4CD9-9E3A-1E05773BFB31}" type="presParOf" srcId="{DA4919F4-1BCF-4FF9-BB44-9ED7E7B892BC}" destId="{6815B3AF-79AF-4800-BA57-6EE194FE05D6}" srcOrd="1" destOrd="0" presId="urn:microsoft.com/office/officeart/2005/8/layout/hierarchy4"/>
    <dgm:cxn modelId="{B86C8CEC-BE80-4067-99F6-316E5002D4FC}" type="presParOf" srcId="{DA4919F4-1BCF-4FF9-BB44-9ED7E7B892BC}" destId="{36E7FA7A-FF7C-420B-AF7D-5C873E9DCE81}" srcOrd="2" destOrd="0" presId="urn:microsoft.com/office/officeart/2005/8/layout/hierarchy4"/>
    <dgm:cxn modelId="{E2B5E63C-0527-4D6F-946E-429EFDDFD10A}" type="presParOf" srcId="{36E7FA7A-FF7C-420B-AF7D-5C873E9DCE81}" destId="{5CC4F939-3AFF-43DF-A34C-FBDEE05D596B}" srcOrd="0" destOrd="0" presId="urn:microsoft.com/office/officeart/2005/8/layout/hierarchy4"/>
    <dgm:cxn modelId="{78BA3212-00CB-4BD7-8A5A-A44997F2063D}" type="presParOf" srcId="{5CC4F939-3AFF-43DF-A34C-FBDEE05D596B}" destId="{105D022E-9327-4FC0-9D96-9302D3A74111}" srcOrd="0" destOrd="0" presId="urn:microsoft.com/office/officeart/2005/8/layout/hierarchy4"/>
    <dgm:cxn modelId="{74979A0C-F584-4A3C-AE28-59B433477328}" type="presParOf" srcId="{5CC4F939-3AFF-43DF-A34C-FBDEE05D596B}" destId="{816048E4-996F-4D16-BF47-1D70E540BB2C}" srcOrd="1" destOrd="0" presId="urn:microsoft.com/office/officeart/2005/8/layout/hierarchy4"/>
    <dgm:cxn modelId="{8786AA23-D3F1-4EB4-AA21-F99F04ABE958}" type="presParOf" srcId="{36E7FA7A-FF7C-420B-AF7D-5C873E9DCE81}" destId="{6EEB3B79-2EC4-447A-89C0-EB9CE955CF5B}" srcOrd="1" destOrd="0" presId="urn:microsoft.com/office/officeart/2005/8/layout/hierarchy4"/>
    <dgm:cxn modelId="{D7927D8F-C875-446B-9A68-9C7B93463E2A}" type="presParOf" srcId="{36E7FA7A-FF7C-420B-AF7D-5C873E9DCE81}" destId="{57438DDE-C0D6-48DF-A345-EA9C6F02184D}" srcOrd="2" destOrd="0" presId="urn:microsoft.com/office/officeart/2005/8/layout/hierarchy4"/>
    <dgm:cxn modelId="{EF70C732-8B55-40B9-9FA2-E4188A53CF1E}" type="presParOf" srcId="{57438DDE-C0D6-48DF-A345-EA9C6F02184D}" destId="{160FD158-8403-4962-B015-BC1CD965361F}" srcOrd="0" destOrd="0" presId="urn:microsoft.com/office/officeart/2005/8/layout/hierarchy4"/>
    <dgm:cxn modelId="{2AEAC48F-FCDE-451C-BEF4-6BBC2E4BBE8D}" type="presParOf" srcId="{57438DDE-C0D6-48DF-A345-EA9C6F02184D}" destId="{8F88F2F2-AED9-420C-B8D7-6EA7A566D4EE}" srcOrd="1" destOrd="0" presId="urn:microsoft.com/office/officeart/2005/8/layout/hierarchy4"/>
  </dgm:cxnLst>
  <dgm:bg/>
  <dgm:whole/>
</dgm:dataModel>
</file>

<file path=ppt/diagrams/data114.xml><?xml version="1.0" encoding="utf-8"?>
<dgm:dataModel xmlns:dgm="http://schemas.openxmlformats.org/drawingml/2006/diagram" xmlns:a="http://schemas.openxmlformats.org/drawingml/2006/main">
  <dgm:ptLst>
    <dgm:pt modelId="{E3592906-0A57-4AE4-AF90-C959665C40B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69108037-68EC-46D2-9C15-F5049E51819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María Vásquez Espinosa</a:t>
          </a:r>
          <a:endParaRPr lang="es-CO" sz="2400" i="1" dirty="0"/>
        </a:p>
      </dgm:t>
    </dgm:pt>
    <dgm:pt modelId="{B8B464D7-30EE-4B23-8AEA-FD8F94884D2E}" type="parTrans" cxnId="{AE47079F-5755-4007-A179-B6347228DA14}">
      <dgm:prSet/>
      <dgm:spPr/>
      <dgm:t>
        <a:bodyPr/>
        <a:lstStyle/>
        <a:p>
          <a:endParaRPr lang="es-CO"/>
        </a:p>
      </dgm:t>
    </dgm:pt>
    <dgm:pt modelId="{E613D1B4-2596-478C-AC92-EFBEF1D57702}" type="sibTrans" cxnId="{AE47079F-5755-4007-A179-B6347228DA14}">
      <dgm:prSet/>
      <dgm:spPr/>
      <dgm:t>
        <a:bodyPr/>
        <a:lstStyle/>
        <a:p>
          <a:endParaRPr lang="es-CO"/>
        </a:p>
      </dgm:t>
    </dgm:pt>
    <dgm:pt modelId="{268BD4C9-0A15-4D0C-9FEC-BE4E6A2E9A4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Martín             Vásquez </a:t>
          </a:r>
          <a:r>
            <a:rPr lang="es-CO" sz="1600" dirty="0" err="1" smtClean="0"/>
            <a:t>Guadramiros</a:t>
          </a:r>
          <a:endParaRPr lang="es-CO" sz="1600" dirty="0"/>
        </a:p>
      </dgm:t>
    </dgm:pt>
    <dgm:pt modelId="{91950B4E-0B44-4617-865B-814D6B6DA205}" type="parTrans" cxnId="{0E587281-1801-4451-897B-59E2E80764F9}">
      <dgm:prSet/>
      <dgm:spPr/>
      <dgm:t>
        <a:bodyPr/>
        <a:lstStyle/>
        <a:p>
          <a:endParaRPr lang="es-CO"/>
        </a:p>
      </dgm:t>
    </dgm:pt>
    <dgm:pt modelId="{878025FD-F49A-4588-BFE5-106EB6CAFB16}" type="sibTrans" cxnId="{0E587281-1801-4451-897B-59E2E80764F9}">
      <dgm:prSet/>
      <dgm:spPr/>
      <dgm:t>
        <a:bodyPr/>
        <a:lstStyle/>
        <a:p>
          <a:endParaRPr lang="es-CO"/>
        </a:p>
      </dgm:t>
    </dgm:pt>
    <dgm:pt modelId="{96DC1A9E-40A5-4C54-9ABD-401A01F6AD0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Jerónima Cortés De Espinosa</a:t>
          </a:r>
          <a:endParaRPr lang="es-CO" sz="2000" dirty="0"/>
        </a:p>
      </dgm:t>
    </dgm:pt>
    <dgm:pt modelId="{C2E92F17-D85F-4F1D-8F5B-68EB3289B3A6}" type="parTrans" cxnId="{A6392D94-CD4F-40B4-A972-BCD3A0E68B8D}">
      <dgm:prSet/>
      <dgm:spPr/>
      <dgm:t>
        <a:bodyPr/>
        <a:lstStyle/>
        <a:p>
          <a:endParaRPr lang="es-CO"/>
        </a:p>
      </dgm:t>
    </dgm:pt>
    <dgm:pt modelId="{85776B1D-E70E-40AF-90C8-8F1D64B86179}" type="sibTrans" cxnId="{A6392D94-CD4F-40B4-A972-BCD3A0E68B8D}">
      <dgm:prSet/>
      <dgm:spPr/>
      <dgm:t>
        <a:bodyPr/>
        <a:lstStyle/>
        <a:p>
          <a:endParaRPr lang="es-CO"/>
        </a:p>
      </dgm:t>
    </dgm:pt>
    <dgm:pt modelId="{ACF9A8E4-556B-4AD1-AF7F-67A9407231E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Cristóbal Sánchez Cortés</a:t>
          </a:r>
          <a:endParaRPr lang="es-CO" sz="1600" dirty="0"/>
        </a:p>
      </dgm:t>
    </dgm:pt>
    <dgm:pt modelId="{B52D1DB3-9175-433E-B250-6CF6F9D00504}" type="parTrans" cxnId="{B21E4E7A-9FC3-4243-84EF-4887112150C1}">
      <dgm:prSet/>
      <dgm:spPr/>
      <dgm:t>
        <a:bodyPr/>
        <a:lstStyle/>
        <a:p>
          <a:endParaRPr lang="es-CO"/>
        </a:p>
      </dgm:t>
    </dgm:pt>
    <dgm:pt modelId="{1AD170C7-728D-46E1-8B71-4E54C26200F9}" type="sibTrans" cxnId="{B21E4E7A-9FC3-4243-84EF-4887112150C1}">
      <dgm:prSet/>
      <dgm:spPr/>
      <dgm:t>
        <a:bodyPr/>
        <a:lstStyle/>
        <a:p>
          <a:endParaRPr lang="es-CO"/>
        </a:p>
      </dgm:t>
    </dgm:pt>
    <dgm:pt modelId="{0EB7519C-6B1F-41F3-8518-31583F42B3D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Andrea De Espinosa Salazar</a:t>
          </a:r>
          <a:endParaRPr lang="es-CO" sz="2000" dirty="0"/>
        </a:p>
      </dgm:t>
    </dgm:pt>
    <dgm:pt modelId="{79B9EF03-E90F-48C5-87E4-06FBE83DA36E}" type="parTrans" cxnId="{A9A67E0F-0ADF-4A05-BA8B-8852886A86A3}">
      <dgm:prSet/>
      <dgm:spPr/>
      <dgm:t>
        <a:bodyPr/>
        <a:lstStyle/>
        <a:p>
          <a:endParaRPr lang="es-CO"/>
        </a:p>
      </dgm:t>
    </dgm:pt>
    <dgm:pt modelId="{AFE289BC-F675-4374-9CF2-8790E17C9E6E}" type="sibTrans" cxnId="{A9A67E0F-0ADF-4A05-BA8B-8852886A86A3}">
      <dgm:prSet/>
      <dgm:spPr/>
      <dgm:t>
        <a:bodyPr/>
        <a:lstStyle/>
        <a:p>
          <a:endParaRPr lang="es-CO"/>
        </a:p>
      </dgm:t>
    </dgm:pt>
    <dgm:pt modelId="{6E3FC88C-D7FD-4184-8EFE-F011A24E4C74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Juan                      De Espinosa Villadiego</a:t>
          </a:r>
          <a:endParaRPr lang="es-CO" sz="1600" dirty="0"/>
        </a:p>
      </dgm:t>
    </dgm:pt>
    <dgm:pt modelId="{179C632A-D4A9-4F17-853C-D69ADAFB4294}" type="parTrans" cxnId="{BB304EEE-C628-471A-A4A2-77BB66AF939E}">
      <dgm:prSet/>
      <dgm:spPr/>
      <dgm:t>
        <a:bodyPr/>
        <a:lstStyle/>
        <a:p>
          <a:endParaRPr lang="es-CO"/>
        </a:p>
      </dgm:t>
    </dgm:pt>
    <dgm:pt modelId="{DBE3EC66-3BC3-4E77-AF04-39D5713350FE}" type="sibTrans" cxnId="{BB304EEE-C628-471A-A4A2-77BB66AF939E}">
      <dgm:prSet/>
      <dgm:spPr/>
      <dgm:t>
        <a:bodyPr/>
        <a:lstStyle/>
        <a:p>
          <a:endParaRPr lang="es-CO"/>
        </a:p>
      </dgm:t>
    </dgm:pt>
    <dgm:pt modelId="{CD22113F-9921-489E-B4F3-98875551030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María De Salazar</a:t>
          </a:r>
          <a:endParaRPr lang="es-CO" sz="1800" dirty="0"/>
        </a:p>
      </dgm:t>
    </dgm:pt>
    <dgm:pt modelId="{2A73FB85-7C30-43E7-A8A3-A2C748C886BF}" type="parTrans" cxnId="{3BCCF562-26BF-4260-ABA8-142FEA04F155}">
      <dgm:prSet/>
      <dgm:spPr/>
      <dgm:t>
        <a:bodyPr/>
        <a:lstStyle/>
        <a:p>
          <a:endParaRPr lang="es-CO"/>
        </a:p>
      </dgm:t>
    </dgm:pt>
    <dgm:pt modelId="{3F3EA044-5F36-48C0-8424-2E83BAE5BD4B}" type="sibTrans" cxnId="{3BCCF562-26BF-4260-ABA8-142FEA04F155}">
      <dgm:prSet/>
      <dgm:spPr/>
      <dgm:t>
        <a:bodyPr/>
        <a:lstStyle/>
        <a:p>
          <a:endParaRPr lang="es-CO"/>
        </a:p>
      </dgm:t>
    </dgm:pt>
    <dgm:pt modelId="{7C249FCE-FD6B-45CF-A0A7-10208050B8B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Fabián                      De Salazar</a:t>
          </a:r>
          <a:endParaRPr lang="es-CO" sz="1600" dirty="0"/>
        </a:p>
      </dgm:t>
    </dgm:pt>
    <dgm:pt modelId="{81F663A2-E70B-4CCA-9D44-F1EB872A570A}" type="parTrans" cxnId="{09C3C976-8E29-476B-BC6F-291842447A03}">
      <dgm:prSet/>
      <dgm:spPr/>
      <dgm:t>
        <a:bodyPr/>
        <a:lstStyle/>
        <a:p>
          <a:endParaRPr lang="es-CO"/>
        </a:p>
      </dgm:t>
    </dgm:pt>
    <dgm:pt modelId="{CF7360C3-F9DC-4374-B7E6-A1FA4C8B4C70}" type="sibTrans" cxnId="{09C3C976-8E29-476B-BC6F-291842447A03}">
      <dgm:prSet/>
      <dgm:spPr/>
      <dgm:t>
        <a:bodyPr/>
        <a:lstStyle/>
        <a:p>
          <a:endParaRPr lang="es-CO"/>
        </a:p>
      </dgm:t>
    </dgm:pt>
    <dgm:pt modelId="{91A07E92-383A-4078-BE93-2D8C2415BD8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CO" sz="1600" dirty="0" smtClean="0"/>
            <a:t>N. N.                     2 Indígena</a:t>
          </a:r>
          <a:endParaRPr lang="es-CO" sz="1600" dirty="0"/>
        </a:p>
      </dgm:t>
    </dgm:pt>
    <dgm:pt modelId="{3ED968F2-F4D3-4B6C-8C0A-8331B2E1EF29}" type="parTrans" cxnId="{0BCC30DB-24A7-4ACB-A2AA-0704A35EC07D}">
      <dgm:prSet/>
      <dgm:spPr/>
      <dgm:t>
        <a:bodyPr/>
        <a:lstStyle/>
        <a:p>
          <a:endParaRPr lang="es-CO"/>
        </a:p>
      </dgm:t>
    </dgm:pt>
    <dgm:pt modelId="{9F6FBA63-8902-45B0-AB31-600FC4C2F89E}" type="sibTrans" cxnId="{0BCC30DB-24A7-4ACB-A2AA-0704A35EC07D}">
      <dgm:prSet/>
      <dgm:spPr/>
      <dgm:t>
        <a:bodyPr/>
        <a:lstStyle/>
        <a:p>
          <a:endParaRPr lang="es-CO"/>
        </a:p>
      </dgm:t>
    </dgm:pt>
    <dgm:pt modelId="{F09CF7AD-0122-4212-AEFF-301118B91E8B}" type="pres">
      <dgm:prSet presAssocID="{E3592906-0A57-4AE4-AF90-C959665C40B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AA3FD7AA-0EFE-4494-87FB-E6775E483218}" type="pres">
      <dgm:prSet presAssocID="{69108037-68EC-46D2-9C15-F5049E51819E}" presName="vertOne" presStyleCnt="0"/>
      <dgm:spPr/>
    </dgm:pt>
    <dgm:pt modelId="{1ACD8B6C-4B24-49C2-A2C2-8987D9FDBC28}" type="pres">
      <dgm:prSet presAssocID="{69108037-68EC-46D2-9C15-F5049E51819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07389E4-6F27-43AE-8D80-C490D372C094}" type="pres">
      <dgm:prSet presAssocID="{69108037-68EC-46D2-9C15-F5049E51819E}" presName="parTransOne" presStyleCnt="0"/>
      <dgm:spPr/>
    </dgm:pt>
    <dgm:pt modelId="{1041CE60-C4C0-4279-9169-022D1815B9E4}" type="pres">
      <dgm:prSet presAssocID="{69108037-68EC-46D2-9C15-F5049E51819E}" presName="horzOne" presStyleCnt="0"/>
      <dgm:spPr/>
    </dgm:pt>
    <dgm:pt modelId="{57E41D6B-225B-474C-B5DF-31AB85EC7FCE}" type="pres">
      <dgm:prSet presAssocID="{268BD4C9-0A15-4D0C-9FEC-BE4E6A2E9A41}" presName="vertTwo" presStyleCnt="0"/>
      <dgm:spPr/>
    </dgm:pt>
    <dgm:pt modelId="{8965DFF9-98AE-4EE3-B16C-B8AB31D7739C}" type="pres">
      <dgm:prSet presAssocID="{268BD4C9-0A15-4D0C-9FEC-BE4E6A2E9A41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C74503F-FE39-4FE6-B9A9-5A3423367297}" type="pres">
      <dgm:prSet presAssocID="{268BD4C9-0A15-4D0C-9FEC-BE4E6A2E9A41}" presName="horzTwo" presStyleCnt="0"/>
      <dgm:spPr/>
    </dgm:pt>
    <dgm:pt modelId="{84B19F13-55C6-48DE-AA44-0A9D17E6BE28}" type="pres">
      <dgm:prSet presAssocID="{878025FD-F49A-4588-BFE5-106EB6CAFB16}" presName="sibSpaceTwo" presStyleCnt="0"/>
      <dgm:spPr/>
    </dgm:pt>
    <dgm:pt modelId="{35B39F2A-D4ED-45E5-B42B-D231E1232B4A}" type="pres">
      <dgm:prSet presAssocID="{96DC1A9E-40A5-4C54-9ABD-401A01F6AD03}" presName="vertTwo" presStyleCnt="0"/>
      <dgm:spPr/>
    </dgm:pt>
    <dgm:pt modelId="{91B3EAC1-BBEC-4B3F-A406-6A2B098A9506}" type="pres">
      <dgm:prSet presAssocID="{96DC1A9E-40A5-4C54-9ABD-401A01F6AD0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89384BD-17DC-456C-8AC6-6ACCB72F6666}" type="pres">
      <dgm:prSet presAssocID="{96DC1A9E-40A5-4C54-9ABD-401A01F6AD03}" presName="parTransTwo" presStyleCnt="0"/>
      <dgm:spPr/>
    </dgm:pt>
    <dgm:pt modelId="{CC873BA8-72E7-4056-9C93-A8EE95996AB2}" type="pres">
      <dgm:prSet presAssocID="{96DC1A9E-40A5-4C54-9ABD-401A01F6AD03}" presName="horzTwo" presStyleCnt="0"/>
      <dgm:spPr/>
    </dgm:pt>
    <dgm:pt modelId="{A531AD8E-1B69-4B80-8206-D04C555C35E8}" type="pres">
      <dgm:prSet presAssocID="{ACF9A8E4-556B-4AD1-AF7F-67A9407231E8}" presName="vertThree" presStyleCnt="0"/>
      <dgm:spPr/>
    </dgm:pt>
    <dgm:pt modelId="{057E1DFB-456D-4B73-B2CD-13A44E194C28}" type="pres">
      <dgm:prSet presAssocID="{ACF9A8E4-556B-4AD1-AF7F-67A9407231E8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56088FA-9EB4-4DFB-8D66-714240DD64AF}" type="pres">
      <dgm:prSet presAssocID="{ACF9A8E4-556B-4AD1-AF7F-67A9407231E8}" presName="horzThree" presStyleCnt="0"/>
      <dgm:spPr/>
    </dgm:pt>
    <dgm:pt modelId="{463F257F-19D0-4851-9C66-FD1F428D9AF2}" type="pres">
      <dgm:prSet presAssocID="{1AD170C7-728D-46E1-8B71-4E54C26200F9}" presName="sibSpaceThree" presStyleCnt="0"/>
      <dgm:spPr/>
    </dgm:pt>
    <dgm:pt modelId="{D6D3FC16-0B26-48C4-BA83-676FAFE9CA10}" type="pres">
      <dgm:prSet presAssocID="{0EB7519C-6B1F-41F3-8518-31583F42B3DB}" presName="vertThree" presStyleCnt="0"/>
      <dgm:spPr/>
    </dgm:pt>
    <dgm:pt modelId="{AF314DA5-C4E4-443B-8279-2E194C395671}" type="pres">
      <dgm:prSet presAssocID="{0EB7519C-6B1F-41F3-8518-31583F42B3DB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0886383-28A5-46E6-97EB-64B947690935}" type="pres">
      <dgm:prSet presAssocID="{0EB7519C-6B1F-41F3-8518-31583F42B3DB}" presName="parTransThree" presStyleCnt="0"/>
      <dgm:spPr/>
    </dgm:pt>
    <dgm:pt modelId="{FA723A31-0248-44E2-98A8-AEC0442C69AC}" type="pres">
      <dgm:prSet presAssocID="{0EB7519C-6B1F-41F3-8518-31583F42B3DB}" presName="horzThree" presStyleCnt="0"/>
      <dgm:spPr/>
    </dgm:pt>
    <dgm:pt modelId="{0A805498-9494-41FE-BC5B-719EB4C5E807}" type="pres">
      <dgm:prSet presAssocID="{6E3FC88C-D7FD-4184-8EFE-F011A24E4C74}" presName="vertFour" presStyleCnt="0">
        <dgm:presLayoutVars>
          <dgm:chPref val="3"/>
        </dgm:presLayoutVars>
      </dgm:prSet>
      <dgm:spPr/>
    </dgm:pt>
    <dgm:pt modelId="{234B1AA6-8880-4528-815F-128D03A92E04}" type="pres">
      <dgm:prSet presAssocID="{6E3FC88C-D7FD-4184-8EFE-F011A24E4C74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E3223AE-052D-4325-AD1D-B54CAE9AB1E4}" type="pres">
      <dgm:prSet presAssocID="{6E3FC88C-D7FD-4184-8EFE-F011A24E4C74}" presName="horzFour" presStyleCnt="0"/>
      <dgm:spPr/>
    </dgm:pt>
    <dgm:pt modelId="{051CF0C1-3DE7-4606-8694-357D333D9B30}" type="pres">
      <dgm:prSet presAssocID="{DBE3EC66-3BC3-4E77-AF04-39D5713350FE}" presName="sibSpaceFour" presStyleCnt="0"/>
      <dgm:spPr/>
    </dgm:pt>
    <dgm:pt modelId="{92364DE4-C395-4010-B87F-3B64729E82C1}" type="pres">
      <dgm:prSet presAssocID="{CD22113F-9921-489E-B4F3-988755510307}" presName="vertFour" presStyleCnt="0">
        <dgm:presLayoutVars>
          <dgm:chPref val="3"/>
        </dgm:presLayoutVars>
      </dgm:prSet>
      <dgm:spPr/>
    </dgm:pt>
    <dgm:pt modelId="{4B388595-8F14-45D8-BBBA-057834EDE142}" type="pres">
      <dgm:prSet presAssocID="{CD22113F-9921-489E-B4F3-988755510307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8468793-4C95-4277-8457-24B8CB967F5B}" type="pres">
      <dgm:prSet presAssocID="{CD22113F-9921-489E-B4F3-988755510307}" presName="parTransFour" presStyleCnt="0"/>
      <dgm:spPr/>
    </dgm:pt>
    <dgm:pt modelId="{B9A89325-759B-44FB-B076-096D6369FA96}" type="pres">
      <dgm:prSet presAssocID="{CD22113F-9921-489E-B4F3-988755510307}" presName="horzFour" presStyleCnt="0"/>
      <dgm:spPr/>
    </dgm:pt>
    <dgm:pt modelId="{21595DD1-8B88-46D1-B191-855E198277BB}" type="pres">
      <dgm:prSet presAssocID="{7C249FCE-FD6B-45CF-A0A7-10208050B8B1}" presName="vertFour" presStyleCnt="0">
        <dgm:presLayoutVars>
          <dgm:chPref val="3"/>
        </dgm:presLayoutVars>
      </dgm:prSet>
      <dgm:spPr/>
    </dgm:pt>
    <dgm:pt modelId="{9BA69D58-1444-4496-8B86-4C62284C5C60}" type="pres">
      <dgm:prSet presAssocID="{7C249FCE-FD6B-45CF-A0A7-10208050B8B1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EB77001-02B3-4669-80B5-528FDA1984EA}" type="pres">
      <dgm:prSet presAssocID="{7C249FCE-FD6B-45CF-A0A7-10208050B8B1}" presName="horzFour" presStyleCnt="0"/>
      <dgm:spPr/>
    </dgm:pt>
    <dgm:pt modelId="{7E7318F9-6EB6-495C-B5FA-0A412427005D}" type="pres">
      <dgm:prSet presAssocID="{CF7360C3-F9DC-4374-B7E6-A1FA4C8B4C70}" presName="sibSpaceFour" presStyleCnt="0"/>
      <dgm:spPr/>
    </dgm:pt>
    <dgm:pt modelId="{C0506090-A983-41DA-9770-B61FA6220107}" type="pres">
      <dgm:prSet presAssocID="{91A07E92-383A-4078-BE93-2D8C2415BD8D}" presName="vertFour" presStyleCnt="0">
        <dgm:presLayoutVars>
          <dgm:chPref val="3"/>
        </dgm:presLayoutVars>
      </dgm:prSet>
      <dgm:spPr/>
    </dgm:pt>
    <dgm:pt modelId="{B507D265-46C8-494C-9725-173E7FB625D4}" type="pres">
      <dgm:prSet presAssocID="{91A07E92-383A-4078-BE93-2D8C2415BD8D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E693FC0-BA69-4E88-BA73-688C25AEE1BE}" type="pres">
      <dgm:prSet presAssocID="{91A07E92-383A-4078-BE93-2D8C2415BD8D}" presName="horzFour" presStyleCnt="0"/>
      <dgm:spPr/>
    </dgm:pt>
  </dgm:ptLst>
  <dgm:cxnLst>
    <dgm:cxn modelId="{08E13189-436D-4B9B-AD29-CDB3AAC11628}" type="presOf" srcId="{6E3FC88C-D7FD-4184-8EFE-F011A24E4C74}" destId="{234B1AA6-8880-4528-815F-128D03A92E04}" srcOrd="0" destOrd="0" presId="urn:microsoft.com/office/officeart/2005/8/layout/hierarchy4"/>
    <dgm:cxn modelId="{4705BCC7-9556-466A-BE43-3FC4144B4C55}" type="presOf" srcId="{7C249FCE-FD6B-45CF-A0A7-10208050B8B1}" destId="{9BA69D58-1444-4496-8B86-4C62284C5C60}" srcOrd="0" destOrd="0" presId="urn:microsoft.com/office/officeart/2005/8/layout/hierarchy4"/>
    <dgm:cxn modelId="{7A4C8FB9-17CC-4146-8E20-C7E107FB070D}" type="presOf" srcId="{91A07E92-383A-4078-BE93-2D8C2415BD8D}" destId="{B507D265-46C8-494C-9725-173E7FB625D4}" srcOrd="0" destOrd="0" presId="urn:microsoft.com/office/officeart/2005/8/layout/hierarchy4"/>
    <dgm:cxn modelId="{C1BD42B8-8F31-4134-922B-E48989BA44C7}" type="presOf" srcId="{96DC1A9E-40A5-4C54-9ABD-401A01F6AD03}" destId="{91B3EAC1-BBEC-4B3F-A406-6A2B098A9506}" srcOrd="0" destOrd="0" presId="urn:microsoft.com/office/officeart/2005/8/layout/hierarchy4"/>
    <dgm:cxn modelId="{1C59FE0F-734D-4B84-AD59-4435032D6A33}" type="presOf" srcId="{ACF9A8E4-556B-4AD1-AF7F-67A9407231E8}" destId="{057E1DFB-456D-4B73-B2CD-13A44E194C28}" srcOrd="0" destOrd="0" presId="urn:microsoft.com/office/officeart/2005/8/layout/hierarchy4"/>
    <dgm:cxn modelId="{0F972671-9821-4D97-A400-A55B9B0777A6}" type="presOf" srcId="{CD22113F-9921-489E-B4F3-988755510307}" destId="{4B388595-8F14-45D8-BBBA-057834EDE142}" srcOrd="0" destOrd="0" presId="urn:microsoft.com/office/officeart/2005/8/layout/hierarchy4"/>
    <dgm:cxn modelId="{B21E4E7A-9FC3-4243-84EF-4887112150C1}" srcId="{96DC1A9E-40A5-4C54-9ABD-401A01F6AD03}" destId="{ACF9A8E4-556B-4AD1-AF7F-67A9407231E8}" srcOrd="0" destOrd="0" parTransId="{B52D1DB3-9175-433E-B250-6CF6F9D00504}" sibTransId="{1AD170C7-728D-46E1-8B71-4E54C26200F9}"/>
    <dgm:cxn modelId="{09C3C976-8E29-476B-BC6F-291842447A03}" srcId="{CD22113F-9921-489E-B4F3-988755510307}" destId="{7C249FCE-FD6B-45CF-A0A7-10208050B8B1}" srcOrd="0" destOrd="0" parTransId="{81F663A2-E70B-4CCA-9D44-F1EB872A570A}" sibTransId="{CF7360C3-F9DC-4374-B7E6-A1FA4C8B4C70}"/>
    <dgm:cxn modelId="{2B9228D6-22C7-4661-9DEE-A8045B159B7A}" type="presOf" srcId="{268BD4C9-0A15-4D0C-9FEC-BE4E6A2E9A41}" destId="{8965DFF9-98AE-4EE3-B16C-B8AB31D7739C}" srcOrd="0" destOrd="0" presId="urn:microsoft.com/office/officeart/2005/8/layout/hierarchy4"/>
    <dgm:cxn modelId="{0BCC30DB-24A7-4ACB-A2AA-0704A35EC07D}" srcId="{CD22113F-9921-489E-B4F3-988755510307}" destId="{91A07E92-383A-4078-BE93-2D8C2415BD8D}" srcOrd="1" destOrd="0" parTransId="{3ED968F2-F4D3-4B6C-8C0A-8331B2E1EF29}" sibTransId="{9F6FBA63-8902-45B0-AB31-600FC4C2F89E}"/>
    <dgm:cxn modelId="{C241A871-CFC0-45EF-A5AC-2D976EB325EA}" type="presOf" srcId="{69108037-68EC-46D2-9C15-F5049E51819E}" destId="{1ACD8B6C-4B24-49C2-A2C2-8987D9FDBC28}" srcOrd="0" destOrd="0" presId="urn:microsoft.com/office/officeart/2005/8/layout/hierarchy4"/>
    <dgm:cxn modelId="{AE47079F-5755-4007-A179-B6347228DA14}" srcId="{E3592906-0A57-4AE4-AF90-C959665C40B4}" destId="{69108037-68EC-46D2-9C15-F5049E51819E}" srcOrd="0" destOrd="0" parTransId="{B8B464D7-30EE-4B23-8AEA-FD8F94884D2E}" sibTransId="{E613D1B4-2596-478C-AC92-EFBEF1D57702}"/>
    <dgm:cxn modelId="{A9A67E0F-0ADF-4A05-BA8B-8852886A86A3}" srcId="{96DC1A9E-40A5-4C54-9ABD-401A01F6AD03}" destId="{0EB7519C-6B1F-41F3-8518-31583F42B3DB}" srcOrd="1" destOrd="0" parTransId="{79B9EF03-E90F-48C5-87E4-06FBE83DA36E}" sibTransId="{AFE289BC-F675-4374-9CF2-8790E17C9E6E}"/>
    <dgm:cxn modelId="{26F0C847-F436-42D9-B4CA-799E5685238B}" type="presOf" srcId="{0EB7519C-6B1F-41F3-8518-31583F42B3DB}" destId="{AF314DA5-C4E4-443B-8279-2E194C395671}" srcOrd="0" destOrd="0" presId="urn:microsoft.com/office/officeart/2005/8/layout/hierarchy4"/>
    <dgm:cxn modelId="{A6392D94-CD4F-40B4-A972-BCD3A0E68B8D}" srcId="{69108037-68EC-46D2-9C15-F5049E51819E}" destId="{96DC1A9E-40A5-4C54-9ABD-401A01F6AD03}" srcOrd="1" destOrd="0" parTransId="{C2E92F17-D85F-4F1D-8F5B-68EB3289B3A6}" sibTransId="{85776B1D-E70E-40AF-90C8-8F1D64B86179}"/>
    <dgm:cxn modelId="{0E587281-1801-4451-897B-59E2E80764F9}" srcId="{69108037-68EC-46D2-9C15-F5049E51819E}" destId="{268BD4C9-0A15-4D0C-9FEC-BE4E6A2E9A41}" srcOrd="0" destOrd="0" parTransId="{91950B4E-0B44-4617-865B-814D6B6DA205}" sibTransId="{878025FD-F49A-4588-BFE5-106EB6CAFB16}"/>
    <dgm:cxn modelId="{3BCCF562-26BF-4260-ABA8-142FEA04F155}" srcId="{0EB7519C-6B1F-41F3-8518-31583F42B3DB}" destId="{CD22113F-9921-489E-B4F3-988755510307}" srcOrd="1" destOrd="0" parTransId="{2A73FB85-7C30-43E7-A8A3-A2C748C886BF}" sibTransId="{3F3EA044-5F36-48C0-8424-2E83BAE5BD4B}"/>
    <dgm:cxn modelId="{BB304EEE-C628-471A-A4A2-77BB66AF939E}" srcId="{0EB7519C-6B1F-41F3-8518-31583F42B3DB}" destId="{6E3FC88C-D7FD-4184-8EFE-F011A24E4C74}" srcOrd="0" destOrd="0" parTransId="{179C632A-D4A9-4F17-853C-D69ADAFB4294}" sibTransId="{DBE3EC66-3BC3-4E77-AF04-39D5713350FE}"/>
    <dgm:cxn modelId="{49BAF046-308A-4CAA-9AAB-8021CE2B6143}" type="presOf" srcId="{E3592906-0A57-4AE4-AF90-C959665C40B4}" destId="{F09CF7AD-0122-4212-AEFF-301118B91E8B}" srcOrd="0" destOrd="0" presId="urn:microsoft.com/office/officeart/2005/8/layout/hierarchy4"/>
    <dgm:cxn modelId="{75AC5FCE-B71F-4008-BB36-C7044A51C3B6}" type="presParOf" srcId="{F09CF7AD-0122-4212-AEFF-301118B91E8B}" destId="{AA3FD7AA-0EFE-4494-87FB-E6775E483218}" srcOrd="0" destOrd="0" presId="urn:microsoft.com/office/officeart/2005/8/layout/hierarchy4"/>
    <dgm:cxn modelId="{056B6AEB-2921-4427-826F-281B9D86D7BC}" type="presParOf" srcId="{AA3FD7AA-0EFE-4494-87FB-E6775E483218}" destId="{1ACD8B6C-4B24-49C2-A2C2-8987D9FDBC28}" srcOrd="0" destOrd="0" presId="urn:microsoft.com/office/officeart/2005/8/layout/hierarchy4"/>
    <dgm:cxn modelId="{6A0C8908-CE4E-4D3A-88C7-04F54B89FE89}" type="presParOf" srcId="{AA3FD7AA-0EFE-4494-87FB-E6775E483218}" destId="{807389E4-6F27-43AE-8D80-C490D372C094}" srcOrd="1" destOrd="0" presId="urn:microsoft.com/office/officeart/2005/8/layout/hierarchy4"/>
    <dgm:cxn modelId="{C96F9CAE-4026-439E-BFB6-44FE4E81F0E7}" type="presParOf" srcId="{AA3FD7AA-0EFE-4494-87FB-E6775E483218}" destId="{1041CE60-C4C0-4279-9169-022D1815B9E4}" srcOrd="2" destOrd="0" presId="urn:microsoft.com/office/officeart/2005/8/layout/hierarchy4"/>
    <dgm:cxn modelId="{A1C4E63E-B8F1-40A2-B01D-CA94917AE4E9}" type="presParOf" srcId="{1041CE60-C4C0-4279-9169-022D1815B9E4}" destId="{57E41D6B-225B-474C-B5DF-31AB85EC7FCE}" srcOrd="0" destOrd="0" presId="urn:microsoft.com/office/officeart/2005/8/layout/hierarchy4"/>
    <dgm:cxn modelId="{F5D8F53F-2CE5-4A7C-9417-DBE294906E83}" type="presParOf" srcId="{57E41D6B-225B-474C-B5DF-31AB85EC7FCE}" destId="{8965DFF9-98AE-4EE3-B16C-B8AB31D7739C}" srcOrd="0" destOrd="0" presId="urn:microsoft.com/office/officeart/2005/8/layout/hierarchy4"/>
    <dgm:cxn modelId="{4216B360-BD0B-4051-813F-E949704BC562}" type="presParOf" srcId="{57E41D6B-225B-474C-B5DF-31AB85EC7FCE}" destId="{3C74503F-FE39-4FE6-B9A9-5A3423367297}" srcOrd="1" destOrd="0" presId="urn:microsoft.com/office/officeart/2005/8/layout/hierarchy4"/>
    <dgm:cxn modelId="{2476A8B0-D28E-4FA3-B745-5D51642C2448}" type="presParOf" srcId="{1041CE60-C4C0-4279-9169-022D1815B9E4}" destId="{84B19F13-55C6-48DE-AA44-0A9D17E6BE28}" srcOrd="1" destOrd="0" presId="urn:microsoft.com/office/officeart/2005/8/layout/hierarchy4"/>
    <dgm:cxn modelId="{ED5B9BDD-8680-4FA4-BBAC-E2A79C8F7F29}" type="presParOf" srcId="{1041CE60-C4C0-4279-9169-022D1815B9E4}" destId="{35B39F2A-D4ED-45E5-B42B-D231E1232B4A}" srcOrd="2" destOrd="0" presId="urn:microsoft.com/office/officeart/2005/8/layout/hierarchy4"/>
    <dgm:cxn modelId="{5A33C297-1CE9-4B0C-9414-E621AA00B57A}" type="presParOf" srcId="{35B39F2A-D4ED-45E5-B42B-D231E1232B4A}" destId="{91B3EAC1-BBEC-4B3F-A406-6A2B098A9506}" srcOrd="0" destOrd="0" presId="urn:microsoft.com/office/officeart/2005/8/layout/hierarchy4"/>
    <dgm:cxn modelId="{B6CC3C1D-6D57-431E-BF1D-36F1D6C74CD9}" type="presParOf" srcId="{35B39F2A-D4ED-45E5-B42B-D231E1232B4A}" destId="{289384BD-17DC-456C-8AC6-6ACCB72F6666}" srcOrd="1" destOrd="0" presId="urn:microsoft.com/office/officeart/2005/8/layout/hierarchy4"/>
    <dgm:cxn modelId="{06CEE8B8-44C2-4045-A177-1D837715369F}" type="presParOf" srcId="{35B39F2A-D4ED-45E5-B42B-D231E1232B4A}" destId="{CC873BA8-72E7-4056-9C93-A8EE95996AB2}" srcOrd="2" destOrd="0" presId="urn:microsoft.com/office/officeart/2005/8/layout/hierarchy4"/>
    <dgm:cxn modelId="{EF13B998-E9A9-4D2F-AAD7-D5F65F18D47A}" type="presParOf" srcId="{CC873BA8-72E7-4056-9C93-A8EE95996AB2}" destId="{A531AD8E-1B69-4B80-8206-D04C555C35E8}" srcOrd="0" destOrd="0" presId="urn:microsoft.com/office/officeart/2005/8/layout/hierarchy4"/>
    <dgm:cxn modelId="{8B822E2A-1475-4742-BADF-4E106A87D796}" type="presParOf" srcId="{A531AD8E-1B69-4B80-8206-D04C555C35E8}" destId="{057E1DFB-456D-4B73-B2CD-13A44E194C28}" srcOrd="0" destOrd="0" presId="urn:microsoft.com/office/officeart/2005/8/layout/hierarchy4"/>
    <dgm:cxn modelId="{E5AD75F7-79F4-454E-B905-B5C6D7C3B7BE}" type="presParOf" srcId="{A531AD8E-1B69-4B80-8206-D04C555C35E8}" destId="{856088FA-9EB4-4DFB-8D66-714240DD64AF}" srcOrd="1" destOrd="0" presId="urn:microsoft.com/office/officeart/2005/8/layout/hierarchy4"/>
    <dgm:cxn modelId="{7E9A12D2-93CD-4FB8-91BC-888418893E2F}" type="presParOf" srcId="{CC873BA8-72E7-4056-9C93-A8EE95996AB2}" destId="{463F257F-19D0-4851-9C66-FD1F428D9AF2}" srcOrd="1" destOrd="0" presId="urn:microsoft.com/office/officeart/2005/8/layout/hierarchy4"/>
    <dgm:cxn modelId="{BF4D704C-AA79-421E-9DCA-01555226B887}" type="presParOf" srcId="{CC873BA8-72E7-4056-9C93-A8EE95996AB2}" destId="{D6D3FC16-0B26-48C4-BA83-676FAFE9CA10}" srcOrd="2" destOrd="0" presId="urn:microsoft.com/office/officeart/2005/8/layout/hierarchy4"/>
    <dgm:cxn modelId="{4091592C-BCDA-48C2-AAAB-67C7461EB3A7}" type="presParOf" srcId="{D6D3FC16-0B26-48C4-BA83-676FAFE9CA10}" destId="{AF314DA5-C4E4-443B-8279-2E194C395671}" srcOrd="0" destOrd="0" presId="urn:microsoft.com/office/officeart/2005/8/layout/hierarchy4"/>
    <dgm:cxn modelId="{1D1D3B27-489F-436A-8812-F77FEF27462A}" type="presParOf" srcId="{D6D3FC16-0B26-48C4-BA83-676FAFE9CA10}" destId="{60886383-28A5-46E6-97EB-64B947690935}" srcOrd="1" destOrd="0" presId="urn:microsoft.com/office/officeart/2005/8/layout/hierarchy4"/>
    <dgm:cxn modelId="{AF10A17B-1F7D-4AC8-ABDD-68D3772C6278}" type="presParOf" srcId="{D6D3FC16-0B26-48C4-BA83-676FAFE9CA10}" destId="{FA723A31-0248-44E2-98A8-AEC0442C69AC}" srcOrd="2" destOrd="0" presId="urn:microsoft.com/office/officeart/2005/8/layout/hierarchy4"/>
    <dgm:cxn modelId="{B17ED6AA-0DDE-4C55-B69A-54FF6DAC11EC}" type="presParOf" srcId="{FA723A31-0248-44E2-98A8-AEC0442C69AC}" destId="{0A805498-9494-41FE-BC5B-719EB4C5E807}" srcOrd="0" destOrd="0" presId="urn:microsoft.com/office/officeart/2005/8/layout/hierarchy4"/>
    <dgm:cxn modelId="{76CD5B25-D5B9-4AAF-83F3-E3AF6CF6F33D}" type="presParOf" srcId="{0A805498-9494-41FE-BC5B-719EB4C5E807}" destId="{234B1AA6-8880-4528-815F-128D03A92E04}" srcOrd="0" destOrd="0" presId="urn:microsoft.com/office/officeart/2005/8/layout/hierarchy4"/>
    <dgm:cxn modelId="{518DCB46-B57D-4AF9-8A42-584936DF4A72}" type="presParOf" srcId="{0A805498-9494-41FE-BC5B-719EB4C5E807}" destId="{BE3223AE-052D-4325-AD1D-B54CAE9AB1E4}" srcOrd="1" destOrd="0" presId="urn:microsoft.com/office/officeart/2005/8/layout/hierarchy4"/>
    <dgm:cxn modelId="{5302081D-E6D7-4EA0-8583-721388402AC2}" type="presParOf" srcId="{FA723A31-0248-44E2-98A8-AEC0442C69AC}" destId="{051CF0C1-3DE7-4606-8694-357D333D9B30}" srcOrd="1" destOrd="0" presId="urn:microsoft.com/office/officeart/2005/8/layout/hierarchy4"/>
    <dgm:cxn modelId="{3E15B68F-C105-4CCD-8D39-48F6398BD210}" type="presParOf" srcId="{FA723A31-0248-44E2-98A8-AEC0442C69AC}" destId="{92364DE4-C395-4010-B87F-3B64729E82C1}" srcOrd="2" destOrd="0" presId="urn:microsoft.com/office/officeart/2005/8/layout/hierarchy4"/>
    <dgm:cxn modelId="{94839312-26AC-445A-B91B-AC743A241EB6}" type="presParOf" srcId="{92364DE4-C395-4010-B87F-3B64729E82C1}" destId="{4B388595-8F14-45D8-BBBA-057834EDE142}" srcOrd="0" destOrd="0" presId="urn:microsoft.com/office/officeart/2005/8/layout/hierarchy4"/>
    <dgm:cxn modelId="{910ABBBA-9C39-48B6-AFBC-4C47F3358B12}" type="presParOf" srcId="{92364DE4-C395-4010-B87F-3B64729E82C1}" destId="{E8468793-4C95-4277-8457-24B8CB967F5B}" srcOrd="1" destOrd="0" presId="urn:microsoft.com/office/officeart/2005/8/layout/hierarchy4"/>
    <dgm:cxn modelId="{82E4B259-47FB-40FB-B1F9-0DDB904BA245}" type="presParOf" srcId="{92364DE4-C395-4010-B87F-3B64729E82C1}" destId="{B9A89325-759B-44FB-B076-096D6369FA96}" srcOrd="2" destOrd="0" presId="urn:microsoft.com/office/officeart/2005/8/layout/hierarchy4"/>
    <dgm:cxn modelId="{CFCDE4E1-75EC-4F56-9A53-3C85AE338B1A}" type="presParOf" srcId="{B9A89325-759B-44FB-B076-096D6369FA96}" destId="{21595DD1-8B88-46D1-B191-855E198277BB}" srcOrd="0" destOrd="0" presId="urn:microsoft.com/office/officeart/2005/8/layout/hierarchy4"/>
    <dgm:cxn modelId="{4C402162-6CD0-4D80-BD36-160DF206F380}" type="presParOf" srcId="{21595DD1-8B88-46D1-B191-855E198277BB}" destId="{9BA69D58-1444-4496-8B86-4C62284C5C60}" srcOrd="0" destOrd="0" presId="urn:microsoft.com/office/officeart/2005/8/layout/hierarchy4"/>
    <dgm:cxn modelId="{4A00FCA6-BA2E-4139-80DB-80DEC0A9DA1E}" type="presParOf" srcId="{21595DD1-8B88-46D1-B191-855E198277BB}" destId="{DEB77001-02B3-4669-80B5-528FDA1984EA}" srcOrd="1" destOrd="0" presId="urn:microsoft.com/office/officeart/2005/8/layout/hierarchy4"/>
    <dgm:cxn modelId="{B599F1C7-EA65-42A6-A238-702AAFF178EA}" type="presParOf" srcId="{B9A89325-759B-44FB-B076-096D6369FA96}" destId="{7E7318F9-6EB6-495C-B5FA-0A412427005D}" srcOrd="1" destOrd="0" presId="urn:microsoft.com/office/officeart/2005/8/layout/hierarchy4"/>
    <dgm:cxn modelId="{0BE7A525-1F62-4235-B02D-5EA7923C4E53}" type="presParOf" srcId="{B9A89325-759B-44FB-B076-096D6369FA96}" destId="{C0506090-A983-41DA-9770-B61FA6220107}" srcOrd="2" destOrd="0" presId="urn:microsoft.com/office/officeart/2005/8/layout/hierarchy4"/>
    <dgm:cxn modelId="{FD56CE42-2824-4254-B9EE-E06A9CCE5D52}" type="presParOf" srcId="{C0506090-A983-41DA-9770-B61FA6220107}" destId="{B507D265-46C8-494C-9725-173E7FB625D4}" srcOrd="0" destOrd="0" presId="urn:microsoft.com/office/officeart/2005/8/layout/hierarchy4"/>
    <dgm:cxn modelId="{524CE018-59E9-42BE-B4CA-DB774B5DF8CC}" type="presParOf" srcId="{C0506090-A983-41DA-9770-B61FA6220107}" destId="{9E693FC0-BA69-4E88-BA73-688C25AEE1BE}" srcOrd="1" destOrd="0" presId="urn:microsoft.com/office/officeart/2005/8/layout/hierarchy4"/>
  </dgm:cxnLst>
  <dgm:bg/>
  <dgm:whole/>
</dgm:dataModel>
</file>

<file path=ppt/diagrams/data115.xml><?xml version="1.0" encoding="utf-8"?>
<dgm:dataModel xmlns:dgm="http://schemas.openxmlformats.org/drawingml/2006/diagram" xmlns:a="http://schemas.openxmlformats.org/drawingml/2006/main">
  <dgm:ptLst>
    <dgm:pt modelId="{E3592906-0A57-4AE4-AF90-C959665C40B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23F5FE9-F137-47E6-B807-72B1B5688B16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Mateo José Miguel Saldarriaga Gaviria</a:t>
          </a:r>
          <a:endParaRPr lang="es-CO" sz="2400" i="1" dirty="0"/>
        </a:p>
      </dgm:t>
    </dgm:pt>
    <dgm:pt modelId="{18C1B79E-600B-45D9-B1E1-4094D7ADFDED}" type="parTrans" cxnId="{D191A999-7351-4628-844D-0B4D2E856065}">
      <dgm:prSet/>
      <dgm:spPr/>
      <dgm:t>
        <a:bodyPr/>
        <a:lstStyle/>
        <a:p>
          <a:endParaRPr lang="es-CO" dirty="0"/>
        </a:p>
      </dgm:t>
    </dgm:pt>
    <dgm:pt modelId="{196E4115-AB53-4EF5-89C2-03816A4FE3F2}" type="sibTrans" cxnId="{D191A999-7351-4628-844D-0B4D2E856065}">
      <dgm:prSet/>
      <dgm:spPr/>
      <dgm:t>
        <a:bodyPr/>
        <a:lstStyle/>
        <a:p>
          <a:endParaRPr lang="es-CO" dirty="0"/>
        </a:p>
      </dgm:t>
    </dgm:pt>
    <dgm:pt modelId="{B287BEAC-E34C-4CFD-B4EF-DA2959019D7C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Sebastián José Saldarriaga Pérez</a:t>
          </a:r>
          <a:endParaRPr lang="es-CO" sz="2000" dirty="0"/>
        </a:p>
      </dgm:t>
    </dgm:pt>
    <dgm:pt modelId="{BC99706D-D362-4BA7-BDF1-13B2689EA812}" type="parTrans" cxnId="{61408336-6E2F-48EE-9249-87DEA23AA69A}">
      <dgm:prSet/>
      <dgm:spPr/>
      <dgm:t>
        <a:bodyPr/>
        <a:lstStyle/>
        <a:p>
          <a:endParaRPr lang="es-CO" dirty="0"/>
        </a:p>
      </dgm:t>
    </dgm:pt>
    <dgm:pt modelId="{51683B66-ED3B-4C15-8FFF-A8057A320C11}" type="sibTrans" cxnId="{61408336-6E2F-48EE-9249-87DEA23AA69A}">
      <dgm:prSet/>
      <dgm:spPr/>
      <dgm:t>
        <a:bodyPr/>
        <a:lstStyle/>
        <a:p>
          <a:endParaRPr lang="es-CO" dirty="0"/>
        </a:p>
      </dgm:t>
    </dgm:pt>
    <dgm:pt modelId="{D279B260-72B7-45B0-B707-05B69A5BA64C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Lucía María Pérez Acevedo</a:t>
          </a:r>
          <a:endParaRPr lang="es-CO" sz="2000" dirty="0"/>
        </a:p>
      </dgm:t>
    </dgm:pt>
    <dgm:pt modelId="{B79E152A-5CBC-4CD9-84BF-92EC90D4DE89}" type="parTrans" cxnId="{C9DEDBB6-B29C-4D1F-895B-4C0F73CDC60C}">
      <dgm:prSet/>
      <dgm:spPr/>
      <dgm:t>
        <a:bodyPr/>
        <a:lstStyle/>
        <a:p>
          <a:endParaRPr lang="es-CO" dirty="0"/>
        </a:p>
      </dgm:t>
    </dgm:pt>
    <dgm:pt modelId="{C5CA6F83-F4D9-46D7-8761-BC9408315978}" type="sibTrans" cxnId="{C9DEDBB6-B29C-4D1F-895B-4C0F73CDC60C}">
      <dgm:prSet/>
      <dgm:spPr/>
      <dgm:t>
        <a:bodyPr/>
        <a:lstStyle/>
        <a:p>
          <a:endParaRPr lang="es-CO" dirty="0"/>
        </a:p>
      </dgm:t>
    </dgm:pt>
    <dgm:pt modelId="{1679F6E0-B769-4ED3-BD2D-552A49C78EE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Sebastián Pérez Palacio</a:t>
          </a:r>
          <a:endParaRPr lang="es-CO" sz="1800" dirty="0"/>
        </a:p>
      </dgm:t>
    </dgm:pt>
    <dgm:pt modelId="{D9E49E9F-3C2C-45BA-B53D-8E2E73100A04}" type="parTrans" cxnId="{46CB26A4-7FBD-4EB0-8635-9E963C610074}">
      <dgm:prSet/>
      <dgm:spPr/>
      <dgm:t>
        <a:bodyPr/>
        <a:lstStyle/>
        <a:p>
          <a:endParaRPr lang="es-CO" dirty="0"/>
        </a:p>
      </dgm:t>
    </dgm:pt>
    <dgm:pt modelId="{69EC3542-62F9-4D02-A06E-00D4B5DA3296}" type="sibTrans" cxnId="{46CB26A4-7FBD-4EB0-8635-9E963C610074}">
      <dgm:prSet/>
      <dgm:spPr/>
      <dgm:t>
        <a:bodyPr/>
        <a:lstStyle/>
        <a:p>
          <a:endParaRPr lang="es-CO" dirty="0"/>
        </a:p>
      </dgm:t>
    </dgm:pt>
    <dgm:pt modelId="{FB432D33-083A-475B-B533-6E9BABCF8E0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Teresa Acevedo Sánchez</a:t>
          </a:r>
          <a:endParaRPr lang="es-CO" sz="1800" dirty="0"/>
        </a:p>
      </dgm:t>
    </dgm:pt>
    <dgm:pt modelId="{1DC013AF-80E0-4123-A80A-E0C83BDB1E23}" type="parTrans" cxnId="{35D71986-BC67-462D-B23F-0A91A09AD8E8}">
      <dgm:prSet/>
      <dgm:spPr/>
      <dgm:t>
        <a:bodyPr/>
        <a:lstStyle/>
        <a:p>
          <a:endParaRPr lang="es-CO" dirty="0"/>
        </a:p>
      </dgm:t>
    </dgm:pt>
    <dgm:pt modelId="{B733414C-9221-4BA2-A08E-188145AA5269}" type="sibTrans" cxnId="{35D71986-BC67-462D-B23F-0A91A09AD8E8}">
      <dgm:prSet/>
      <dgm:spPr/>
      <dgm:t>
        <a:bodyPr/>
        <a:lstStyle/>
        <a:p>
          <a:endParaRPr lang="es-CO" dirty="0"/>
        </a:p>
      </dgm:t>
    </dgm:pt>
    <dgm:pt modelId="{C71877CC-41F6-4A93-B108-C8FA3AA80EC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Sebastián              Pérez Moreno</a:t>
          </a:r>
          <a:endParaRPr lang="es-CO" sz="1600" dirty="0"/>
        </a:p>
      </dgm:t>
    </dgm:pt>
    <dgm:pt modelId="{A666CDEE-0813-4131-9370-D82311B6587A}" type="parTrans" cxnId="{B97050F9-C4C4-4686-9FDA-0D7B53848FEA}">
      <dgm:prSet/>
      <dgm:spPr/>
      <dgm:t>
        <a:bodyPr/>
        <a:lstStyle/>
        <a:p>
          <a:endParaRPr lang="es-CO" dirty="0"/>
        </a:p>
      </dgm:t>
    </dgm:pt>
    <dgm:pt modelId="{7C53B3AE-0112-4EF9-A7A4-46D498A476EA}" type="sibTrans" cxnId="{B97050F9-C4C4-4686-9FDA-0D7B53848FEA}">
      <dgm:prSet/>
      <dgm:spPr/>
      <dgm:t>
        <a:bodyPr/>
        <a:lstStyle/>
        <a:p>
          <a:endParaRPr lang="es-CO" dirty="0"/>
        </a:p>
      </dgm:t>
    </dgm:pt>
    <dgm:pt modelId="{9BBA92D4-0ABF-484D-B81A-99A150C4652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Jerónima Josefa               Palacio Mejía              </a:t>
          </a:r>
          <a:r>
            <a:rPr lang="es-CO" sz="1200" dirty="0" smtClean="0">
              <a:sym typeface="Wingdings" pitchFamily="2" charset="2"/>
            </a:rPr>
            <a:t> D 117</a:t>
          </a:r>
          <a:endParaRPr lang="es-CO" sz="1200" dirty="0"/>
        </a:p>
      </dgm:t>
    </dgm:pt>
    <dgm:pt modelId="{1C129E71-D1D7-4E52-94AC-290A2F633DFE}" type="parTrans" cxnId="{F48A9BCD-3AF8-413F-9557-6066C5CD3138}">
      <dgm:prSet/>
      <dgm:spPr/>
      <dgm:t>
        <a:bodyPr/>
        <a:lstStyle/>
        <a:p>
          <a:endParaRPr lang="es-CO" dirty="0"/>
        </a:p>
      </dgm:t>
    </dgm:pt>
    <dgm:pt modelId="{CD22FCCA-386E-42C7-B10F-E3F1D2C36129}" type="sibTrans" cxnId="{F48A9BCD-3AF8-413F-9557-6066C5CD3138}">
      <dgm:prSet/>
      <dgm:spPr/>
      <dgm:t>
        <a:bodyPr/>
        <a:lstStyle/>
        <a:p>
          <a:endParaRPr lang="es-CO" dirty="0"/>
        </a:p>
      </dgm:t>
    </dgm:pt>
    <dgm:pt modelId="{BD98D3D6-5A06-41BB-A73B-52A40791A2F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Ambrosio                   De Acevedo</a:t>
          </a:r>
          <a:endParaRPr lang="es-CO" sz="1600" dirty="0"/>
        </a:p>
      </dgm:t>
    </dgm:pt>
    <dgm:pt modelId="{7C9A6CF7-9472-44B1-A427-A7766ECA6F3C}" type="parTrans" cxnId="{7B5883DB-4E3C-41F7-8D5A-A1C80E13B548}">
      <dgm:prSet/>
      <dgm:spPr/>
      <dgm:t>
        <a:bodyPr/>
        <a:lstStyle/>
        <a:p>
          <a:endParaRPr lang="es-CO"/>
        </a:p>
      </dgm:t>
    </dgm:pt>
    <dgm:pt modelId="{5536EDAA-B889-4E69-9770-BA65BE69AF16}" type="sibTrans" cxnId="{7B5883DB-4E3C-41F7-8D5A-A1C80E13B548}">
      <dgm:prSet/>
      <dgm:spPr/>
      <dgm:t>
        <a:bodyPr/>
        <a:lstStyle/>
        <a:p>
          <a:endParaRPr lang="es-CO"/>
        </a:p>
      </dgm:t>
    </dgm:pt>
    <dgm:pt modelId="{836BB669-F402-49A5-8C88-AE6A1992812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500" dirty="0" smtClean="0"/>
            <a:t>Isabel                   Sánchez Paladines        </a:t>
          </a:r>
          <a:r>
            <a:rPr lang="es-CO" sz="1200" dirty="0" smtClean="0">
              <a:sym typeface="Wingdings" pitchFamily="2" charset="2"/>
            </a:rPr>
            <a:t> D 118</a:t>
          </a:r>
          <a:endParaRPr lang="es-CO" sz="1200" dirty="0"/>
        </a:p>
      </dgm:t>
    </dgm:pt>
    <dgm:pt modelId="{FEDFD601-2327-46DA-801D-216E13501811}" type="parTrans" cxnId="{D63FAF5B-2FA9-46EA-943D-8E69F1D16E76}">
      <dgm:prSet/>
      <dgm:spPr/>
      <dgm:t>
        <a:bodyPr/>
        <a:lstStyle/>
        <a:p>
          <a:endParaRPr lang="es-CO"/>
        </a:p>
      </dgm:t>
    </dgm:pt>
    <dgm:pt modelId="{6964A0C8-4EEA-42D1-8B43-1840CD5AFC0B}" type="sibTrans" cxnId="{D63FAF5B-2FA9-46EA-943D-8E69F1D16E76}">
      <dgm:prSet/>
      <dgm:spPr/>
      <dgm:t>
        <a:bodyPr/>
        <a:lstStyle/>
        <a:p>
          <a:endParaRPr lang="es-CO"/>
        </a:p>
      </dgm:t>
    </dgm:pt>
    <dgm:pt modelId="{F09CF7AD-0122-4212-AEFF-301118B91E8B}" type="pres">
      <dgm:prSet presAssocID="{E3592906-0A57-4AE4-AF90-C959665C40B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0A8E8E95-344E-4F01-9B23-B5701B487345}" type="pres">
      <dgm:prSet presAssocID="{A23F5FE9-F137-47E6-B807-72B1B5688B16}" presName="vertOne" presStyleCnt="0"/>
      <dgm:spPr/>
    </dgm:pt>
    <dgm:pt modelId="{F11DAD58-91A9-4940-B8D6-D7881F57343C}" type="pres">
      <dgm:prSet presAssocID="{A23F5FE9-F137-47E6-B807-72B1B5688B1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4070530-4D57-40FA-9D6C-2887AD9E3929}" type="pres">
      <dgm:prSet presAssocID="{A23F5FE9-F137-47E6-B807-72B1B5688B16}" presName="parTransOne" presStyleCnt="0"/>
      <dgm:spPr/>
    </dgm:pt>
    <dgm:pt modelId="{13851FD5-4B1C-4709-820E-EAED6FD7FD1E}" type="pres">
      <dgm:prSet presAssocID="{A23F5FE9-F137-47E6-B807-72B1B5688B16}" presName="horzOne" presStyleCnt="0"/>
      <dgm:spPr/>
    </dgm:pt>
    <dgm:pt modelId="{AF564A08-266E-4E8F-84E6-30B48CF0A096}" type="pres">
      <dgm:prSet presAssocID="{B287BEAC-E34C-4CFD-B4EF-DA2959019D7C}" presName="vertTwo" presStyleCnt="0"/>
      <dgm:spPr/>
    </dgm:pt>
    <dgm:pt modelId="{4A7055FF-23B7-4A67-90FC-A27227A5EF20}" type="pres">
      <dgm:prSet presAssocID="{B287BEAC-E34C-4CFD-B4EF-DA2959019D7C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5D10B2A-9E75-4BBD-B631-45F68AEFAF39}" type="pres">
      <dgm:prSet presAssocID="{B287BEAC-E34C-4CFD-B4EF-DA2959019D7C}" presName="parTransTwo" presStyleCnt="0"/>
      <dgm:spPr/>
    </dgm:pt>
    <dgm:pt modelId="{4C71802F-B256-4F48-BCE9-98F7FAFC40BC}" type="pres">
      <dgm:prSet presAssocID="{B287BEAC-E34C-4CFD-B4EF-DA2959019D7C}" presName="horzTwo" presStyleCnt="0"/>
      <dgm:spPr/>
    </dgm:pt>
    <dgm:pt modelId="{C6CCBC5D-2679-45BA-A5A8-A32AFD8576DF}" type="pres">
      <dgm:prSet presAssocID="{D279B260-72B7-45B0-B707-05B69A5BA64C}" presName="vertThree" presStyleCnt="0"/>
      <dgm:spPr/>
    </dgm:pt>
    <dgm:pt modelId="{399C684B-0D6C-4084-88D3-106472ED6206}" type="pres">
      <dgm:prSet presAssocID="{D279B260-72B7-45B0-B707-05B69A5BA64C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D3A3ACB-8278-4494-83F9-8259FE8B2F0A}" type="pres">
      <dgm:prSet presAssocID="{D279B260-72B7-45B0-B707-05B69A5BA64C}" presName="parTransThree" presStyleCnt="0"/>
      <dgm:spPr/>
    </dgm:pt>
    <dgm:pt modelId="{B06ACC26-741C-4D9C-A9C4-03582F537DA7}" type="pres">
      <dgm:prSet presAssocID="{D279B260-72B7-45B0-B707-05B69A5BA64C}" presName="horzThree" presStyleCnt="0"/>
      <dgm:spPr/>
    </dgm:pt>
    <dgm:pt modelId="{1C2D5187-3494-4908-BDE8-E6086C96EAAD}" type="pres">
      <dgm:prSet presAssocID="{1679F6E0-B769-4ED3-BD2D-552A49C78EE8}" presName="vertFour" presStyleCnt="0">
        <dgm:presLayoutVars>
          <dgm:chPref val="3"/>
        </dgm:presLayoutVars>
      </dgm:prSet>
      <dgm:spPr/>
    </dgm:pt>
    <dgm:pt modelId="{C18DB0D3-D32A-4926-9863-42CFBF3DCC55}" type="pres">
      <dgm:prSet presAssocID="{1679F6E0-B769-4ED3-BD2D-552A49C78EE8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88D480B-897A-4A0A-84B8-4308FEF30BF8}" type="pres">
      <dgm:prSet presAssocID="{1679F6E0-B769-4ED3-BD2D-552A49C78EE8}" presName="parTransFour" presStyleCnt="0"/>
      <dgm:spPr/>
    </dgm:pt>
    <dgm:pt modelId="{C647FE58-3D5A-4D5D-A8E9-A169559E1C3E}" type="pres">
      <dgm:prSet presAssocID="{1679F6E0-B769-4ED3-BD2D-552A49C78EE8}" presName="horzFour" presStyleCnt="0"/>
      <dgm:spPr/>
    </dgm:pt>
    <dgm:pt modelId="{98248510-8863-4086-88E3-AEBAE6873EEC}" type="pres">
      <dgm:prSet presAssocID="{C71877CC-41F6-4A93-B108-C8FA3AA80EC9}" presName="vertFour" presStyleCnt="0">
        <dgm:presLayoutVars>
          <dgm:chPref val="3"/>
        </dgm:presLayoutVars>
      </dgm:prSet>
      <dgm:spPr/>
    </dgm:pt>
    <dgm:pt modelId="{47B6C87E-8D52-4952-A53F-706F1B6FCE89}" type="pres">
      <dgm:prSet presAssocID="{C71877CC-41F6-4A93-B108-C8FA3AA80EC9}" presName="txFour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5E311E5-5C24-4B20-8B7B-6B8019747507}" type="pres">
      <dgm:prSet presAssocID="{C71877CC-41F6-4A93-B108-C8FA3AA80EC9}" presName="horzFour" presStyleCnt="0"/>
      <dgm:spPr/>
    </dgm:pt>
    <dgm:pt modelId="{B50D6D12-50FC-4D10-9F96-FF102C94B151}" type="pres">
      <dgm:prSet presAssocID="{7C53B3AE-0112-4EF9-A7A4-46D498A476EA}" presName="sibSpaceFour" presStyleCnt="0"/>
      <dgm:spPr/>
    </dgm:pt>
    <dgm:pt modelId="{898B3DD7-2F63-473F-BB70-CF955852DC74}" type="pres">
      <dgm:prSet presAssocID="{9BBA92D4-0ABF-484D-B81A-99A150C46529}" presName="vertFour" presStyleCnt="0">
        <dgm:presLayoutVars>
          <dgm:chPref val="3"/>
        </dgm:presLayoutVars>
      </dgm:prSet>
      <dgm:spPr/>
    </dgm:pt>
    <dgm:pt modelId="{DCBBBD12-C71B-4E1E-9439-046C225398DF}" type="pres">
      <dgm:prSet presAssocID="{9BBA92D4-0ABF-484D-B81A-99A150C46529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B96D825-CEE9-4315-B63B-D050D0B58D1C}" type="pres">
      <dgm:prSet presAssocID="{9BBA92D4-0ABF-484D-B81A-99A150C46529}" presName="horzFour" presStyleCnt="0"/>
      <dgm:spPr/>
    </dgm:pt>
    <dgm:pt modelId="{327FBC80-11A5-4340-A8F2-A803BA412B42}" type="pres">
      <dgm:prSet presAssocID="{69EC3542-62F9-4D02-A06E-00D4B5DA3296}" presName="sibSpaceFour" presStyleCnt="0"/>
      <dgm:spPr/>
    </dgm:pt>
    <dgm:pt modelId="{9ECB1D1B-ECFB-4A38-9464-0F0E3514A392}" type="pres">
      <dgm:prSet presAssocID="{FB432D33-083A-475B-B533-6E9BABCF8E0A}" presName="vertFour" presStyleCnt="0">
        <dgm:presLayoutVars>
          <dgm:chPref val="3"/>
        </dgm:presLayoutVars>
      </dgm:prSet>
      <dgm:spPr/>
    </dgm:pt>
    <dgm:pt modelId="{8AB71989-DFAD-4D50-BA07-B210633DB9B0}" type="pres">
      <dgm:prSet presAssocID="{FB432D33-083A-475B-B533-6E9BABCF8E0A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D423F41-0057-4F50-8159-733679D61EFF}" type="pres">
      <dgm:prSet presAssocID="{FB432D33-083A-475B-B533-6E9BABCF8E0A}" presName="parTransFour" presStyleCnt="0"/>
      <dgm:spPr/>
    </dgm:pt>
    <dgm:pt modelId="{E5E29305-2D89-4761-BC96-89C4452A3970}" type="pres">
      <dgm:prSet presAssocID="{FB432D33-083A-475B-B533-6E9BABCF8E0A}" presName="horzFour" presStyleCnt="0"/>
      <dgm:spPr/>
    </dgm:pt>
    <dgm:pt modelId="{8618DE54-11E5-4ED1-B75B-756832E78CC4}" type="pres">
      <dgm:prSet presAssocID="{BD98D3D6-5A06-41BB-A73B-52A40791A2F7}" presName="vertFour" presStyleCnt="0">
        <dgm:presLayoutVars>
          <dgm:chPref val="3"/>
        </dgm:presLayoutVars>
      </dgm:prSet>
      <dgm:spPr/>
    </dgm:pt>
    <dgm:pt modelId="{1B20C052-A918-42E4-8729-6A10CBB873F5}" type="pres">
      <dgm:prSet presAssocID="{BD98D3D6-5A06-41BB-A73B-52A40791A2F7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9F68F8B-BAF6-4FEA-828A-3219FEC9F8EC}" type="pres">
      <dgm:prSet presAssocID="{BD98D3D6-5A06-41BB-A73B-52A40791A2F7}" presName="horzFour" presStyleCnt="0"/>
      <dgm:spPr/>
    </dgm:pt>
    <dgm:pt modelId="{3DC6C86A-4605-4573-9B9C-087A586C42B6}" type="pres">
      <dgm:prSet presAssocID="{5536EDAA-B889-4E69-9770-BA65BE69AF16}" presName="sibSpaceFour" presStyleCnt="0"/>
      <dgm:spPr/>
    </dgm:pt>
    <dgm:pt modelId="{07EAD09F-F01C-46EA-9F69-17225FC7B7CA}" type="pres">
      <dgm:prSet presAssocID="{836BB669-F402-49A5-8C88-AE6A19928123}" presName="vertFour" presStyleCnt="0">
        <dgm:presLayoutVars>
          <dgm:chPref val="3"/>
        </dgm:presLayoutVars>
      </dgm:prSet>
      <dgm:spPr/>
    </dgm:pt>
    <dgm:pt modelId="{5DEEECC2-F0A3-4E34-834C-A555686856EC}" type="pres">
      <dgm:prSet presAssocID="{836BB669-F402-49A5-8C88-AE6A19928123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E02D4EB-F587-4DE8-9BD6-02C49E15C7E9}" type="pres">
      <dgm:prSet presAssocID="{836BB669-F402-49A5-8C88-AE6A19928123}" presName="horzFour" presStyleCnt="0"/>
      <dgm:spPr/>
    </dgm:pt>
  </dgm:ptLst>
  <dgm:cxnLst>
    <dgm:cxn modelId="{83120ECF-106B-4AC8-9495-43AF02225DA1}" type="presOf" srcId="{1679F6E0-B769-4ED3-BD2D-552A49C78EE8}" destId="{C18DB0D3-D32A-4926-9863-42CFBF3DCC55}" srcOrd="0" destOrd="0" presId="urn:microsoft.com/office/officeart/2005/8/layout/hierarchy4"/>
    <dgm:cxn modelId="{D4328BF4-518F-4A89-9C5E-3456ADE5203C}" type="presOf" srcId="{9BBA92D4-0ABF-484D-B81A-99A150C46529}" destId="{DCBBBD12-C71B-4E1E-9439-046C225398DF}" srcOrd="0" destOrd="0" presId="urn:microsoft.com/office/officeart/2005/8/layout/hierarchy4"/>
    <dgm:cxn modelId="{F48A9BCD-3AF8-413F-9557-6066C5CD3138}" srcId="{1679F6E0-B769-4ED3-BD2D-552A49C78EE8}" destId="{9BBA92D4-0ABF-484D-B81A-99A150C46529}" srcOrd="1" destOrd="0" parTransId="{1C129E71-D1D7-4E52-94AC-290A2F633DFE}" sibTransId="{CD22FCCA-386E-42C7-B10F-E3F1D2C36129}"/>
    <dgm:cxn modelId="{B97050F9-C4C4-4686-9FDA-0D7B53848FEA}" srcId="{1679F6E0-B769-4ED3-BD2D-552A49C78EE8}" destId="{C71877CC-41F6-4A93-B108-C8FA3AA80EC9}" srcOrd="0" destOrd="0" parTransId="{A666CDEE-0813-4131-9370-D82311B6587A}" sibTransId="{7C53B3AE-0112-4EF9-A7A4-46D498A476EA}"/>
    <dgm:cxn modelId="{46CB26A4-7FBD-4EB0-8635-9E963C610074}" srcId="{D279B260-72B7-45B0-B707-05B69A5BA64C}" destId="{1679F6E0-B769-4ED3-BD2D-552A49C78EE8}" srcOrd="0" destOrd="0" parTransId="{D9E49E9F-3C2C-45BA-B53D-8E2E73100A04}" sibTransId="{69EC3542-62F9-4D02-A06E-00D4B5DA3296}"/>
    <dgm:cxn modelId="{C9DEDBB6-B29C-4D1F-895B-4C0F73CDC60C}" srcId="{B287BEAC-E34C-4CFD-B4EF-DA2959019D7C}" destId="{D279B260-72B7-45B0-B707-05B69A5BA64C}" srcOrd="0" destOrd="0" parTransId="{B79E152A-5CBC-4CD9-84BF-92EC90D4DE89}" sibTransId="{C5CA6F83-F4D9-46D7-8761-BC9408315978}"/>
    <dgm:cxn modelId="{B217C93B-9F2C-49F0-B60D-1B0F64963143}" type="presOf" srcId="{D279B260-72B7-45B0-B707-05B69A5BA64C}" destId="{399C684B-0D6C-4084-88D3-106472ED6206}" srcOrd="0" destOrd="0" presId="urn:microsoft.com/office/officeart/2005/8/layout/hierarchy4"/>
    <dgm:cxn modelId="{7B5883DB-4E3C-41F7-8D5A-A1C80E13B548}" srcId="{FB432D33-083A-475B-B533-6E9BABCF8E0A}" destId="{BD98D3D6-5A06-41BB-A73B-52A40791A2F7}" srcOrd="0" destOrd="0" parTransId="{7C9A6CF7-9472-44B1-A427-A7766ECA6F3C}" sibTransId="{5536EDAA-B889-4E69-9770-BA65BE69AF16}"/>
    <dgm:cxn modelId="{B1F72437-AD25-4282-8D8F-1DF6CD6AF2BF}" type="presOf" srcId="{C71877CC-41F6-4A93-B108-C8FA3AA80EC9}" destId="{47B6C87E-8D52-4952-A53F-706F1B6FCE89}" srcOrd="0" destOrd="0" presId="urn:microsoft.com/office/officeart/2005/8/layout/hierarchy4"/>
    <dgm:cxn modelId="{61408336-6E2F-48EE-9249-87DEA23AA69A}" srcId="{A23F5FE9-F137-47E6-B807-72B1B5688B16}" destId="{B287BEAC-E34C-4CFD-B4EF-DA2959019D7C}" srcOrd="0" destOrd="0" parTransId="{BC99706D-D362-4BA7-BDF1-13B2689EA812}" sibTransId="{51683B66-ED3B-4C15-8FFF-A8057A320C11}"/>
    <dgm:cxn modelId="{D3DB6DAB-7BD9-4CD3-B4DE-B03745177B10}" type="presOf" srcId="{FB432D33-083A-475B-B533-6E9BABCF8E0A}" destId="{8AB71989-DFAD-4D50-BA07-B210633DB9B0}" srcOrd="0" destOrd="0" presId="urn:microsoft.com/office/officeart/2005/8/layout/hierarchy4"/>
    <dgm:cxn modelId="{35D71986-BC67-462D-B23F-0A91A09AD8E8}" srcId="{D279B260-72B7-45B0-B707-05B69A5BA64C}" destId="{FB432D33-083A-475B-B533-6E9BABCF8E0A}" srcOrd="1" destOrd="0" parTransId="{1DC013AF-80E0-4123-A80A-E0C83BDB1E23}" sibTransId="{B733414C-9221-4BA2-A08E-188145AA5269}"/>
    <dgm:cxn modelId="{218713D1-68C0-4242-B173-1A6E1315E0A3}" type="presOf" srcId="{A23F5FE9-F137-47E6-B807-72B1B5688B16}" destId="{F11DAD58-91A9-4940-B8D6-D7881F57343C}" srcOrd="0" destOrd="0" presId="urn:microsoft.com/office/officeart/2005/8/layout/hierarchy4"/>
    <dgm:cxn modelId="{C13B752B-32A5-41D0-A694-AF087E9654AC}" type="presOf" srcId="{BD98D3D6-5A06-41BB-A73B-52A40791A2F7}" destId="{1B20C052-A918-42E4-8729-6A10CBB873F5}" srcOrd="0" destOrd="0" presId="urn:microsoft.com/office/officeart/2005/8/layout/hierarchy4"/>
    <dgm:cxn modelId="{6F4AFE10-2BB3-43DD-869B-206D1DEC4836}" type="presOf" srcId="{B287BEAC-E34C-4CFD-B4EF-DA2959019D7C}" destId="{4A7055FF-23B7-4A67-90FC-A27227A5EF20}" srcOrd="0" destOrd="0" presId="urn:microsoft.com/office/officeart/2005/8/layout/hierarchy4"/>
    <dgm:cxn modelId="{D191A999-7351-4628-844D-0B4D2E856065}" srcId="{E3592906-0A57-4AE4-AF90-C959665C40B4}" destId="{A23F5FE9-F137-47E6-B807-72B1B5688B16}" srcOrd="0" destOrd="0" parTransId="{18C1B79E-600B-45D9-B1E1-4094D7ADFDED}" sibTransId="{196E4115-AB53-4EF5-89C2-03816A4FE3F2}"/>
    <dgm:cxn modelId="{D63FAF5B-2FA9-46EA-943D-8E69F1D16E76}" srcId="{FB432D33-083A-475B-B533-6E9BABCF8E0A}" destId="{836BB669-F402-49A5-8C88-AE6A19928123}" srcOrd="1" destOrd="0" parTransId="{FEDFD601-2327-46DA-801D-216E13501811}" sibTransId="{6964A0C8-4EEA-42D1-8B43-1840CD5AFC0B}"/>
    <dgm:cxn modelId="{32154134-330A-48B2-B95A-3D9CEE97E0D7}" type="presOf" srcId="{E3592906-0A57-4AE4-AF90-C959665C40B4}" destId="{F09CF7AD-0122-4212-AEFF-301118B91E8B}" srcOrd="0" destOrd="0" presId="urn:microsoft.com/office/officeart/2005/8/layout/hierarchy4"/>
    <dgm:cxn modelId="{4D3E1CCD-8B63-4B42-8729-01F7EC84ECBF}" type="presOf" srcId="{836BB669-F402-49A5-8C88-AE6A19928123}" destId="{5DEEECC2-F0A3-4E34-834C-A555686856EC}" srcOrd="0" destOrd="0" presId="urn:microsoft.com/office/officeart/2005/8/layout/hierarchy4"/>
    <dgm:cxn modelId="{5E88D9EC-FED7-4845-A028-FF8D8B146D52}" type="presParOf" srcId="{F09CF7AD-0122-4212-AEFF-301118B91E8B}" destId="{0A8E8E95-344E-4F01-9B23-B5701B487345}" srcOrd="0" destOrd="0" presId="urn:microsoft.com/office/officeart/2005/8/layout/hierarchy4"/>
    <dgm:cxn modelId="{4B0B15B0-94C7-41F6-B79B-3C49A77B4DE3}" type="presParOf" srcId="{0A8E8E95-344E-4F01-9B23-B5701B487345}" destId="{F11DAD58-91A9-4940-B8D6-D7881F57343C}" srcOrd="0" destOrd="0" presId="urn:microsoft.com/office/officeart/2005/8/layout/hierarchy4"/>
    <dgm:cxn modelId="{70C32A79-3224-4382-BC76-3D3E3927BDE8}" type="presParOf" srcId="{0A8E8E95-344E-4F01-9B23-B5701B487345}" destId="{44070530-4D57-40FA-9D6C-2887AD9E3929}" srcOrd="1" destOrd="0" presId="urn:microsoft.com/office/officeart/2005/8/layout/hierarchy4"/>
    <dgm:cxn modelId="{271812CA-8F61-4616-92BB-504D3E7DD203}" type="presParOf" srcId="{0A8E8E95-344E-4F01-9B23-B5701B487345}" destId="{13851FD5-4B1C-4709-820E-EAED6FD7FD1E}" srcOrd="2" destOrd="0" presId="urn:microsoft.com/office/officeart/2005/8/layout/hierarchy4"/>
    <dgm:cxn modelId="{340AF6E9-F059-4EA9-B79D-AD16832AEABC}" type="presParOf" srcId="{13851FD5-4B1C-4709-820E-EAED6FD7FD1E}" destId="{AF564A08-266E-4E8F-84E6-30B48CF0A096}" srcOrd="0" destOrd="0" presId="urn:microsoft.com/office/officeart/2005/8/layout/hierarchy4"/>
    <dgm:cxn modelId="{EEC3B2A6-EA1C-4E87-801D-C73924A497AA}" type="presParOf" srcId="{AF564A08-266E-4E8F-84E6-30B48CF0A096}" destId="{4A7055FF-23B7-4A67-90FC-A27227A5EF20}" srcOrd="0" destOrd="0" presId="urn:microsoft.com/office/officeart/2005/8/layout/hierarchy4"/>
    <dgm:cxn modelId="{CA09AE42-9991-4A63-B7C3-3E4F2FE40C23}" type="presParOf" srcId="{AF564A08-266E-4E8F-84E6-30B48CF0A096}" destId="{35D10B2A-9E75-4BBD-B631-45F68AEFAF39}" srcOrd="1" destOrd="0" presId="urn:microsoft.com/office/officeart/2005/8/layout/hierarchy4"/>
    <dgm:cxn modelId="{D2821939-C065-4BD4-BF35-2F328B6E7B32}" type="presParOf" srcId="{AF564A08-266E-4E8F-84E6-30B48CF0A096}" destId="{4C71802F-B256-4F48-BCE9-98F7FAFC40BC}" srcOrd="2" destOrd="0" presId="urn:microsoft.com/office/officeart/2005/8/layout/hierarchy4"/>
    <dgm:cxn modelId="{4D6CD7E0-C82D-430A-AEED-DDD0BE2E881F}" type="presParOf" srcId="{4C71802F-B256-4F48-BCE9-98F7FAFC40BC}" destId="{C6CCBC5D-2679-45BA-A5A8-A32AFD8576DF}" srcOrd="0" destOrd="0" presId="urn:microsoft.com/office/officeart/2005/8/layout/hierarchy4"/>
    <dgm:cxn modelId="{3799AE9F-524A-47CA-AC0F-1449226F2115}" type="presParOf" srcId="{C6CCBC5D-2679-45BA-A5A8-A32AFD8576DF}" destId="{399C684B-0D6C-4084-88D3-106472ED6206}" srcOrd="0" destOrd="0" presId="urn:microsoft.com/office/officeart/2005/8/layout/hierarchy4"/>
    <dgm:cxn modelId="{91F6D326-BA26-422C-B34C-E8F81AABC01B}" type="presParOf" srcId="{C6CCBC5D-2679-45BA-A5A8-A32AFD8576DF}" destId="{7D3A3ACB-8278-4494-83F9-8259FE8B2F0A}" srcOrd="1" destOrd="0" presId="urn:microsoft.com/office/officeart/2005/8/layout/hierarchy4"/>
    <dgm:cxn modelId="{150E014F-25A4-4C05-9E0A-BE16CEF24252}" type="presParOf" srcId="{C6CCBC5D-2679-45BA-A5A8-A32AFD8576DF}" destId="{B06ACC26-741C-4D9C-A9C4-03582F537DA7}" srcOrd="2" destOrd="0" presId="urn:microsoft.com/office/officeart/2005/8/layout/hierarchy4"/>
    <dgm:cxn modelId="{89A59BEB-4EF6-4AE5-AA8F-99018A8FDD65}" type="presParOf" srcId="{B06ACC26-741C-4D9C-A9C4-03582F537DA7}" destId="{1C2D5187-3494-4908-BDE8-E6086C96EAAD}" srcOrd="0" destOrd="0" presId="urn:microsoft.com/office/officeart/2005/8/layout/hierarchy4"/>
    <dgm:cxn modelId="{394D7D60-582D-4704-AAC7-38A53940E15F}" type="presParOf" srcId="{1C2D5187-3494-4908-BDE8-E6086C96EAAD}" destId="{C18DB0D3-D32A-4926-9863-42CFBF3DCC55}" srcOrd="0" destOrd="0" presId="urn:microsoft.com/office/officeart/2005/8/layout/hierarchy4"/>
    <dgm:cxn modelId="{590176AA-7D1B-4363-A5F9-FDEF30BD744A}" type="presParOf" srcId="{1C2D5187-3494-4908-BDE8-E6086C96EAAD}" destId="{988D480B-897A-4A0A-84B8-4308FEF30BF8}" srcOrd="1" destOrd="0" presId="urn:microsoft.com/office/officeart/2005/8/layout/hierarchy4"/>
    <dgm:cxn modelId="{CD28D53F-B029-48FB-95B1-470901C2D633}" type="presParOf" srcId="{1C2D5187-3494-4908-BDE8-E6086C96EAAD}" destId="{C647FE58-3D5A-4D5D-A8E9-A169559E1C3E}" srcOrd="2" destOrd="0" presId="urn:microsoft.com/office/officeart/2005/8/layout/hierarchy4"/>
    <dgm:cxn modelId="{4DF481A9-1DCD-4678-9F4B-5BB321F1A330}" type="presParOf" srcId="{C647FE58-3D5A-4D5D-A8E9-A169559E1C3E}" destId="{98248510-8863-4086-88E3-AEBAE6873EEC}" srcOrd="0" destOrd="0" presId="urn:microsoft.com/office/officeart/2005/8/layout/hierarchy4"/>
    <dgm:cxn modelId="{7016464D-1BB1-450C-8F17-97F3956231A8}" type="presParOf" srcId="{98248510-8863-4086-88E3-AEBAE6873EEC}" destId="{47B6C87E-8D52-4952-A53F-706F1B6FCE89}" srcOrd="0" destOrd="0" presId="urn:microsoft.com/office/officeart/2005/8/layout/hierarchy4"/>
    <dgm:cxn modelId="{699024F1-EA33-42B3-8989-8A638D4121A4}" type="presParOf" srcId="{98248510-8863-4086-88E3-AEBAE6873EEC}" destId="{25E311E5-5C24-4B20-8B7B-6B8019747507}" srcOrd="1" destOrd="0" presId="urn:microsoft.com/office/officeart/2005/8/layout/hierarchy4"/>
    <dgm:cxn modelId="{57135A73-2D09-4AE6-9C62-FEC80CCDF474}" type="presParOf" srcId="{C647FE58-3D5A-4D5D-A8E9-A169559E1C3E}" destId="{B50D6D12-50FC-4D10-9F96-FF102C94B151}" srcOrd="1" destOrd="0" presId="urn:microsoft.com/office/officeart/2005/8/layout/hierarchy4"/>
    <dgm:cxn modelId="{AE4689D5-4B9C-4B79-A26C-174EF33C9410}" type="presParOf" srcId="{C647FE58-3D5A-4D5D-A8E9-A169559E1C3E}" destId="{898B3DD7-2F63-473F-BB70-CF955852DC74}" srcOrd="2" destOrd="0" presId="urn:microsoft.com/office/officeart/2005/8/layout/hierarchy4"/>
    <dgm:cxn modelId="{B068230C-39FD-4936-BF48-CC2481C5A071}" type="presParOf" srcId="{898B3DD7-2F63-473F-BB70-CF955852DC74}" destId="{DCBBBD12-C71B-4E1E-9439-046C225398DF}" srcOrd="0" destOrd="0" presId="urn:microsoft.com/office/officeart/2005/8/layout/hierarchy4"/>
    <dgm:cxn modelId="{F426FB6A-E986-4B46-9F33-85D22191EA02}" type="presParOf" srcId="{898B3DD7-2F63-473F-BB70-CF955852DC74}" destId="{DB96D825-CEE9-4315-B63B-D050D0B58D1C}" srcOrd="1" destOrd="0" presId="urn:microsoft.com/office/officeart/2005/8/layout/hierarchy4"/>
    <dgm:cxn modelId="{90463272-3733-43BB-8B7F-1C361D05CAE8}" type="presParOf" srcId="{B06ACC26-741C-4D9C-A9C4-03582F537DA7}" destId="{327FBC80-11A5-4340-A8F2-A803BA412B42}" srcOrd="1" destOrd="0" presId="urn:microsoft.com/office/officeart/2005/8/layout/hierarchy4"/>
    <dgm:cxn modelId="{6A333F88-67D5-479D-9609-87A0C289D9E2}" type="presParOf" srcId="{B06ACC26-741C-4D9C-A9C4-03582F537DA7}" destId="{9ECB1D1B-ECFB-4A38-9464-0F0E3514A392}" srcOrd="2" destOrd="0" presId="urn:microsoft.com/office/officeart/2005/8/layout/hierarchy4"/>
    <dgm:cxn modelId="{864E370A-BF63-4668-AC37-0458EB5830D6}" type="presParOf" srcId="{9ECB1D1B-ECFB-4A38-9464-0F0E3514A392}" destId="{8AB71989-DFAD-4D50-BA07-B210633DB9B0}" srcOrd="0" destOrd="0" presId="urn:microsoft.com/office/officeart/2005/8/layout/hierarchy4"/>
    <dgm:cxn modelId="{E31C410F-8476-4F49-9EF5-FC96AEF87C79}" type="presParOf" srcId="{9ECB1D1B-ECFB-4A38-9464-0F0E3514A392}" destId="{1D423F41-0057-4F50-8159-733679D61EFF}" srcOrd="1" destOrd="0" presId="urn:microsoft.com/office/officeart/2005/8/layout/hierarchy4"/>
    <dgm:cxn modelId="{638F2253-D967-475C-86EF-513474BEF0C2}" type="presParOf" srcId="{9ECB1D1B-ECFB-4A38-9464-0F0E3514A392}" destId="{E5E29305-2D89-4761-BC96-89C4452A3970}" srcOrd="2" destOrd="0" presId="urn:microsoft.com/office/officeart/2005/8/layout/hierarchy4"/>
    <dgm:cxn modelId="{438D8FFB-B646-4DA7-86D8-E7CEC01F2FC7}" type="presParOf" srcId="{E5E29305-2D89-4761-BC96-89C4452A3970}" destId="{8618DE54-11E5-4ED1-B75B-756832E78CC4}" srcOrd="0" destOrd="0" presId="urn:microsoft.com/office/officeart/2005/8/layout/hierarchy4"/>
    <dgm:cxn modelId="{855E5C96-BC87-477C-AAC6-7E19A2EE111F}" type="presParOf" srcId="{8618DE54-11E5-4ED1-B75B-756832E78CC4}" destId="{1B20C052-A918-42E4-8729-6A10CBB873F5}" srcOrd="0" destOrd="0" presId="urn:microsoft.com/office/officeart/2005/8/layout/hierarchy4"/>
    <dgm:cxn modelId="{E22B6683-1401-42E9-99E2-D3D8EB629D56}" type="presParOf" srcId="{8618DE54-11E5-4ED1-B75B-756832E78CC4}" destId="{59F68F8B-BAF6-4FEA-828A-3219FEC9F8EC}" srcOrd="1" destOrd="0" presId="urn:microsoft.com/office/officeart/2005/8/layout/hierarchy4"/>
    <dgm:cxn modelId="{40156E48-FBE1-4603-ACC0-DAC4E13517EB}" type="presParOf" srcId="{E5E29305-2D89-4761-BC96-89C4452A3970}" destId="{3DC6C86A-4605-4573-9B9C-087A586C42B6}" srcOrd="1" destOrd="0" presId="urn:microsoft.com/office/officeart/2005/8/layout/hierarchy4"/>
    <dgm:cxn modelId="{AF73F7EA-EB9A-4867-9ECD-3A0F7C91A7CB}" type="presParOf" srcId="{E5E29305-2D89-4761-BC96-89C4452A3970}" destId="{07EAD09F-F01C-46EA-9F69-17225FC7B7CA}" srcOrd="2" destOrd="0" presId="urn:microsoft.com/office/officeart/2005/8/layout/hierarchy4"/>
    <dgm:cxn modelId="{A4C4982B-BAF2-4956-988B-D25A34DF158F}" type="presParOf" srcId="{07EAD09F-F01C-46EA-9F69-17225FC7B7CA}" destId="{5DEEECC2-F0A3-4E34-834C-A555686856EC}" srcOrd="0" destOrd="0" presId="urn:microsoft.com/office/officeart/2005/8/layout/hierarchy4"/>
    <dgm:cxn modelId="{3721A5F9-4A06-4CB6-8C77-68922BF1A4F0}" type="presParOf" srcId="{07EAD09F-F01C-46EA-9F69-17225FC7B7CA}" destId="{5E02D4EB-F587-4DE8-9BD6-02C49E15C7E9}" srcOrd="1" destOrd="0" presId="urn:microsoft.com/office/officeart/2005/8/layout/hierarchy4"/>
  </dgm:cxnLst>
  <dgm:bg/>
  <dgm:whole/>
</dgm:dataModel>
</file>

<file path=ppt/diagrams/data116.xml><?xml version="1.0" encoding="utf-8"?>
<dgm:dataModel xmlns:dgm="http://schemas.openxmlformats.org/drawingml/2006/diagram" xmlns:a="http://schemas.openxmlformats.org/drawingml/2006/main">
  <dgm:ptLst>
    <dgm:pt modelId="{E3592906-0A57-4AE4-AF90-C959665C40B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9BBA92D4-0ABF-484D-B81A-99A150C4652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Jerónima Josefa Palacio Mejía</a:t>
          </a:r>
          <a:endParaRPr lang="es-CO" sz="2400" i="1" dirty="0"/>
        </a:p>
      </dgm:t>
    </dgm:pt>
    <dgm:pt modelId="{1C129E71-D1D7-4E52-94AC-290A2F633DFE}" type="parTrans" cxnId="{F48A9BCD-3AF8-413F-9557-6066C5CD3138}">
      <dgm:prSet/>
      <dgm:spPr/>
      <dgm:t>
        <a:bodyPr/>
        <a:lstStyle/>
        <a:p>
          <a:endParaRPr lang="es-CO"/>
        </a:p>
      </dgm:t>
    </dgm:pt>
    <dgm:pt modelId="{CD22FCCA-386E-42C7-B10F-E3F1D2C36129}" type="sibTrans" cxnId="{F48A9BCD-3AF8-413F-9557-6066C5CD3138}">
      <dgm:prSet/>
      <dgm:spPr/>
      <dgm:t>
        <a:bodyPr/>
        <a:lstStyle/>
        <a:p>
          <a:endParaRPr lang="es-CO"/>
        </a:p>
      </dgm:t>
    </dgm:pt>
    <dgm:pt modelId="{592066BD-E8CE-49A6-9679-507A76A1676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Jerónimo  Palacio Murga</a:t>
          </a:r>
          <a:endParaRPr lang="es-CO" sz="1600" dirty="0"/>
        </a:p>
      </dgm:t>
    </dgm:pt>
    <dgm:pt modelId="{401D701A-7A49-485D-B236-DC4F5AB9C723}" type="parTrans" cxnId="{46A4127E-F53D-4293-9A1D-0739FC18211B}">
      <dgm:prSet/>
      <dgm:spPr/>
      <dgm:t>
        <a:bodyPr/>
        <a:lstStyle/>
        <a:p>
          <a:endParaRPr lang="es-CO"/>
        </a:p>
      </dgm:t>
    </dgm:pt>
    <dgm:pt modelId="{1E185813-5C4E-4CD2-9304-E8489F14C8D4}" type="sibTrans" cxnId="{46A4127E-F53D-4293-9A1D-0739FC18211B}">
      <dgm:prSet/>
      <dgm:spPr/>
      <dgm:t>
        <a:bodyPr/>
        <a:lstStyle/>
        <a:p>
          <a:endParaRPr lang="es-CO"/>
        </a:p>
      </dgm:t>
    </dgm:pt>
    <dgm:pt modelId="{2319D21A-D7DB-41F1-87DF-7113B2256B8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Mariana Mejía Ramírez</a:t>
          </a:r>
          <a:endParaRPr lang="es-CO" sz="2000" dirty="0"/>
        </a:p>
      </dgm:t>
    </dgm:pt>
    <dgm:pt modelId="{A0E37303-BE1D-43E5-8580-542BE824A6D7}" type="parTrans" cxnId="{935D262F-8363-4A45-9A5C-4BA3D3F43D64}">
      <dgm:prSet/>
      <dgm:spPr/>
      <dgm:t>
        <a:bodyPr/>
        <a:lstStyle/>
        <a:p>
          <a:endParaRPr lang="es-CO"/>
        </a:p>
      </dgm:t>
    </dgm:pt>
    <dgm:pt modelId="{E5115D13-9FB8-4DB0-BFC0-C4804F99A76F}" type="sibTrans" cxnId="{935D262F-8363-4A45-9A5C-4BA3D3F43D64}">
      <dgm:prSet/>
      <dgm:spPr/>
      <dgm:t>
        <a:bodyPr/>
        <a:lstStyle/>
        <a:p>
          <a:endParaRPr lang="es-CO"/>
        </a:p>
      </dgm:t>
    </dgm:pt>
    <dgm:pt modelId="{B2595576-A669-4819-88D6-38B718AEFCC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Juan                         Mejía De Tovar Montoya</a:t>
          </a:r>
          <a:endParaRPr lang="es-CO" sz="1600" dirty="0"/>
        </a:p>
      </dgm:t>
    </dgm:pt>
    <dgm:pt modelId="{771B8524-D69E-4320-9563-5A5395786867}" type="parTrans" cxnId="{39F09417-89B6-4E57-B12F-D7A7FAE4AFA8}">
      <dgm:prSet/>
      <dgm:spPr/>
      <dgm:t>
        <a:bodyPr/>
        <a:lstStyle/>
        <a:p>
          <a:endParaRPr lang="es-CO"/>
        </a:p>
      </dgm:t>
    </dgm:pt>
    <dgm:pt modelId="{24D1CF06-84B9-4A08-A4F2-452ABDC75D81}" type="sibTrans" cxnId="{39F09417-89B6-4E57-B12F-D7A7FAE4AFA8}">
      <dgm:prSet/>
      <dgm:spPr/>
      <dgm:t>
        <a:bodyPr/>
        <a:lstStyle/>
        <a:p>
          <a:endParaRPr lang="es-CO"/>
        </a:p>
      </dgm:t>
    </dgm:pt>
    <dgm:pt modelId="{E5DFD72E-A7D2-4814-8996-05247A9C988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Elvira Ramírez Sánchez</a:t>
          </a:r>
          <a:endParaRPr lang="es-CO" sz="2000" dirty="0"/>
        </a:p>
      </dgm:t>
    </dgm:pt>
    <dgm:pt modelId="{F1D39D51-6760-4482-A4DF-34FBFE916D54}" type="parTrans" cxnId="{CF60D01D-C276-4FF7-ACF1-36886DD8A080}">
      <dgm:prSet/>
      <dgm:spPr/>
      <dgm:t>
        <a:bodyPr/>
        <a:lstStyle/>
        <a:p>
          <a:endParaRPr lang="es-CO"/>
        </a:p>
      </dgm:t>
    </dgm:pt>
    <dgm:pt modelId="{0CCE49B9-D4D6-40F8-8898-F25590D2B278}" type="sibTrans" cxnId="{CF60D01D-C276-4FF7-ACF1-36886DD8A080}">
      <dgm:prSet/>
      <dgm:spPr/>
      <dgm:t>
        <a:bodyPr/>
        <a:lstStyle/>
        <a:p>
          <a:endParaRPr lang="es-CO"/>
        </a:p>
      </dgm:t>
    </dgm:pt>
    <dgm:pt modelId="{513D34B8-094A-4D3D-932A-E8164782E39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Juan                      Ramírez De Coy </a:t>
          </a:r>
          <a:r>
            <a:rPr lang="es-CO" sz="1600" dirty="0" err="1" smtClean="0"/>
            <a:t>Cerrudo</a:t>
          </a:r>
          <a:endParaRPr lang="es-CO" sz="1600" dirty="0"/>
        </a:p>
      </dgm:t>
    </dgm:pt>
    <dgm:pt modelId="{3EFBF889-280F-4DFA-A9D5-E3F29B4CE18A}" type="parTrans" cxnId="{8CBA2188-4E88-4E14-914A-E9BBA593560F}">
      <dgm:prSet/>
      <dgm:spPr/>
      <dgm:t>
        <a:bodyPr/>
        <a:lstStyle/>
        <a:p>
          <a:endParaRPr lang="es-CO"/>
        </a:p>
      </dgm:t>
    </dgm:pt>
    <dgm:pt modelId="{7CAF875C-CAD2-43C6-83DC-A9104DC9E6DC}" type="sibTrans" cxnId="{8CBA2188-4E88-4E14-914A-E9BBA593560F}">
      <dgm:prSet/>
      <dgm:spPr/>
      <dgm:t>
        <a:bodyPr/>
        <a:lstStyle/>
        <a:p>
          <a:endParaRPr lang="es-CO"/>
        </a:p>
      </dgm:t>
    </dgm:pt>
    <dgm:pt modelId="{C785BE88-5314-4471-BB88-D2B5C9768A9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Juana                                              Sánchez </a:t>
          </a:r>
          <a:r>
            <a:rPr lang="es-CO" sz="1800" dirty="0" err="1" smtClean="0"/>
            <a:t>Torreblanca</a:t>
          </a:r>
          <a:endParaRPr lang="es-CO" sz="1800" dirty="0"/>
        </a:p>
      </dgm:t>
    </dgm:pt>
    <dgm:pt modelId="{3042D803-7EC1-44D7-909B-F9FEB1E3508B}" type="parTrans" cxnId="{9A5C7889-1204-44E4-B080-8D20385DAEA0}">
      <dgm:prSet/>
      <dgm:spPr/>
      <dgm:t>
        <a:bodyPr/>
        <a:lstStyle/>
        <a:p>
          <a:endParaRPr lang="es-CO"/>
        </a:p>
      </dgm:t>
    </dgm:pt>
    <dgm:pt modelId="{127336E3-5095-4297-BD43-A04BBD2BB06D}" type="sibTrans" cxnId="{9A5C7889-1204-44E4-B080-8D20385DAEA0}">
      <dgm:prSet/>
      <dgm:spPr/>
      <dgm:t>
        <a:bodyPr/>
        <a:lstStyle/>
        <a:p>
          <a:endParaRPr lang="es-CO"/>
        </a:p>
      </dgm:t>
    </dgm:pt>
    <dgm:pt modelId="{CDC0075D-8167-4182-9931-D19AFF2FF5B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Bartolomé Sánchez </a:t>
          </a:r>
          <a:r>
            <a:rPr lang="es-CO" sz="1600" dirty="0" err="1" smtClean="0"/>
            <a:t>Torrebñanca</a:t>
          </a:r>
          <a:endParaRPr lang="es-CO" sz="1600" dirty="0"/>
        </a:p>
      </dgm:t>
    </dgm:pt>
    <dgm:pt modelId="{EAD588EC-507C-4498-96FB-A49B34DC8668}" type="parTrans" cxnId="{195C5BE4-1F13-4211-B2AF-DF66279AD5F1}">
      <dgm:prSet/>
      <dgm:spPr/>
      <dgm:t>
        <a:bodyPr/>
        <a:lstStyle/>
        <a:p>
          <a:endParaRPr lang="es-CO"/>
        </a:p>
      </dgm:t>
    </dgm:pt>
    <dgm:pt modelId="{3FB05ED5-8E9C-46FF-B71B-E0F8884B05EA}" type="sibTrans" cxnId="{195C5BE4-1F13-4211-B2AF-DF66279AD5F1}">
      <dgm:prSet/>
      <dgm:spPr/>
      <dgm:t>
        <a:bodyPr/>
        <a:lstStyle/>
        <a:p>
          <a:endParaRPr lang="es-CO"/>
        </a:p>
      </dgm:t>
    </dgm:pt>
    <dgm:pt modelId="{765FF8D3-D695-4EAA-8DE4-2D56DAB9B3F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CO" sz="1600" dirty="0" smtClean="0"/>
            <a:t>Luisa N. N. Indígena </a:t>
          </a:r>
          <a:r>
            <a:rPr lang="es-CO" sz="1600" dirty="0" err="1" smtClean="0"/>
            <a:t>Tahamí</a:t>
          </a:r>
          <a:endParaRPr lang="es-CO" sz="1600" dirty="0"/>
        </a:p>
      </dgm:t>
    </dgm:pt>
    <dgm:pt modelId="{3F281953-6392-4CA4-9E4F-9CE45B7F3410}" type="parTrans" cxnId="{29A3C3FC-C993-46FA-8E5D-3F50F5C734B1}">
      <dgm:prSet/>
      <dgm:spPr/>
      <dgm:t>
        <a:bodyPr/>
        <a:lstStyle/>
        <a:p>
          <a:endParaRPr lang="es-CO"/>
        </a:p>
      </dgm:t>
    </dgm:pt>
    <dgm:pt modelId="{C83DF2FE-5ED3-4822-AD7B-7ED5D1C13BB8}" type="sibTrans" cxnId="{29A3C3FC-C993-46FA-8E5D-3F50F5C734B1}">
      <dgm:prSet/>
      <dgm:spPr/>
      <dgm:t>
        <a:bodyPr/>
        <a:lstStyle/>
        <a:p>
          <a:endParaRPr lang="es-CO"/>
        </a:p>
      </dgm:t>
    </dgm:pt>
    <dgm:pt modelId="{F09CF7AD-0122-4212-AEFF-301118B91E8B}" type="pres">
      <dgm:prSet presAssocID="{E3592906-0A57-4AE4-AF90-C959665C40B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382770DA-8136-4C55-85EB-DF930EFB82BC}" type="pres">
      <dgm:prSet presAssocID="{9BBA92D4-0ABF-484D-B81A-99A150C46529}" presName="vertOne" presStyleCnt="0"/>
      <dgm:spPr/>
    </dgm:pt>
    <dgm:pt modelId="{4DF73DDE-3389-416D-9361-76DE4CEF12CE}" type="pres">
      <dgm:prSet presAssocID="{9BBA92D4-0ABF-484D-B81A-99A150C46529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7348C2D-1C07-4820-8DBA-7924004B105C}" type="pres">
      <dgm:prSet presAssocID="{9BBA92D4-0ABF-484D-B81A-99A150C46529}" presName="parTransOne" presStyleCnt="0"/>
      <dgm:spPr/>
    </dgm:pt>
    <dgm:pt modelId="{183ACB39-166C-4C40-A04D-72849FC3A03F}" type="pres">
      <dgm:prSet presAssocID="{9BBA92D4-0ABF-484D-B81A-99A150C46529}" presName="horzOne" presStyleCnt="0"/>
      <dgm:spPr/>
    </dgm:pt>
    <dgm:pt modelId="{452761B0-1BBF-45F6-A0DA-56FC99EBE7D5}" type="pres">
      <dgm:prSet presAssocID="{592066BD-E8CE-49A6-9679-507A76A16769}" presName="vertTwo" presStyleCnt="0"/>
      <dgm:spPr/>
    </dgm:pt>
    <dgm:pt modelId="{CE5AD040-6F90-48CA-94E0-8FEF5EC21195}" type="pres">
      <dgm:prSet presAssocID="{592066BD-E8CE-49A6-9679-507A76A16769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E395209-9000-46E3-80FF-9911A9142EBB}" type="pres">
      <dgm:prSet presAssocID="{592066BD-E8CE-49A6-9679-507A76A16769}" presName="horzTwo" presStyleCnt="0"/>
      <dgm:spPr/>
    </dgm:pt>
    <dgm:pt modelId="{349BCD0D-01A4-435B-9FAF-BAE87B3BDE4D}" type="pres">
      <dgm:prSet presAssocID="{1E185813-5C4E-4CD2-9304-E8489F14C8D4}" presName="sibSpaceTwo" presStyleCnt="0"/>
      <dgm:spPr/>
    </dgm:pt>
    <dgm:pt modelId="{C677362E-FDF4-4084-8BC5-CA386A89185C}" type="pres">
      <dgm:prSet presAssocID="{2319D21A-D7DB-41F1-87DF-7113B2256B8C}" presName="vertTwo" presStyleCnt="0"/>
      <dgm:spPr/>
    </dgm:pt>
    <dgm:pt modelId="{E5B05716-0384-44D6-8102-6375CEA6EFA1}" type="pres">
      <dgm:prSet presAssocID="{2319D21A-D7DB-41F1-87DF-7113B2256B8C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E31960F-CAD2-4D67-A339-53CAD72C2CBF}" type="pres">
      <dgm:prSet presAssocID="{2319D21A-D7DB-41F1-87DF-7113B2256B8C}" presName="parTransTwo" presStyleCnt="0"/>
      <dgm:spPr/>
    </dgm:pt>
    <dgm:pt modelId="{E5D778F0-66F0-4450-999A-8540B7B3B8A6}" type="pres">
      <dgm:prSet presAssocID="{2319D21A-D7DB-41F1-87DF-7113B2256B8C}" presName="horzTwo" presStyleCnt="0"/>
      <dgm:spPr/>
    </dgm:pt>
    <dgm:pt modelId="{863A1E2D-2C29-424B-94E6-52A367D105E7}" type="pres">
      <dgm:prSet presAssocID="{B2595576-A669-4819-88D6-38B718AEFCC0}" presName="vertThree" presStyleCnt="0"/>
      <dgm:spPr/>
    </dgm:pt>
    <dgm:pt modelId="{9820FF41-AC7A-4765-B773-AD6714D89C22}" type="pres">
      <dgm:prSet presAssocID="{B2595576-A669-4819-88D6-38B718AEFCC0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E2EA686-38AB-4989-97A0-F7973DF49EFA}" type="pres">
      <dgm:prSet presAssocID="{B2595576-A669-4819-88D6-38B718AEFCC0}" presName="horzThree" presStyleCnt="0"/>
      <dgm:spPr/>
    </dgm:pt>
    <dgm:pt modelId="{88F95E1E-BB6C-43ED-8255-1A0465E6163E}" type="pres">
      <dgm:prSet presAssocID="{24D1CF06-84B9-4A08-A4F2-452ABDC75D81}" presName="sibSpaceThree" presStyleCnt="0"/>
      <dgm:spPr/>
    </dgm:pt>
    <dgm:pt modelId="{26EB9BBA-108D-4943-B329-EE1E5D4092F9}" type="pres">
      <dgm:prSet presAssocID="{E5DFD72E-A7D2-4814-8996-05247A9C988C}" presName="vertThree" presStyleCnt="0"/>
      <dgm:spPr/>
    </dgm:pt>
    <dgm:pt modelId="{664E8E86-23BA-4A41-A4E3-C0E05D9310A4}" type="pres">
      <dgm:prSet presAssocID="{E5DFD72E-A7D2-4814-8996-05247A9C988C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EB42996-C36F-4074-A13D-E86466E199B5}" type="pres">
      <dgm:prSet presAssocID="{E5DFD72E-A7D2-4814-8996-05247A9C988C}" presName="parTransThree" presStyleCnt="0"/>
      <dgm:spPr/>
    </dgm:pt>
    <dgm:pt modelId="{DC06269D-AC8D-49FF-B677-B268B42DB1EE}" type="pres">
      <dgm:prSet presAssocID="{E5DFD72E-A7D2-4814-8996-05247A9C988C}" presName="horzThree" presStyleCnt="0"/>
      <dgm:spPr/>
    </dgm:pt>
    <dgm:pt modelId="{1615F2A4-A9EB-478F-A56C-A7543F4ACA37}" type="pres">
      <dgm:prSet presAssocID="{513D34B8-094A-4D3D-932A-E8164782E395}" presName="vertFour" presStyleCnt="0">
        <dgm:presLayoutVars>
          <dgm:chPref val="3"/>
        </dgm:presLayoutVars>
      </dgm:prSet>
      <dgm:spPr/>
    </dgm:pt>
    <dgm:pt modelId="{2FEB8DD5-ED11-4A57-985F-934F8423CB58}" type="pres">
      <dgm:prSet presAssocID="{513D34B8-094A-4D3D-932A-E8164782E395}" presName="txFour" presStyleLbl="node4" presStyleIdx="0" presStyleCnt="4" custLinFactNeighborX="-2896" custLinFactNeighborY="718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56682BC-6E2E-45DA-9089-790AE4118179}" type="pres">
      <dgm:prSet presAssocID="{513D34B8-094A-4D3D-932A-E8164782E395}" presName="horzFour" presStyleCnt="0"/>
      <dgm:spPr/>
    </dgm:pt>
    <dgm:pt modelId="{378EEE00-EAB3-423F-9DFE-CFD9DF966CB1}" type="pres">
      <dgm:prSet presAssocID="{7CAF875C-CAD2-43C6-83DC-A9104DC9E6DC}" presName="sibSpaceFour" presStyleCnt="0"/>
      <dgm:spPr/>
    </dgm:pt>
    <dgm:pt modelId="{7460F830-C8C8-4E70-9A51-24671494558B}" type="pres">
      <dgm:prSet presAssocID="{C785BE88-5314-4471-BB88-D2B5C9768A9B}" presName="vertFour" presStyleCnt="0">
        <dgm:presLayoutVars>
          <dgm:chPref val="3"/>
        </dgm:presLayoutVars>
      </dgm:prSet>
      <dgm:spPr/>
    </dgm:pt>
    <dgm:pt modelId="{A693A1CF-DF36-49A2-AB2E-B32E5E2D95B8}" type="pres">
      <dgm:prSet presAssocID="{C785BE88-5314-4471-BB88-D2B5C9768A9B}" presName="txFour" presStyleLbl="node4" presStyleIdx="1" presStyleCnt="4" custLinFactNeighborX="2100" custLinFactNeighborY="-26337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143EE63-9CDA-4312-A869-7F75F248243A}" type="pres">
      <dgm:prSet presAssocID="{C785BE88-5314-4471-BB88-D2B5C9768A9B}" presName="parTransFour" presStyleCnt="0"/>
      <dgm:spPr/>
    </dgm:pt>
    <dgm:pt modelId="{D7F5636D-A58F-4808-866E-3521754876CA}" type="pres">
      <dgm:prSet presAssocID="{C785BE88-5314-4471-BB88-D2B5C9768A9B}" presName="horzFour" presStyleCnt="0"/>
      <dgm:spPr/>
    </dgm:pt>
    <dgm:pt modelId="{2C51485F-74BC-433E-94A8-90C4E0B53DCA}" type="pres">
      <dgm:prSet presAssocID="{CDC0075D-8167-4182-9931-D19AFF2FF5B0}" presName="vertFour" presStyleCnt="0">
        <dgm:presLayoutVars>
          <dgm:chPref val="3"/>
        </dgm:presLayoutVars>
      </dgm:prSet>
      <dgm:spPr/>
    </dgm:pt>
    <dgm:pt modelId="{C39F7B40-294A-401A-9513-FB56F6448BE1}" type="pres">
      <dgm:prSet presAssocID="{CDC0075D-8167-4182-9931-D19AFF2FF5B0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90B66DC-E14F-4F53-8FBB-F9CCAD8051A3}" type="pres">
      <dgm:prSet presAssocID="{CDC0075D-8167-4182-9931-D19AFF2FF5B0}" presName="horzFour" presStyleCnt="0"/>
      <dgm:spPr/>
    </dgm:pt>
    <dgm:pt modelId="{4F4B28CC-6C33-41A5-8A89-E79B287616B8}" type="pres">
      <dgm:prSet presAssocID="{3FB05ED5-8E9C-46FF-B71B-E0F8884B05EA}" presName="sibSpaceFour" presStyleCnt="0"/>
      <dgm:spPr/>
    </dgm:pt>
    <dgm:pt modelId="{232503C3-4E75-44A5-B4A7-9DAD5999991E}" type="pres">
      <dgm:prSet presAssocID="{765FF8D3-D695-4EAA-8DE4-2D56DAB9B3FD}" presName="vertFour" presStyleCnt="0">
        <dgm:presLayoutVars>
          <dgm:chPref val="3"/>
        </dgm:presLayoutVars>
      </dgm:prSet>
      <dgm:spPr/>
    </dgm:pt>
    <dgm:pt modelId="{8917B424-71DF-4276-8577-F500CA046D64}" type="pres">
      <dgm:prSet presAssocID="{765FF8D3-D695-4EAA-8DE4-2D56DAB9B3FD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146F20F-52E7-4CCF-B753-812D94975B15}" type="pres">
      <dgm:prSet presAssocID="{765FF8D3-D695-4EAA-8DE4-2D56DAB9B3FD}" presName="horzFour" presStyleCnt="0"/>
      <dgm:spPr/>
    </dgm:pt>
  </dgm:ptLst>
  <dgm:cxnLst>
    <dgm:cxn modelId="{9A5C7889-1204-44E4-B080-8D20385DAEA0}" srcId="{E5DFD72E-A7D2-4814-8996-05247A9C988C}" destId="{C785BE88-5314-4471-BB88-D2B5C9768A9B}" srcOrd="1" destOrd="0" parTransId="{3042D803-7EC1-44D7-909B-F9FEB1E3508B}" sibTransId="{127336E3-5095-4297-BD43-A04BBD2BB06D}"/>
    <dgm:cxn modelId="{B842AD32-ED0C-45E7-AECB-09EFCC8F5352}" type="presOf" srcId="{C785BE88-5314-4471-BB88-D2B5C9768A9B}" destId="{A693A1CF-DF36-49A2-AB2E-B32E5E2D95B8}" srcOrd="0" destOrd="0" presId="urn:microsoft.com/office/officeart/2005/8/layout/hierarchy4"/>
    <dgm:cxn modelId="{FF9E4C75-9C30-4CB6-97A6-6BB0D02796F2}" type="presOf" srcId="{2319D21A-D7DB-41F1-87DF-7113B2256B8C}" destId="{E5B05716-0384-44D6-8102-6375CEA6EFA1}" srcOrd="0" destOrd="0" presId="urn:microsoft.com/office/officeart/2005/8/layout/hierarchy4"/>
    <dgm:cxn modelId="{9760CF5F-1013-422D-8505-CDB6FCB1CDE3}" type="presOf" srcId="{B2595576-A669-4819-88D6-38B718AEFCC0}" destId="{9820FF41-AC7A-4765-B773-AD6714D89C22}" srcOrd="0" destOrd="0" presId="urn:microsoft.com/office/officeart/2005/8/layout/hierarchy4"/>
    <dgm:cxn modelId="{1FB01259-BD8F-4F6A-A373-7D1081DB4393}" type="presOf" srcId="{513D34B8-094A-4D3D-932A-E8164782E395}" destId="{2FEB8DD5-ED11-4A57-985F-934F8423CB58}" srcOrd="0" destOrd="0" presId="urn:microsoft.com/office/officeart/2005/8/layout/hierarchy4"/>
    <dgm:cxn modelId="{B724B8FC-7898-40E3-93A6-B0BC0B5DBCE8}" type="presOf" srcId="{9BBA92D4-0ABF-484D-B81A-99A150C46529}" destId="{4DF73DDE-3389-416D-9361-76DE4CEF12CE}" srcOrd="0" destOrd="0" presId="urn:microsoft.com/office/officeart/2005/8/layout/hierarchy4"/>
    <dgm:cxn modelId="{195C5BE4-1F13-4211-B2AF-DF66279AD5F1}" srcId="{C785BE88-5314-4471-BB88-D2B5C9768A9B}" destId="{CDC0075D-8167-4182-9931-D19AFF2FF5B0}" srcOrd="0" destOrd="0" parTransId="{EAD588EC-507C-4498-96FB-A49B34DC8668}" sibTransId="{3FB05ED5-8E9C-46FF-B71B-E0F8884B05EA}"/>
    <dgm:cxn modelId="{F48A9BCD-3AF8-413F-9557-6066C5CD3138}" srcId="{E3592906-0A57-4AE4-AF90-C959665C40B4}" destId="{9BBA92D4-0ABF-484D-B81A-99A150C46529}" srcOrd="0" destOrd="0" parTransId="{1C129E71-D1D7-4E52-94AC-290A2F633DFE}" sibTransId="{CD22FCCA-386E-42C7-B10F-E3F1D2C36129}"/>
    <dgm:cxn modelId="{935D262F-8363-4A45-9A5C-4BA3D3F43D64}" srcId="{9BBA92D4-0ABF-484D-B81A-99A150C46529}" destId="{2319D21A-D7DB-41F1-87DF-7113B2256B8C}" srcOrd="1" destOrd="0" parTransId="{A0E37303-BE1D-43E5-8580-542BE824A6D7}" sibTransId="{E5115D13-9FB8-4DB0-BFC0-C4804F99A76F}"/>
    <dgm:cxn modelId="{CE9C77FF-5D2B-4642-9039-90A419AE5135}" type="presOf" srcId="{E3592906-0A57-4AE4-AF90-C959665C40B4}" destId="{F09CF7AD-0122-4212-AEFF-301118B91E8B}" srcOrd="0" destOrd="0" presId="urn:microsoft.com/office/officeart/2005/8/layout/hierarchy4"/>
    <dgm:cxn modelId="{39F09417-89B6-4E57-B12F-D7A7FAE4AFA8}" srcId="{2319D21A-D7DB-41F1-87DF-7113B2256B8C}" destId="{B2595576-A669-4819-88D6-38B718AEFCC0}" srcOrd="0" destOrd="0" parTransId="{771B8524-D69E-4320-9563-5A5395786867}" sibTransId="{24D1CF06-84B9-4A08-A4F2-452ABDC75D81}"/>
    <dgm:cxn modelId="{8CBA2188-4E88-4E14-914A-E9BBA593560F}" srcId="{E5DFD72E-A7D2-4814-8996-05247A9C988C}" destId="{513D34B8-094A-4D3D-932A-E8164782E395}" srcOrd="0" destOrd="0" parTransId="{3EFBF889-280F-4DFA-A9D5-E3F29B4CE18A}" sibTransId="{7CAF875C-CAD2-43C6-83DC-A9104DC9E6DC}"/>
    <dgm:cxn modelId="{46A4127E-F53D-4293-9A1D-0739FC18211B}" srcId="{9BBA92D4-0ABF-484D-B81A-99A150C46529}" destId="{592066BD-E8CE-49A6-9679-507A76A16769}" srcOrd="0" destOrd="0" parTransId="{401D701A-7A49-485D-B236-DC4F5AB9C723}" sibTransId="{1E185813-5C4E-4CD2-9304-E8489F14C8D4}"/>
    <dgm:cxn modelId="{CF60D01D-C276-4FF7-ACF1-36886DD8A080}" srcId="{2319D21A-D7DB-41F1-87DF-7113B2256B8C}" destId="{E5DFD72E-A7D2-4814-8996-05247A9C988C}" srcOrd="1" destOrd="0" parTransId="{F1D39D51-6760-4482-A4DF-34FBFE916D54}" sibTransId="{0CCE49B9-D4D6-40F8-8898-F25590D2B278}"/>
    <dgm:cxn modelId="{D8037438-9052-47F2-A6DA-9E602C6225F5}" type="presOf" srcId="{E5DFD72E-A7D2-4814-8996-05247A9C988C}" destId="{664E8E86-23BA-4A41-A4E3-C0E05D9310A4}" srcOrd="0" destOrd="0" presId="urn:microsoft.com/office/officeart/2005/8/layout/hierarchy4"/>
    <dgm:cxn modelId="{29A3C3FC-C993-46FA-8E5D-3F50F5C734B1}" srcId="{C785BE88-5314-4471-BB88-D2B5C9768A9B}" destId="{765FF8D3-D695-4EAA-8DE4-2D56DAB9B3FD}" srcOrd="1" destOrd="0" parTransId="{3F281953-6392-4CA4-9E4F-9CE45B7F3410}" sibTransId="{C83DF2FE-5ED3-4822-AD7B-7ED5D1C13BB8}"/>
    <dgm:cxn modelId="{46936290-F477-4EBD-8C95-E6B357FFF2D4}" type="presOf" srcId="{592066BD-E8CE-49A6-9679-507A76A16769}" destId="{CE5AD040-6F90-48CA-94E0-8FEF5EC21195}" srcOrd="0" destOrd="0" presId="urn:microsoft.com/office/officeart/2005/8/layout/hierarchy4"/>
    <dgm:cxn modelId="{10427E87-120C-4116-A1D2-336C5DDB7B59}" type="presOf" srcId="{765FF8D3-D695-4EAA-8DE4-2D56DAB9B3FD}" destId="{8917B424-71DF-4276-8577-F500CA046D64}" srcOrd="0" destOrd="0" presId="urn:microsoft.com/office/officeart/2005/8/layout/hierarchy4"/>
    <dgm:cxn modelId="{19AE4DC6-D305-4E65-B32D-2C749C8B2307}" type="presOf" srcId="{CDC0075D-8167-4182-9931-D19AFF2FF5B0}" destId="{C39F7B40-294A-401A-9513-FB56F6448BE1}" srcOrd="0" destOrd="0" presId="urn:microsoft.com/office/officeart/2005/8/layout/hierarchy4"/>
    <dgm:cxn modelId="{08A70849-44A0-4273-8569-7B9DA092E4A5}" type="presParOf" srcId="{F09CF7AD-0122-4212-AEFF-301118B91E8B}" destId="{382770DA-8136-4C55-85EB-DF930EFB82BC}" srcOrd="0" destOrd="0" presId="urn:microsoft.com/office/officeart/2005/8/layout/hierarchy4"/>
    <dgm:cxn modelId="{9B30744C-3395-4BE8-BBD3-2D57EA461D05}" type="presParOf" srcId="{382770DA-8136-4C55-85EB-DF930EFB82BC}" destId="{4DF73DDE-3389-416D-9361-76DE4CEF12CE}" srcOrd="0" destOrd="0" presId="urn:microsoft.com/office/officeart/2005/8/layout/hierarchy4"/>
    <dgm:cxn modelId="{6D5C5556-2366-49D7-8598-59123634AD2A}" type="presParOf" srcId="{382770DA-8136-4C55-85EB-DF930EFB82BC}" destId="{27348C2D-1C07-4820-8DBA-7924004B105C}" srcOrd="1" destOrd="0" presId="urn:microsoft.com/office/officeart/2005/8/layout/hierarchy4"/>
    <dgm:cxn modelId="{4A131ADD-4AD7-402C-B655-F2522F16E7ED}" type="presParOf" srcId="{382770DA-8136-4C55-85EB-DF930EFB82BC}" destId="{183ACB39-166C-4C40-A04D-72849FC3A03F}" srcOrd="2" destOrd="0" presId="urn:microsoft.com/office/officeart/2005/8/layout/hierarchy4"/>
    <dgm:cxn modelId="{ABF959FD-90AA-475C-87CF-EAE837BCA761}" type="presParOf" srcId="{183ACB39-166C-4C40-A04D-72849FC3A03F}" destId="{452761B0-1BBF-45F6-A0DA-56FC99EBE7D5}" srcOrd="0" destOrd="0" presId="urn:microsoft.com/office/officeart/2005/8/layout/hierarchy4"/>
    <dgm:cxn modelId="{853CE312-FAE3-4C73-BED4-602B807B1016}" type="presParOf" srcId="{452761B0-1BBF-45F6-A0DA-56FC99EBE7D5}" destId="{CE5AD040-6F90-48CA-94E0-8FEF5EC21195}" srcOrd="0" destOrd="0" presId="urn:microsoft.com/office/officeart/2005/8/layout/hierarchy4"/>
    <dgm:cxn modelId="{F1262022-9A73-4E70-9166-165D4962197A}" type="presParOf" srcId="{452761B0-1BBF-45F6-A0DA-56FC99EBE7D5}" destId="{5E395209-9000-46E3-80FF-9911A9142EBB}" srcOrd="1" destOrd="0" presId="urn:microsoft.com/office/officeart/2005/8/layout/hierarchy4"/>
    <dgm:cxn modelId="{C18DB614-9160-47D6-BBD5-E6902CED3A0C}" type="presParOf" srcId="{183ACB39-166C-4C40-A04D-72849FC3A03F}" destId="{349BCD0D-01A4-435B-9FAF-BAE87B3BDE4D}" srcOrd="1" destOrd="0" presId="urn:microsoft.com/office/officeart/2005/8/layout/hierarchy4"/>
    <dgm:cxn modelId="{97D4436D-024F-4892-B27A-4607F489E1E2}" type="presParOf" srcId="{183ACB39-166C-4C40-A04D-72849FC3A03F}" destId="{C677362E-FDF4-4084-8BC5-CA386A89185C}" srcOrd="2" destOrd="0" presId="urn:microsoft.com/office/officeart/2005/8/layout/hierarchy4"/>
    <dgm:cxn modelId="{0E579D52-E902-428D-B493-A3A44585C180}" type="presParOf" srcId="{C677362E-FDF4-4084-8BC5-CA386A89185C}" destId="{E5B05716-0384-44D6-8102-6375CEA6EFA1}" srcOrd="0" destOrd="0" presId="urn:microsoft.com/office/officeart/2005/8/layout/hierarchy4"/>
    <dgm:cxn modelId="{E13559C9-8CB4-4025-80B0-38B4C6A36ADB}" type="presParOf" srcId="{C677362E-FDF4-4084-8BC5-CA386A89185C}" destId="{EE31960F-CAD2-4D67-A339-53CAD72C2CBF}" srcOrd="1" destOrd="0" presId="urn:microsoft.com/office/officeart/2005/8/layout/hierarchy4"/>
    <dgm:cxn modelId="{A422729C-946A-4F77-BB30-C4B9DD31E0D8}" type="presParOf" srcId="{C677362E-FDF4-4084-8BC5-CA386A89185C}" destId="{E5D778F0-66F0-4450-999A-8540B7B3B8A6}" srcOrd="2" destOrd="0" presId="urn:microsoft.com/office/officeart/2005/8/layout/hierarchy4"/>
    <dgm:cxn modelId="{42F12454-1B99-4A84-91A0-E151D24890CE}" type="presParOf" srcId="{E5D778F0-66F0-4450-999A-8540B7B3B8A6}" destId="{863A1E2D-2C29-424B-94E6-52A367D105E7}" srcOrd="0" destOrd="0" presId="urn:microsoft.com/office/officeart/2005/8/layout/hierarchy4"/>
    <dgm:cxn modelId="{4D4ED7E0-7270-48B9-9746-C98B01D5F822}" type="presParOf" srcId="{863A1E2D-2C29-424B-94E6-52A367D105E7}" destId="{9820FF41-AC7A-4765-B773-AD6714D89C22}" srcOrd="0" destOrd="0" presId="urn:microsoft.com/office/officeart/2005/8/layout/hierarchy4"/>
    <dgm:cxn modelId="{223ED67D-BDF1-4E20-B82C-D1FD60DC7E8C}" type="presParOf" srcId="{863A1E2D-2C29-424B-94E6-52A367D105E7}" destId="{DE2EA686-38AB-4989-97A0-F7973DF49EFA}" srcOrd="1" destOrd="0" presId="urn:microsoft.com/office/officeart/2005/8/layout/hierarchy4"/>
    <dgm:cxn modelId="{6236DEEE-DDBB-4C2E-B32B-2C4E313A0E8C}" type="presParOf" srcId="{E5D778F0-66F0-4450-999A-8540B7B3B8A6}" destId="{88F95E1E-BB6C-43ED-8255-1A0465E6163E}" srcOrd="1" destOrd="0" presId="urn:microsoft.com/office/officeart/2005/8/layout/hierarchy4"/>
    <dgm:cxn modelId="{2D63C6D1-17DA-4B47-8DA7-A82294F7036C}" type="presParOf" srcId="{E5D778F0-66F0-4450-999A-8540B7B3B8A6}" destId="{26EB9BBA-108D-4943-B329-EE1E5D4092F9}" srcOrd="2" destOrd="0" presId="urn:microsoft.com/office/officeart/2005/8/layout/hierarchy4"/>
    <dgm:cxn modelId="{C831A2D0-1F3A-4D6C-9713-09D893620B89}" type="presParOf" srcId="{26EB9BBA-108D-4943-B329-EE1E5D4092F9}" destId="{664E8E86-23BA-4A41-A4E3-C0E05D9310A4}" srcOrd="0" destOrd="0" presId="urn:microsoft.com/office/officeart/2005/8/layout/hierarchy4"/>
    <dgm:cxn modelId="{6D892C13-77A7-4445-ADBC-AF3D68965F45}" type="presParOf" srcId="{26EB9BBA-108D-4943-B329-EE1E5D4092F9}" destId="{9EB42996-C36F-4074-A13D-E86466E199B5}" srcOrd="1" destOrd="0" presId="urn:microsoft.com/office/officeart/2005/8/layout/hierarchy4"/>
    <dgm:cxn modelId="{355F1D68-FCC8-46B8-9F16-DA1E53619A5F}" type="presParOf" srcId="{26EB9BBA-108D-4943-B329-EE1E5D4092F9}" destId="{DC06269D-AC8D-49FF-B677-B268B42DB1EE}" srcOrd="2" destOrd="0" presId="urn:microsoft.com/office/officeart/2005/8/layout/hierarchy4"/>
    <dgm:cxn modelId="{CF0A9479-712E-4E22-9670-A74B58DBF156}" type="presParOf" srcId="{DC06269D-AC8D-49FF-B677-B268B42DB1EE}" destId="{1615F2A4-A9EB-478F-A56C-A7543F4ACA37}" srcOrd="0" destOrd="0" presId="urn:microsoft.com/office/officeart/2005/8/layout/hierarchy4"/>
    <dgm:cxn modelId="{1DB9F4D9-E3AC-4CC6-A656-DD56526E0704}" type="presParOf" srcId="{1615F2A4-A9EB-478F-A56C-A7543F4ACA37}" destId="{2FEB8DD5-ED11-4A57-985F-934F8423CB58}" srcOrd="0" destOrd="0" presId="urn:microsoft.com/office/officeart/2005/8/layout/hierarchy4"/>
    <dgm:cxn modelId="{E44EDC64-D0B3-4306-9518-383FD17D7E21}" type="presParOf" srcId="{1615F2A4-A9EB-478F-A56C-A7543F4ACA37}" destId="{C56682BC-6E2E-45DA-9089-790AE4118179}" srcOrd="1" destOrd="0" presId="urn:microsoft.com/office/officeart/2005/8/layout/hierarchy4"/>
    <dgm:cxn modelId="{D0D68020-25CB-4152-8DDE-2F27023C9092}" type="presParOf" srcId="{DC06269D-AC8D-49FF-B677-B268B42DB1EE}" destId="{378EEE00-EAB3-423F-9DFE-CFD9DF966CB1}" srcOrd="1" destOrd="0" presId="urn:microsoft.com/office/officeart/2005/8/layout/hierarchy4"/>
    <dgm:cxn modelId="{971983DF-13D3-4052-B4CD-59BE9145E0DD}" type="presParOf" srcId="{DC06269D-AC8D-49FF-B677-B268B42DB1EE}" destId="{7460F830-C8C8-4E70-9A51-24671494558B}" srcOrd="2" destOrd="0" presId="urn:microsoft.com/office/officeart/2005/8/layout/hierarchy4"/>
    <dgm:cxn modelId="{728D43B4-DEC1-4FB0-9E87-7D2EFCE38F1D}" type="presParOf" srcId="{7460F830-C8C8-4E70-9A51-24671494558B}" destId="{A693A1CF-DF36-49A2-AB2E-B32E5E2D95B8}" srcOrd="0" destOrd="0" presId="urn:microsoft.com/office/officeart/2005/8/layout/hierarchy4"/>
    <dgm:cxn modelId="{EC41D474-9170-47E4-9CF9-F51E321DB9F2}" type="presParOf" srcId="{7460F830-C8C8-4E70-9A51-24671494558B}" destId="{9143EE63-9CDA-4312-A869-7F75F248243A}" srcOrd="1" destOrd="0" presId="urn:microsoft.com/office/officeart/2005/8/layout/hierarchy4"/>
    <dgm:cxn modelId="{C6FC4C4C-05CC-4603-B768-832E978B648B}" type="presParOf" srcId="{7460F830-C8C8-4E70-9A51-24671494558B}" destId="{D7F5636D-A58F-4808-866E-3521754876CA}" srcOrd="2" destOrd="0" presId="urn:microsoft.com/office/officeart/2005/8/layout/hierarchy4"/>
    <dgm:cxn modelId="{4DE75D6D-3A74-46E9-A343-6C0159DC6774}" type="presParOf" srcId="{D7F5636D-A58F-4808-866E-3521754876CA}" destId="{2C51485F-74BC-433E-94A8-90C4E0B53DCA}" srcOrd="0" destOrd="0" presId="urn:microsoft.com/office/officeart/2005/8/layout/hierarchy4"/>
    <dgm:cxn modelId="{55890332-5319-4316-B6E2-2F47F782AD12}" type="presParOf" srcId="{2C51485F-74BC-433E-94A8-90C4E0B53DCA}" destId="{C39F7B40-294A-401A-9513-FB56F6448BE1}" srcOrd="0" destOrd="0" presId="urn:microsoft.com/office/officeart/2005/8/layout/hierarchy4"/>
    <dgm:cxn modelId="{8079953F-30EB-4D8B-BF6C-55326066530D}" type="presParOf" srcId="{2C51485F-74BC-433E-94A8-90C4E0B53DCA}" destId="{790B66DC-E14F-4F53-8FBB-F9CCAD8051A3}" srcOrd="1" destOrd="0" presId="urn:microsoft.com/office/officeart/2005/8/layout/hierarchy4"/>
    <dgm:cxn modelId="{7B72D723-70B4-43DB-AFA2-76D1DC74EC3B}" type="presParOf" srcId="{D7F5636D-A58F-4808-866E-3521754876CA}" destId="{4F4B28CC-6C33-41A5-8A89-E79B287616B8}" srcOrd="1" destOrd="0" presId="urn:microsoft.com/office/officeart/2005/8/layout/hierarchy4"/>
    <dgm:cxn modelId="{BED061EA-CBF8-4694-9939-F41EB87D4987}" type="presParOf" srcId="{D7F5636D-A58F-4808-866E-3521754876CA}" destId="{232503C3-4E75-44A5-B4A7-9DAD5999991E}" srcOrd="2" destOrd="0" presId="urn:microsoft.com/office/officeart/2005/8/layout/hierarchy4"/>
    <dgm:cxn modelId="{A62E779C-9B43-4152-8525-D63D6655993C}" type="presParOf" srcId="{232503C3-4E75-44A5-B4A7-9DAD5999991E}" destId="{8917B424-71DF-4276-8577-F500CA046D64}" srcOrd="0" destOrd="0" presId="urn:microsoft.com/office/officeart/2005/8/layout/hierarchy4"/>
    <dgm:cxn modelId="{1C1E4CA0-6279-4C61-8139-E25D164E1379}" type="presParOf" srcId="{232503C3-4E75-44A5-B4A7-9DAD5999991E}" destId="{D146F20F-52E7-4CCF-B753-812D94975B15}" srcOrd="1" destOrd="0" presId="urn:microsoft.com/office/officeart/2005/8/layout/hierarchy4"/>
  </dgm:cxnLst>
  <dgm:bg/>
  <dgm:whole/>
</dgm:dataModel>
</file>

<file path=ppt/diagrams/data117.xml><?xml version="1.0" encoding="utf-8"?>
<dgm:dataModel xmlns:dgm="http://schemas.openxmlformats.org/drawingml/2006/diagram" xmlns:a="http://schemas.openxmlformats.org/drawingml/2006/main">
  <dgm:ptLst>
    <dgm:pt modelId="{E3592906-0A57-4AE4-AF90-C959665C40B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994D19FD-3429-4BA9-829B-5E5AB5C8C6B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Isabel Sánchez Paladines</a:t>
          </a:r>
          <a:endParaRPr lang="es-CO" sz="2400" i="1" dirty="0"/>
        </a:p>
      </dgm:t>
    </dgm:pt>
    <dgm:pt modelId="{608F97EE-78D8-41EB-A0CE-037DDE0A9F8B}" type="parTrans" cxnId="{98DBBD3C-2574-45C8-93BD-F1EFA7DA7D4B}">
      <dgm:prSet/>
      <dgm:spPr/>
      <dgm:t>
        <a:bodyPr/>
        <a:lstStyle/>
        <a:p>
          <a:endParaRPr lang="es-CO"/>
        </a:p>
      </dgm:t>
    </dgm:pt>
    <dgm:pt modelId="{A37ECD3E-7CDB-4DF2-A5EE-0703560FE8BB}" type="sibTrans" cxnId="{98DBBD3C-2574-45C8-93BD-F1EFA7DA7D4B}">
      <dgm:prSet/>
      <dgm:spPr/>
      <dgm:t>
        <a:bodyPr/>
        <a:lstStyle/>
        <a:p>
          <a:endParaRPr lang="es-CO"/>
        </a:p>
      </dgm:t>
    </dgm:pt>
    <dgm:pt modelId="{1A45A312-7469-47E0-BF0F-FD9CC17D909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Bartolomé Sánchez </a:t>
          </a:r>
          <a:r>
            <a:rPr lang="es-CO" sz="2000" dirty="0" err="1" smtClean="0"/>
            <a:t>Vibancos</a:t>
          </a:r>
          <a:endParaRPr lang="es-CO" sz="2000" dirty="0"/>
        </a:p>
      </dgm:t>
    </dgm:pt>
    <dgm:pt modelId="{CD4F7684-F887-446E-86B0-E050479E2CA6}" type="parTrans" cxnId="{78E9DC56-17AC-417B-95DF-D50C80D7D2AB}">
      <dgm:prSet/>
      <dgm:spPr/>
      <dgm:t>
        <a:bodyPr/>
        <a:lstStyle/>
        <a:p>
          <a:endParaRPr lang="es-CO"/>
        </a:p>
      </dgm:t>
    </dgm:pt>
    <dgm:pt modelId="{E95410A7-202C-41E6-A3DE-11A6FB5FF725}" type="sibTrans" cxnId="{78E9DC56-17AC-417B-95DF-D50C80D7D2AB}">
      <dgm:prSet/>
      <dgm:spPr/>
      <dgm:t>
        <a:bodyPr/>
        <a:lstStyle/>
        <a:p>
          <a:endParaRPr lang="es-CO"/>
        </a:p>
      </dgm:t>
    </dgm:pt>
    <dgm:pt modelId="{175B034D-1DDE-4122-BF02-B7F618E5439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Catalina Paladines De La Fuente</a:t>
          </a:r>
          <a:endParaRPr lang="es-CO" sz="2000" dirty="0"/>
        </a:p>
      </dgm:t>
    </dgm:pt>
    <dgm:pt modelId="{F3104F9F-178B-4B90-9B41-981DA275E682}" type="parTrans" cxnId="{A22C3FD5-50C7-45F1-8DE6-C4621051375B}">
      <dgm:prSet/>
      <dgm:spPr/>
      <dgm:t>
        <a:bodyPr/>
        <a:lstStyle/>
        <a:p>
          <a:endParaRPr lang="es-CO"/>
        </a:p>
      </dgm:t>
    </dgm:pt>
    <dgm:pt modelId="{B77477EE-F14C-4F92-ADE0-1AA3603DC380}" type="sibTrans" cxnId="{A22C3FD5-50C7-45F1-8DE6-C4621051375B}">
      <dgm:prSet/>
      <dgm:spPr/>
      <dgm:t>
        <a:bodyPr/>
        <a:lstStyle/>
        <a:p>
          <a:endParaRPr lang="es-CO"/>
        </a:p>
      </dgm:t>
    </dgm:pt>
    <dgm:pt modelId="{17DEFFC2-932E-4E96-9836-48D56B39974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Alonso                   López Paladines</a:t>
          </a:r>
          <a:endParaRPr lang="es-CO" sz="1600" dirty="0"/>
        </a:p>
      </dgm:t>
    </dgm:pt>
    <dgm:pt modelId="{6EF939BA-3281-4273-B58F-9E1799DD8BB5}" type="parTrans" cxnId="{35EDFDDE-6297-432F-BEA2-BCB7C15FA1E6}">
      <dgm:prSet/>
      <dgm:spPr/>
      <dgm:t>
        <a:bodyPr/>
        <a:lstStyle/>
        <a:p>
          <a:endParaRPr lang="es-CO"/>
        </a:p>
      </dgm:t>
    </dgm:pt>
    <dgm:pt modelId="{EFD0ABC0-3DBE-4DA2-BCFA-C0825EE124A8}" type="sibTrans" cxnId="{35EDFDDE-6297-432F-BEA2-BCB7C15FA1E6}">
      <dgm:prSet/>
      <dgm:spPr/>
      <dgm:t>
        <a:bodyPr/>
        <a:lstStyle/>
        <a:p>
          <a:endParaRPr lang="es-CO"/>
        </a:p>
      </dgm:t>
    </dgm:pt>
    <dgm:pt modelId="{C5EE3920-9AC0-446F-8471-98BE3A0542B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Isabel Pérez Galeano</a:t>
          </a:r>
          <a:endParaRPr lang="es-CO" sz="1800" dirty="0"/>
        </a:p>
      </dgm:t>
    </dgm:pt>
    <dgm:pt modelId="{124803B9-A303-4F4F-8BA6-BDC2AFD08F30}" type="parTrans" cxnId="{9BC188EC-4575-4F71-A431-4D9191EE603E}">
      <dgm:prSet/>
      <dgm:spPr/>
      <dgm:t>
        <a:bodyPr/>
        <a:lstStyle/>
        <a:p>
          <a:endParaRPr lang="es-CO"/>
        </a:p>
      </dgm:t>
    </dgm:pt>
    <dgm:pt modelId="{E2B34799-B0A2-4CD2-97B0-4D0D1CA14725}" type="sibTrans" cxnId="{9BC188EC-4575-4F71-A431-4D9191EE603E}">
      <dgm:prSet/>
      <dgm:spPr/>
      <dgm:t>
        <a:bodyPr/>
        <a:lstStyle/>
        <a:p>
          <a:endParaRPr lang="es-CO"/>
        </a:p>
      </dgm:t>
    </dgm:pt>
    <dgm:pt modelId="{1B95A1C1-5BFB-4D32-A997-2F4E743183F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600" dirty="0" smtClean="0"/>
            <a:t>Francisco Pérez  Holguín</a:t>
          </a:r>
          <a:endParaRPr lang="es-CO" sz="1600" dirty="0"/>
        </a:p>
      </dgm:t>
    </dgm:pt>
    <dgm:pt modelId="{B8B2AA94-8790-4F61-B045-6A3A30335737}" type="parTrans" cxnId="{2D5AFEFA-85CE-4FD1-9DB6-41FFC5F43FB2}">
      <dgm:prSet/>
      <dgm:spPr/>
      <dgm:t>
        <a:bodyPr/>
        <a:lstStyle/>
        <a:p>
          <a:endParaRPr lang="es-CO"/>
        </a:p>
      </dgm:t>
    </dgm:pt>
    <dgm:pt modelId="{42EDBC38-AEB5-48A7-8F14-D87BF726E1DB}" type="sibTrans" cxnId="{2D5AFEFA-85CE-4FD1-9DB6-41FFC5F43FB2}">
      <dgm:prSet/>
      <dgm:spPr/>
      <dgm:t>
        <a:bodyPr/>
        <a:lstStyle/>
        <a:p>
          <a:endParaRPr lang="es-CO"/>
        </a:p>
      </dgm:t>
    </dgm:pt>
    <dgm:pt modelId="{5CFA743C-A63E-4498-B0FF-179B904C5FB6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tx1"/>
        </a:solidFill>
      </dgm:spPr>
      <dgm:t>
        <a:bodyPr/>
        <a:lstStyle/>
        <a:p>
          <a:endParaRPr lang="es-CO" dirty="0"/>
        </a:p>
      </dgm:t>
    </dgm:pt>
    <dgm:pt modelId="{54CB4536-A688-4DC8-A9C6-7FE62F7F4BBC}" type="parTrans" cxnId="{6A1870B1-8F4F-453C-871B-14DD4E303A7B}">
      <dgm:prSet/>
      <dgm:spPr/>
      <dgm:t>
        <a:bodyPr/>
        <a:lstStyle/>
        <a:p>
          <a:endParaRPr lang="es-CO"/>
        </a:p>
      </dgm:t>
    </dgm:pt>
    <dgm:pt modelId="{7E26FE2B-7877-477C-879B-C1E86DCA8399}" type="sibTrans" cxnId="{6A1870B1-8F4F-453C-871B-14DD4E303A7B}">
      <dgm:prSet/>
      <dgm:spPr/>
      <dgm:t>
        <a:bodyPr/>
        <a:lstStyle/>
        <a:p>
          <a:endParaRPr lang="es-CO"/>
        </a:p>
      </dgm:t>
    </dgm:pt>
    <dgm:pt modelId="{7D562EA2-6F63-4137-AF06-A441C840A2D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Francisco Martínez </a:t>
          </a:r>
          <a:r>
            <a:rPr lang="es-CO" sz="1600" dirty="0" err="1" smtClean="0"/>
            <a:t>Vibancos</a:t>
          </a:r>
          <a:endParaRPr lang="es-CO" sz="1600" dirty="0"/>
        </a:p>
      </dgm:t>
    </dgm:pt>
    <dgm:pt modelId="{F39BD64F-247C-444F-974E-23EFC4A20BBD}" type="parTrans" cxnId="{ECD16B82-C198-4286-A69E-FE6925FACFC1}">
      <dgm:prSet/>
      <dgm:spPr/>
      <dgm:t>
        <a:bodyPr/>
        <a:lstStyle/>
        <a:p>
          <a:endParaRPr lang="es-CO"/>
        </a:p>
      </dgm:t>
    </dgm:pt>
    <dgm:pt modelId="{CA93D197-922F-472B-BBE2-734EF2DFD0B4}" type="sibTrans" cxnId="{ECD16B82-C198-4286-A69E-FE6925FACFC1}">
      <dgm:prSet/>
      <dgm:spPr/>
      <dgm:t>
        <a:bodyPr/>
        <a:lstStyle/>
        <a:p>
          <a:endParaRPr lang="es-CO"/>
        </a:p>
      </dgm:t>
    </dgm:pt>
    <dgm:pt modelId="{881530CD-59BE-4E9B-8CD5-214BC6479B7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María                                         De </a:t>
          </a:r>
          <a:r>
            <a:rPr lang="es-CO" sz="1800" dirty="0" err="1" smtClean="0"/>
            <a:t>Torreblanca</a:t>
          </a:r>
          <a:r>
            <a:rPr lang="es-CO" sz="1800" dirty="0" smtClean="0"/>
            <a:t> Carvajal</a:t>
          </a:r>
          <a:endParaRPr lang="es-CO" sz="1800" dirty="0"/>
        </a:p>
      </dgm:t>
    </dgm:pt>
    <dgm:pt modelId="{9A3BDF8E-BCDB-415B-B706-7C744BBE40D3}" type="parTrans" cxnId="{6A68BBFC-810A-4015-8838-B6D967A889A9}">
      <dgm:prSet/>
      <dgm:spPr/>
      <dgm:t>
        <a:bodyPr/>
        <a:lstStyle/>
        <a:p>
          <a:endParaRPr lang="es-CO"/>
        </a:p>
      </dgm:t>
    </dgm:pt>
    <dgm:pt modelId="{B0C286AB-213C-4F90-8664-934A8F69186C}" type="sibTrans" cxnId="{6A68BBFC-810A-4015-8838-B6D967A889A9}">
      <dgm:prSet/>
      <dgm:spPr/>
      <dgm:t>
        <a:bodyPr/>
        <a:lstStyle/>
        <a:p>
          <a:endParaRPr lang="es-CO"/>
        </a:p>
      </dgm:t>
    </dgm:pt>
    <dgm:pt modelId="{0B1E22FA-9172-41E7-852C-BF0639EABAC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Bartolomé Sánchez </a:t>
          </a:r>
          <a:r>
            <a:rPr lang="es-CO" sz="1600" dirty="0" err="1" smtClean="0"/>
            <a:t>Torreblanca</a:t>
          </a:r>
          <a:endParaRPr lang="es-CO" sz="1600" dirty="0"/>
        </a:p>
      </dgm:t>
    </dgm:pt>
    <dgm:pt modelId="{E84E498D-8787-4FD6-8F1B-14D26A7A68C4}" type="parTrans" cxnId="{A49BCFFC-6B1B-41F5-9B80-26FF828B6F43}">
      <dgm:prSet/>
      <dgm:spPr/>
      <dgm:t>
        <a:bodyPr/>
        <a:lstStyle/>
        <a:p>
          <a:endParaRPr lang="es-CO"/>
        </a:p>
      </dgm:t>
    </dgm:pt>
    <dgm:pt modelId="{354037DE-BE19-4576-A515-8221DFBDAEF8}" type="sibTrans" cxnId="{A49BCFFC-6B1B-41F5-9B80-26FF828B6F43}">
      <dgm:prSet/>
      <dgm:spPr/>
      <dgm:t>
        <a:bodyPr/>
        <a:lstStyle/>
        <a:p>
          <a:endParaRPr lang="es-CO"/>
        </a:p>
      </dgm:t>
    </dgm:pt>
    <dgm:pt modelId="{CCB5AFE2-F61F-46C9-8119-E7D946E8D184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Mencia               De Carvajal Vásquez</a:t>
          </a:r>
          <a:endParaRPr lang="es-CO" sz="1600" dirty="0"/>
        </a:p>
      </dgm:t>
    </dgm:pt>
    <dgm:pt modelId="{E50115E4-53F4-40A1-B37F-8BBFFC0B551F}" type="parTrans" cxnId="{89228437-CBB4-4B98-B0F2-4FB6FB2D6489}">
      <dgm:prSet/>
      <dgm:spPr/>
      <dgm:t>
        <a:bodyPr/>
        <a:lstStyle/>
        <a:p>
          <a:endParaRPr lang="es-CO"/>
        </a:p>
      </dgm:t>
    </dgm:pt>
    <dgm:pt modelId="{A834FA5D-D257-493B-9B9D-F34775741448}" type="sibTrans" cxnId="{89228437-CBB4-4B98-B0F2-4FB6FB2D6489}">
      <dgm:prSet/>
      <dgm:spPr/>
      <dgm:t>
        <a:bodyPr/>
        <a:lstStyle/>
        <a:p>
          <a:endParaRPr lang="es-CO"/>
        </a:p>
      </dgm:t>
    </dgm:pt>
    <dgm:pt modelId="{F09CF7AD-0122-4212-AEFF-301118B91E8B}" type="pres">
      <dgm:prSet presAssocID="{E3592906-0A57-4AE4-AF90-C959665C40B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39F38630-304F-437D-A4F8-C67EBAF1C0A2}" type="pres">
      <dgm:prSet presAssocID="{994D19FD-3429-4BA9-829B-5E5AB5C8C6B0}" presName="vertOne" presStyleCnt="0"/>
      <dgm:spPr/>
    </dgm:pt>
    <dgm:pt modelId="{DDF06E38-2739-4F4C-9033-EE7BB98A5B9A}" type="pres">
      <dgm:prSet presAssocID="{994D19FD-3429-4BA9-829B-5E5AB5C8C6B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7CADE31-F40D-407A-B14C-85CD2E435205}" type="pres">
      <dgm:prSet presAssocID="{994D19FD-3429-4BA9-829B-5E5AB5C8C6B0}" presName="parTransOne" presStyleCnt="0"/>
      <dgm:spPr/>
    </dgm:pt>
    <dgm:pt modelId="{F202779B-A45E-4861-B9AF-8AE07AA0E5AF}" type="pres">
      <dgm:prSet presAssocID="{994D19FD-3429-4BA9-829B-5E5AB5C8C6B0}" presName="horzOne" presStyleCnt="0"/>
      <dgm:spPr/>
    </dgm:pt>
    <dgm:pt modelId="{A0745C6C-8EF3-4EA1-AE6B-0448834324A7}" type="pres">
      <dgm:prSet presAssocID="{1A45A312-7469-47E0-BF0F-FD9CC17D909D}" presName="vertTwo" presStyleCnt="0"/>
      <dgm:spPr/>
    </dgm:pt>
    <dgm:pt modelId="{71D8326F-9434-48DB-9E00-C2E2C502C174}" type="pres">
      <dgm:prSet presAssocID="{1A45A312-7469-47E0-BF0F-FD9CC17D909D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EB31A4D-BDCB-4EF1-ACB2-3505BA13D401}" type="pres">
      <dgm:prSet presAssocID="{1A45A312-7469-47E0-BF0F-FD9CC17D909D}" presName="parTransTwo" presStyleCnt="0"/>
      <dgm:spPr/>
    </dgm:pt>
    <dgm:pt modelId="{961CC772-CCEA-48B2-BF95-DC697A62DE9E}" type="pres">
      <dgm:prSet presAssocID="{1A45A312-7469-47E0-BF0F-FD9CC17D909D}" presName="horzTwo" presStyleCnt="0"/>
      <dgm:spPr/>
    </dgm:pt>
    <dgm:pt modelId="{B5AA6622-62DF-4338-8343-CA83D613ED22}" type="pres">
      <dgm:prSet presAssocID="{7D562EA2-6F63-4137-AF06-A441C840A2D8}" presName="vertThree" presStyleCnt="0"/>
      <dgm:spPr/>
    </dgm:pt>
    <dgm:pt modelId="{D33EB340-6ED0-42F9-9D72-88EB58224579}" type="pres">
      <dgm:prSet presAssocID="{7D562EA2-6F63-4137-AF06-A441C840A2D8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5D68995-3350-41B2-9CAB-527FE231A098}" type="pres">
      <dgm:prSet presAssocID="{7D562EA2-6F63-4137-AF06-A441C840A2D8}" presName="horzThree" presStyleCnt="0"/>
      <dgm:spPr/>
    </dgm:pt>
    <dgm:pt modelId="{4E3A6121-7A68-44E9-A6FF-B09CD9D81C34}" type="pres">
      <dgm:prSet presAssocID="{CA93D197-922F-472B-BBE2-734EF2DFD0B4}" presName="sibSpaceThree" presStyleCnt="0"/>
      <dgm:spPr/>
    </dgm:pt>
    <dgm:pt modelId="{18711ED4-DCE0-4618-9839-F66DCD9E2C44}" type="pres">
      <dgm:prSet presAssocID="{881530CD-59BE-4E9B-8CD5-214BC6479B70}" presName="vertThree" presStyleCnt="0"/>
      <dgm:spPr/>
    </dgm:pt>
    <dgm:pt modelId="{80946EC4-D9F6-40D9-A120-92E9E18D58DF}" type="pres">
      <dgm:prSet presAssocID="{881530CD-59BE-4E9B-8CD5-214BC6479B70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EF441B4-FE64-4EE0-B645-EC63DDE51063}" type="pres">
      <dgm:prSet presAssocID="{881530CD-59BE-4E9B-8CD5-214BC6479B70}" presName="parTransThree" presStyleCnt="0"/>
      <dgm:spPr/>
    </dgm:pt>
    <dgm:pt modelId="{11FDB0FA-2516-430D-8966-D2A2D35AA7C7}" type="pres">
      <dgm:prSet presAssocID="{881530CD-59BE-4E9B-8CD5-214BC6479B70}" presName="horzThree" presStyleCnt="0"/>
      <dgm:spPr/>
    </dgm:pt>
    <dgm:pt modelId="{CC316F0C-89A6-41E7-86D4-9D13E8ECA65E}" type="pres">
      <dgm:prSet presAssocID="{0B1E22FA-9172-41E7-852C-BF0639EABACD}" presName="vertFour" presStyleCnt="0">
        <dgm:presLayoutVars>
          <dgm:chPref val="3"/>
        </dgm:presLayoutVars>
      </dgm:prSet>
      <dgm:spPr/>
    </dgm:pt>
    <dgm:pt modelId="{CCBC5C17-EFB6-4C27-B026-2519F0FD0BBA}" type="pres">
      <dgm:prSet presAssocID="{0B1E22FA-9172-41E7-852C-BF0639EABACD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99976B1-BE15-4FDD-85B5-7194640B9C6F}" type="pres">
      <dgm:prSet presAssocID="{0B1E22FA-9172-41E7-852C-BF0639EABACD}" presName="horzFour" presStyleCnt="0"/>
      <dgm:spPr/>
    </dgm:pt>
    <dgm:pt modelId="{099EAA25-225B-4F4F-B8EB-0277CC205685}" type="pres">
      <dgm:prSet presAssocID="{354037DE-BE19-4576-A515-8221DFBDAEF8}" presName="sibSpaceFour" presStyleCnt="0"/>
      <dgm:spPr/>
    </dgm:pt>
    <dgm:pt modelId="{42FF9D09-A058-4E3E-9619-0ACEAD289584}" type="pres">
      <dgm:prSet presAssocID="{CCB5AFE2-F61F-46C9-8119-E7D946E8D184}" presName="vertFour" presStyleCnt="0">
        <dgm:presLayoutVars>
          <dgm:chPref val="3"/>
        </dgm:presLayoutVars>
      </dgm:prSet>
      <dgm:spPr/>
    </dgm:pt>
    <dgm:pt modelId="{013E5922-1989-4469-9815-E159B5588A5A}" type="pres">
      <dgm:prSet presAssocID="{CCB5AFE2-F61F-46C9-8119-E7D946E8D184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EF57F2B-E600-465D-81AA-06FB76FD4FD7}" type="pres">
      <dgm:prSet presAssocID="{CCB5AFE2-F61F-46C9-8119-E7D946E8D184}" presName="horzFour" presStyleCnt="0"/>
      <dgm:spPr/>
    </dgm:pt>
    <dgm:pt modelId="{FB28398D-71CF-49B7-B218-402366730786}" type="pres">
      <dgm:prSet presAssocID="{E95410A7-202C-41E6-A3DE-11A6FB5FF725}" presName="sibSpaceTwo" presStyleCnt="0"/>
      <dgm:spPr/>
    </dgm:pt>
    <dgm:pt modelId="{41778CBC-8E73-4AF8-B0D7-02EA80B6C9F3}" type="pres">
      <dgm:prSet presAssocID="{175B034D-1DDE-4122-BF02-B7F618E54398}" presName="vertTwo" presStyleCnt="0"/>
      <dgm:spPr/>
    </dgm:pt>
    <dgm:pt modelId="{A6F5CF87-C614-48C5-96DC-B34E046629A4}" type="pres">
      <dgm:prSet presAssocID="{175B034D-1DDE-4122-BF02-B7F618E54398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535976A-DFC4-49AD-8EDB-1AD9E8372167}" type="pres">
      <dgm:prSet presAssocID="{175B034D-1DDE-4122-BF02-B7F618E54398}" presName="parTransTwo" presStyleCnt="0"/>
      <dgm:spPr/>
    </dgm:pt>
    <dgm:pt modelId="{69E5A05D-F5F9-4855-A78E-6971EE9C306D}" type="pres">
      <dgm:prSet presAssocID="{175B034D-1DDE-4122-BF02-B7F618E54398}" presName="horzTwo" presStyleCnt="0"/>
      <dgm:spPr/>
    </dgm:pt>
    <dgm:pt modelId="{5ECB6E93-D962-4784-8A8C-1D0B22571423}" type="pres">
      <dgm:prSet presAssocID="{17DEFFC2-932E-4E96-9836-48D56B399745}" presName="vertThree" presStyleCnt="0"/>
      <dgm:spPr/>
    </dgm:pt>
    <dgm:pt modelId="{30D13AD8-D9A5-4AC1-9966-8678096BF828}" type="pres">
      <dgm:prSet presAssocID="{17DEFFC2-932E-4E96-9836-48D56B399745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B50ACD5-43FD-49E3-8660-29F181746759}" type="pres">
      <dgm:prSet presAssocID="{17DEFFC2-932E-4E96-9836-48D56B399745}" presName="horzThree" presStyleCnt="0"/>
      <dgm:spPr/>
    </dgm:pt>
    <dgm:pt modelId="{CF1C5E73-5FC4-4598-8E3C-5195447C8DED}" type="pres">
      <dgm:prSet presAssocID="{EFD0ABC0-3DBE-4DA2-BCFA-C0825EE124A8}" presName="sibSpaceThree" presStyleCnt="0"/>
      <dgm:spPr/>
    </dgm:pt>
    <dgm:pt modelId="{DE6FF32D-EC2E-47B4-A1EC-6A3FE23F68E9}" type="pres">
      <dgm:prSet presAssocID="{C5EE3920-9AC0-446F-8471-98BE3A0542B4}" presName="vertThree" presStyleCnt="0"/>
      <dgm:spPr/>
    </dgm:pt>
    <dgm:pt modelId="{68089C54-1CC9-497F-9820-6C930C70A1AA}" type="pres">
      <dgm:prSet presAssocID="{C5EE3920-9AC0-446F-8471-98BE3A0542B4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B71D440-5B19-43DF-A821-C2A8843FBB56}" type="pres">
      <dgm:prSet presAssocID="{C5EE3920-9AC0-446F-8471-98BE3A0542B4}" presName="parTransThree" presStyleCnt="0"/>
      <dgm:spPr/>
    </dgm:pt>
    <dgm:pt modelId="{C5CEC8A9-3C26-46C5-AB8B-53938B76A83E}" type="pres">
      <dgm:prSet presAssocID="{C5EE3920-9AC0-446F-8471-98BE3A0542B4}" presName="horzThree" presStyleCnt="0"/>
      <dgm:spPr/>
    </dgm:pt>
    <dgm:pt modelId="{871E0351-5BAA-42D0-8F2D-37177DF12F1F}" type="pres">
      <dgm:prSet presAssocID="{1B95A1C1-5BFB-4D32-A997-2F4E743183F6}" presName="vertFour" presStyleCnt="0">
        <dgm:presLayoutVars>
          <dgm:chPref val="3"/>
        </dgm:presLayoutVars>
      </dgm:prSet>
      <dgm:spPr/>
    </dgm:pt>
    <dgm:pt modelId="{DEAE26D2-66D9-4CB9-B0AC-EB4C23C31435}" type="pres">
      <dgm:prSet presAssocID="{1B95A1C1-5BFB-4D32-A997-2F4E743183F6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1B736D6-1CE0-488B-A9B4-649EDB0FE30E}" type="pres">
      <dgm:prSet presAssocID="{1B95A1C1-5BFB-4D32-A997-2F4E743183F6}" presName="horzFour" presStyleCnt="0"/>
      <dgm:spPr/>
    </dgm:pt>
    <dgm:pt modelId="{465142D9-FB2D-4862-AA15-299305C887B9}" type="pres">
      <dgm:prSet presAssocID="{42EDBC38-AEB5-48A7-8F14-D87BF726E1DB}" presName="sibSpaceFour" presStyleCnt="0"/>
      <dgm:spPr/>
    </dgm:pt>
    <dgm:pt modelId="{8646AD5D-36E7-433F-AB32-8AAA2E3E90B0}" type="pres">
      <dgm:prSet presAssocID="{5CFA743C-A63E-4498-B0FF-179B904C5FB6}" presName="vertFour" presStyleCnt="0">
        <dgm:presLayoutVars>
          <dgm:chPref val="3"/>
        </dgm:presLayoutVars>
      </dgm:prSet>
      <dgm:spPr/>
    </dgm:pt>
    <dgm:pt modelId="{2AA4EDA2-46C5-4622-9B4E-86BA921F1CBF}" type="pres">
      <dgm:prSet presAssocID="{5CFA743C-A63E-4498-B0FF-179B904C5FB6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968B053-5CCA-4AD2-81E6-CCBCD436C53F}" type="pres">
      <dgm:prSet presAssocID="{5CFA743C-A63E-4498-B0FF-179B904C5FB6}" presName="horzFour" presStyleCnt="0"/>
      <dgm:spPr/>
    </dgm:pt>
  </dgm:ptLst>
  <dgm:cxnLst>
    <dgm:cxn modelId="{98DBBD3C-2574-45C8-93BD-F1EFA7DA7D4B}" srcId="{E3592906-0A57-4AE4-AF90-C959665C40B4}" destId="{994D19FD-3429-4BA9-829B-5E5AB5C8C6B0}" srcOrd="0" destOrd="0" parTransId="{608F97EE-78D8-41EB-A0CE-037DDE0A9F8B}" sibTransId="{A37ECD3E-7CDB-4DF2-A5EE-0703560FE8BB}"/>
    <dgm:cxn modelId="{FB5A622E-57DA-48EE-B05E-C09EDC9F2A2A}" type="presOf" srcId="{1B95A1C1-5BFB-4D32-A997-2F4E743183F6}" destId="{DEAE26D2-66D9-4CB9-B0AC-EB4C23C31435}" srcOrd="0" destOrd="0" presId="urn:microsoft.com/office/officeart/2005/8/layout/hierarchy4"/>
    <dgm:cxn modelId="{4BCBE52C-93C4-472F-B0E1-E474B8E07CB2}" type="presOf" srcId="{E3592906-0A57-4AE4-AF90-C959665C40B4}" destId="{F09CF7AD-0122-4212-AEFF-301118B91E8B}" srcOrd="0" destOrd="0" presId="urn:microsoft.com/office/officeart/2005/8/layout/hierarchy4"/>
    <dgm:cxn modelId="{F5528230-2E55-4923-84BC-293B3C4E9DE2}" type="presOf" srcId="{881530CD-59BE-4E9B-8CD5-214BC6479B70}" destId="{80946EC4-D9F6-40D9-A120-92E9E18D58DF}" srcOrd="0" destOrd="0" presId="urn:microsoft.com/office/officeart/2005/8/layout/hierarchy4"/>
    <dgm:cxn modelId="{2D5AFEFA-85CE-4FD1-9DB6-41FFC5F43FB2}" srcId="{C5EE3920-9AC0-446F-8471-98BE3A0542B4}" destId="{1B95A1C1-5BFB-4D32-A997-2F4E743183F6}" srcOrd="0" destOrd="0" parTransId="{B8B2AA94-8790-4F61-B045-6A3A30335737}" sibTransId="{42EDBC38-AEB5-48A7-8F14-D87BF726E1DB}"/>
    <dgm:cxn modelId="{B5BEDE5A-EF9E-4DA3-AB40-7400A48ABF01}" type="presOf" srcId="{17DEFFC2-932E-4E96-9836-48D56B399745}" destId="{30D13AD8-D9A5-4AC1-9966-8678096BF828}" srcOrd="0" destOrd="0" presId="urn:microsoft.com/office/officeart/2005/8/layout/hierarchy4"/>
    <dgm:cxn modelId="{1361CA38-B986-438D-9604-E1D98CED84D2}" type="presOf" srcId="{7D562EA2-6F63-4137-AF06-A441C840A2D8}" destId="{D33EB340-6ED0-42F9-9D72-88EB58224579}" srcOrd="0" destOrd="0" presId="urn:microsoft.com/office/officeart/2005/8/layout/hierarchy4"/>
    <dgm:cxn modelId="{424B723F-7EFC-4B25-BCF4-6AC845A1A924}" type="presOf" srcId="{175B034D-1DDE-4122-BF02-B7F618E54398}" destId="{A6F5CF87-C614-48C5-96DC-B34E046629A4}" srcOrd="0" destOrd="0" presId="urn:microsoft.com/office/officeart/2005/8/layout/hierarchy4"/>
    <dgm:cxn modelId="{A22C3FD5-50C7-45F1-8DE6-C4621051375B}" srcId="{994D19FD-3429-4BA9-829B-5E5AB5C8C6B0}" destId="{175B034D-1DDE-4122-BF02-B7F618E54398}" srcOrd="1" destOrd="0" parTransId="{F3104F9F-178B-4B90-9B41-981DA275E682}" sibTransId="{B77477EE-F14C-4F92-ADE0-1AA3603DC380}"/>
    <dgm:cxn modelId="{867BC6AB-B08C-4711-895D-1F3BFC4BAB37}" type="presOf" srcId="{5CFA743C-A63E-4498-B0FF-179B904C5FB6}" destId="{2AA4EDA2-46C5-4622-9B4E-86BA921F1CBF}" srcOrd="0" destOrd="0" presId="urn:microsoft.com/office/officeart/2005/8/layout/hierarchy4"/>
    <dgm:cxn modelId="{ECD16B82-C198-4286-A69E-FE6925FACFC1}" srcId="{1A45A312-7469-47E0-BF0F-FD9CC17D909D}" destId="{7D562EA2-6F63-4137-AF06-A441C840A2D8}" srcOrd="0" destOrd="0" parTransId="{F39BD64F-247C-444F-974E-23EFC4A20BBD}" sibTransId="{CA93D197-922F-472B-BBE2-734EF2DFD0B4}"/>
    <dgm:cxn modelId="{C03762CB-53F8-4459-84FF-04EFBBF9A02C}" type="presOf" srcId="{994D19FD-3429-4BA9-829B-5E5AB5C8C6B0}" destId="{DDF06E38-2739-4F4C-9033-EE7BB98A5B9A}" srcOrd="0" destOrd="0" presId="urn:microsoft.com/office/officeart/2005/8/layout/hierarchy4"/>
    <dgm:cxn modelId="{89228437-CBB4-4B98-B0F2-4FB6FB2D6489}" srcId="{881530CD-59BE-4E9B-8CD5-214BC6479B70}" destId="{CCB5AFE2-F61F-46C9-8119-E7D946E8D184}" srcOrd="1" destOrd="0" parTransId="{E50115E4-53F4-40A1-B37F-8BBFFC0B551F}" sibTransId="{A834FA5D-D257-493B-9B9D-F34775741448}"/>
    <dgm:cxn modelId="{9BC188EC-4575-4F71-A431-4D9191EE603E}" srcId="{175B034D-1DDE-4122-BF02-B7F618E54398}" destId="{C5EE3920-9AC0-446F-8471-98BE3A0542B4}" srcOrd="1" destOrd="0" parTransId="{124803B9-A303-4F4F-8BA6-BDC2AFD08F30}" sibTransId="{E2B34799-B0A2-4CD2-97B0-4D0D1CA14725}"/>
    <dgm:cxn modelId="{7A387BE0-56AC-4C30-B239-811C667D0DD0}" type="presOf" srcId="{0B1E22FA-9172-41E7-852C-BF0639EABACD}" destId="{CCBC5C17-EFB6-4C27-B026-2519F0FD0BBA}" srcOrd="0" destOrd="0" presId="urn:microsoft.com/office/officeart/2005/8/layout/hierarchy4"/>
    <dgm:cxn modelId="{6A1870B1-8F4F-453C-871B-14DD4E303A7B}" srcId="{C5EE3920-9AC0-446F-8471-98BE3A0542B4}" destId="{5CFA743C-A63E-4498-B0FF-179B904C5FB6}" srcOrd="1" destOrd="0" parTransId="{54CB4536-A688-4DC8-A9C6-7FE62F7F4BBC}" sibTransId="{7E26FE2B-7877-477C-879B-C1E86DCA8399}"/>
    <dgm:cxn modelId="{A49BCFFC-6B1B-41F5-9B80-26FF828B6F43}" srcId="{881530CD-59BE-4E9B-8CD5-214BC6479B70}" destId="{0B1E22FA-9172-41E7-852C-BF0639EABACD}" srcOrd="0" destOrd="0" parTransId="{E84E498D-8787-4FD6-8F1B-14D26A7A68C4}" sibTransId="{354037DE-BE19-4576-A515-8221DFBDAEF8}"/>
    <dgm:cxn modelId="{6A68BBFC-810A-4015-8838-B6D967A889A9}" srcId="{1A45A312-7469-47E0-BF0F-FD9CC17D909D}" destId="{881530CD-59BE-4E9B-8CD5-214BC6479B70}" srcOrd="1" destOrd="0" parTransId="{9A3BDF8E-BCDB-415B-B706-7C744BBE40D3}" sibTransId="{B0C286AB-213C-4F90-8664-934A8F69186C}"/>
    <dgm:cxn modelId="{0E4E2FD4-3779-4956-8AD1-61F9D992282D}" type="presOf" srcId="{CCB5AFE2-F61F-46C9-8119-E7D946E8D184}" destId="{013E5922-1989-4469-9815-E159B5588A5A}" srcOrd="0" destOrd="0" presId="urn:microsoft.com/office/officeart/2005/8/layout/hierarchy4"/>
    <dgm:cxn modelId="{35EDFDDE-6297-432F-BEA2-BCB7C15FA1E6}" srcId="{175B034D-1DDE-4122-BF02-B7F618E54398}" destId="{17DEFFC2-932E-4E96-9836-48D56B399745}" srcOrd="0" destOrd="0" parTransId="{6EF939BA-3281-4273-B58F-9E1799DD8BB5}" sibTransId="{EFD0ABC0-3DBE-4DA2-BCFA-C0825EE124A8}"/>
    <dgm:cxn modelId="{4BDEE349-41D4-4023-9751-4FAC31D0D6F9}" type="presOf" srcId="{C5EE3920-9AC0-446F-8471-98BE3A0542B4}" destId="{68089C54-1CC9-497F-9820-6C930C70A1AA}" srcOrd="0" destOrd="0" presId="urn:microsoft.com/office/officeart/2005/8/layout/hierarchy4"/>
    <dgm:cxn modelId="{78E9DC56-17AC-417B-95DF-D50C80D7D2AB}" srcId="{994D19FD-3429-4BA9-829B-5E5AB5C8C6B0}" destId="{1A45A312-7469-47E0-BF0F-FD9CC17D909D}" srcOrd="0" destOrd="0" parTransId="{CD4F7684-F887-446E-86B0-E050479E2CA6}" sibTransId="{E95410A7-202C-41E6-A3DE-11A6FB5FF725}"/>
    <dgm:cxn modelId="{39903D44-4EFA-4158-90C2-FFC69B5EFC12}" type="presOf" srcId="{1A45A312-7469-47E0-BF0F-FD9CC17D909D}" destId="{71D8326F-9434-48DB-9E00-C2E2C502C174}" srcOrd="0" destOrd="0" presId="urn:microsoft.com/office/officeart/2005/8/layout/hierarchy4"/>
    <dgm:cxn modelId="{6B22D532-FA16-4000-AE47-E52D66E1B4FE}" type="presParOf" srcId="{F09CF7AD-0122-4212-AEFF-301118B91E8B}" destId="{39F38630-304F-437D-A4F8-C67EBAF1C0A2}" srcOrd="0" destOrd="0" presId="urn:microsoft.com/office/officeart/2005/8/layout/hierarchy4"/>
    <dgm:cxn modelId="{52F94813-E077-451A-8850-72C0A20EEC17}" type="presParOf" srcId="{39F38630-304F-437D-A4F8-C67EBAF1C0A2}" destId="{DDF06E38-2739-4F4C-9033-EE7BB98A5B9A}" srcOrd="0" destOrd="0" presId="urn:microsoft.com/office/officeart/2005/8/layout/hierarchy4"/>
    <dgm:cxn modelId="{B3E814F0-7091-4C51-ADE4-DDBA6FE740DB}" type="presParOf" srcId="{39F38630-304F-437D-A4F8-C67EBAF1C0A2}" destId="{D7CADE31-F40D-407A-B14C-85CD2E435205}" srcOrd="1" destOrd="0" presId="urn:microsoft.com/office/officeart/2005/8/layout/hierarchy4"/>
    <dgm:cxn modelId="{200EE51D-FC41-4DA2-A1F5-92E475C1BF94}" type="presParOf" srcId="{39F38630-304F-437D-A4F8-C67EBAF1C0A2}" destId="{F202779B-A45E-4861-B9AF-8AE07AA0E5AF}" srcOrd="2" destOrd="0" presId="urn:microsoft.com/office/officeart/2005/8/layout/hierarchy4"/>
    <dgm:cxn modelId="{F1660434-C3B9-4A3E-AD11-E00CA4D642B8}" type="presParOf" srcId="{F202779B-A45E-4861-B9AF-8AE07AA0E5AF}" destId="{A0745C6C-8EF3-4EA1-AE6B-0448834324A7}" srcOrd="0" destOrd="0" presId="urn:microsoft.com/office/officeart/2005/8/layout/hierarchy4"/>
    <dgm:cxn modelId="{466C0733-6F4E-4DDC-B337-DD60DA875288}" type="presParOf" srcId="{A0745C6C-8EF3-4EA1-AE6B-0448834324A7}" destId="{71D8326F-9434-48DB-9E00-C2E2C502C174}" srcOrd="0" destOrd="0" presId="urn:microsoft.com/office/officeart/2005/8/layout/hierarchy4"/>
    <dgm:cxn modelId="{66E75471-1C76-411C-AE3E-CEDCE655C294}" type="presParOf" srcId="{A0745C6C-8EF3-4EA1-AE6B-0448834324A7}" destId="{0EB31A4D-BDCB-4EF1-ACB2-3505BA13D401}" srcOrd="1" destOrd="0" presId="urn:microsoft.com/office/officeart/2005/8/layout/hierarchy4"/>
    <dgm:cxn modelId="{26CE1951-1F93-45E2-9DF4-119C2C942E57}" type="presParOf" srcId="{A0745C6C-8EF3-4EA1-AE6B-0448834324A7}" destId="{961CC772-CCEA-48B2-BF95-DC697A62DE9E}" srcOrd="2" destOrd="0" presId="urn:microsoft.com/office/officeart/2005/8/layout/hierarchy4"/>
    <dgm:cxn modelId="{59A96661-5D93-4090-9B1D-0482FD09D4FA}" type="presParOf" srcId="{961CC772-CCEA-48B2-BF95-DC697A62DE9E}" destId="{B5AA6622-62DF-4338-8343-CA83D613ED22}" srcOrd="0" destOrd="0" presId="urn:microsoft.com/office/officeart/2005/8/layout/hierarchy4"/>
    <dgm:cxn modelId="{8377866D-E358-4D81-9219-CF9E229F661A}" type="presParOf" srcId="{B5AA6622-62DF-4338-8343-CA83D613ED22}" destId="{D33EB340-6ED0-42F9-9D72-88EB58224579}" srcOrd="0" destOrd="0" presId="urn:microsoft.com/office/officeart/2005/8/layout/hierarchy4"/>
    <dgm:cxn modelId="{F9D63EE5-8F06-4DCC-AE9D-16F46B2D93B1}" type="presParOf" srcId="{B5AA6622-62DF-4338-8343-CA83D613ED22}" destId="{85D68995-3350-41B2-9CAB-527FE231A098}" srcOrd="1" destOrd="0" presId="urn:microsoft.com/office/officeart/2005/8/layout/hierarchy4"/>
    <dgm:cxn modelId="{CAFD4870-9E7A-4693-AB43-4752877B9931}" type="presParOf" srcId="{961CC772-CCEA-48B2-BF95-DC697A62DE9E}" destId="{4E3A6121-7A68-44E9-A6FF-B09CD9D81C34}" srcOrd="1" destOrd="0" presId="urn:microsoft.com/office/officeart/2005/8/layout/hierarchy4"/>
    <dgm:cxn modelId="{B59E9697-EB06-4507-A0EE-C4DB48AC19BD}" type="presParOf" srcId="{961CC772-CCEA-48B2-BF95-DC697A62DE9E}" destId="{18711ED4-DCE0-4618-9839-F66DCD9E2C44}" srcOrd="2" destOrd="0" presId="urn:microsoft.com/office/officeart/2005/8/layout/hierarchy4"/>
    <dgm:cxn modelId="{63D3B47D-748E-4D2A-B013-E94F8E696015}" type="presParOf" srcId="{18711ED4-DCE0-4618-9839-F66DCD9E2C44}" destId="{80946EC4-D9F6-40D9-A120-92E9E18D58DF}" srcOrd="0" destOrd="0" presId="urn:microsoft.com/office/officeart/2005/8/layout/hierarchy4"/>
    <dgm:cxn modelId="{4591ADF6-4604-492A-B5AD-012A2347E39C}" type="presParOf" srcId="{18711ED4-DCE0-4618-9839-F66DCD9E2C44}" destId="{EEF441B4-FE64-4EE0-B645-EC63DDE51063}" srcOrd="1" destOrd="0" presId="urn:microsoft.com/office/officeart/2005/8/layout/hierarchy4"/>
    <dgm:cxn modelId="{6AE5E886-641F-4FDC-8ED2-1DD4DF3D76EB}" type="presParOf" srcId="{18711ED4-DCE0-4618-9839-F66DCD9E2C44}" destId="{11FDB0FA-2516-430D-8966-D2A2D35AA7C7}" srcOrd="2" destOrd="0" presId="urn:microsoft.com/office/officeart/2005/8/layout/hierarchy4"/>
    <dgm:cxn modelId="{3CF9B96A-8A97-4E90-A177-471D28BC8A9D}" type="presParOf" srcId="{11FDB0FA-2516-430D-8966-D2A2D35AA7C7}" destId="{CC316F0C-89A6-41E7-86D4-9D13E8ECA65E}" srcOrd="0" destOrd="0" presId="urn:microsoft.com/office/officeart/2005/8/layout/hierarchy4"/>
    <dgm:cxn modelId="{7DBDC7C7-50FA-41DF-8587-35AA836AD531}" type="presParOf" srcId="{CC316F0C-89A6-41E7-86D4-9D13E8ECA65E}" destId="{CCBC5C17-EFB6-4C27-B026-2519F0FD0BBA}" srcOrd="0" destOrd="0" presId="urn:microsoft.com/office/officeart/2005/8/layout/hierarchy4"/>
    <dgm:cxn modelId="{A32EE77D-5094-4129-816F-5BD97F8ABEE9}" type="presParOf" srcId="{CC316F0C-89A6-41E7-86D4-9D13E8ECA65E}" destId="{199976B1-BE15-4FDD-85B5-7194640B9C6F}" srcOrd="1" destOrd="0" presId="urn:microsoft.com/office/officeart/2005/8/layout/hierarchy4"/>
    <dgm:cxn modelId="{D108DF32-6FD7-4CCB-8246-33FD78DE8A90}" type="presParOf" srcId="{11FDB0FA-2516-430D-8966-D2A2D35AA7C7}" destId="{099EAA25-225B-4F4F-B8EB-0277CC205685}" srcOrd="1" destOrd="0" presId="urn:microsoft.com/office/officeart/2005/8/layout/hierarchy4"/>
    <dgm:cxn modelId="{91D846E0-8871-46EF-97DF-9B4FCAEAAFE5}" type="presParOf" srcId="{11FDB0FA-2516-430D-8966-D2A2D35AA7C7}" destId="{42FF9D09-A058-4E3E-9619-0ACEAD289584}" srcOrd="2" destOrd="0" presId="urn:microsoft.com/office/officeart/2005/8/layout/hierarchy4"/>
    <dgm:cxn modelId="{7CEA0DFD-9F3C-441A-BB38-4D779E507618}" type="presParOf" srcId="{42FF9D09-A058-4E3E-9619-0ACEAD289584}" destId="{013E5922-1989-4469-9815-E159B5588A5A}" srcOrd="0" destOrd="0" presId="urn:microsoft.com/office/officeart/2005/8/layout/hierarchy4"/>
    <dgm:cxn modelId="{81A60C12-5539-4015-AA5F-72DCF144FF48}" type="presParOf" srcId="{42FF9D09-A058-4E3E-9619-0ACEAD289584}" destId="{7EF57F2B-E600-465D-81AA-06FB76FD4FD7}" srcOrd="1" destOrd="0" presId="urn:microsoft.com/office/officeart/2005/8/layout/hierarchy4"/>
    <dgm:cxn modelId="{4E5D46C7-DF41-4549-90B5-65B8BB1B7A86}" type="presParOf" srcId="{F202779B-A45E-4861-B9AF-8AE07AA0E5AF}" destId="{FB28398D-71CF-49B7-B218-402366730786}" srcOrd="1" destOrd="0" presId="urn:microsoft.com/office/officeart/2005/8/layout/hierarchy4"/>
    <dgm:cxn modelId="{A3336629-86D1-494A-BCC9-B47E3BD18BC4}" type="presParOf" srcId="{F202779B-A45E-4861-B9AF-8AE07AA0E5AF}" destId="{41778CBC-8E73-4AF8-B0D7-02EA80B6C9F3}" srcOrd="2" destOrd="0" presId="urn:microsoft.com/office/officeart/2005/8/layout/hierarchy4"/>
    <dgm:cxn modelId="{592B263E-4B17-4434-B386-D4A2ACAD7E52}" type="presParOf" srcId="{41778CBC-8E73-4AF8-B0D7-02EA80B6C9F3}" destId="{A6F5CF87-C614-48C5-96DC-B34E046629A4}" srcOrd="0" destOrd="0" presId="urn:microsoft.com/office/officeart/2005/8/layout/hierarchy4"/>
    <dgm:cxn modelId="{E918AB3E-F51B-4FC1-929C-3992EBFF08F6}" type="presParOf" srcId="{41778CBC-8E73-4AF8-B0D7-02EA80B6C9F3}" destId="{C535976A-DFC4-49AD-8EDB-1AD9E8372167}" srcOrd="1" destOrd="0" presId="urn:microsoft.com/office/officeart/2005/8/layout/hierarchy4"/>
    <dgm:cxn modelId="{F3068C6C-5776-4BFE-B801-462A86E72A10}" type="presParOf" srcId="{41778CBC-8E73-4AF8-B0D7-02EA80B6C9F3}" destId="{69E5A05D-F5F9-4855-A78E-6971EE9C306D}" srcOrd="2" destOrd="0" presId="urn:microsoft.com/office/officeart/2005/8/layout/hierarchy4"/>
    <dgm:cxn modelId="{DD478F1E-1620-4D5E-9AE7-0D1BA1A3C9E7}" type="presParOf" srcId="{69E5A05D-F5F9-4855-A78E-6971EE9C306D}" destId="{5ECB6E93-D962-4784-8A8C-1D0B22571423}" srcOrd="0" destOrd="0" presId="urn:microsoft.com/office/officeart/2005/8/layout/hierarchy4"/>
    <dgm:cxn modelId="{6F6ABE7F-26DD-40E3-A59F-3C07C0B3B69B}" type="presParOf" srcId="{5ECB6E93-D962-4784-8A8C-1D0B22571423}" destId="{30D13AD8-D9A5-4AC1-9966-8678096BF828}" srcOrd="0" destOrd="0" presId="urn:microsoft.com/office/officeart/2005/8/layout/hierarchy4"/>
    <dgm:cxn modelId="{52B79E5E-FDBF-4C4B-B351-C63A9B2AEF32}" type="presParOf" srcId="{5ECB6E93-D962-4784-8A8C-1D0B22571423}" destId="{5B50ACD5-43FD-49E3-8660-29F181746759}" srcOrd="1" destOrd="0" presId="urn:microsoft.com/office/officeart/2005/8/layout/hierarchy4"/>
    <dgm:cxn modelId="{E7EA82C6-E74F-4405-8CF8-9244A0F19A95}" type="presParOf" srcId="{69E5A05D-F5F9-4855-A78E-6971EE9C306D}" destId="{CF1C5E73-5FC4-4598-8E3C-5195447C8DED}" srcOrd="1" destOrd="0" presId="urn:microsoft.com/office/officeart/2005/8/layout/hierarchy4"/>
    <dgm:cxn modelId="{05F032EB-F9D4-4E0C-8A6C-8C9C93144A4F}" type="presParOf" srcId="{69E5A05D-F5F9-4855-A78E-6971EE9C306D}" destId="{DE6FF32D-EC2E-47B4-A1EC-6A3FE23F68E9}" srcOrd="2" destOrd="0" presId="urn:microsoft.com/office/officeart/2005/8/layout/hierarchy4"/>
    <dgm:cxn modelId="{84BB0144-81EC-4DB8-8826-C6442008E892}" type="presParOf" srcId="{DE6FF32D-EC2E-47B4-A1EC-6A3FE23F68E9}" destId="{68089C54-1CC9-497F-9820-6C930C70A1AA}" srcOrd="0" destOrd="0" presId="urn:microsoft.com/office/officeart/2005/8/layout/hierarchy4"/>
    <dgm:cxn modelId="{4BB389E5-0AEA-42F6-82DB-5FF634B644F3}" type="presParOf" srcId="{DE6FF32D-EC2E-47B4-A1EC-6A3FE23F68E9}" destId="{DB71D440-5B19-43DF-A821-C2A8843FBB56}" srcOrd="1" destOrd="0" presId="urn:microsoft.com/office/officeart/2005/8/layout/hierarchy4"/>
    <dgm:cxn modelId="{610B1681-D6C8-4229-8932-C3B30FEE1BAE}" type="presParOf" srcId="{DE6FF32D-EC2E-47B4-A1EC-6A3FE23F68E9}" destId="{C5CEC8A9-3C26-46C5-AB8B-53938B76A83E}" srcOrd="2" destOrd="0" presId="urn:microsoft.com/office/officeart/2005/8/layout/hierarchy4"/>
    <dgm:cxn modelId="{46ACBC3B-5F30-4C3C-BEBD-2AF6754DEEB7}" type="presParOf" srcId="{C5CEC8A9-3C26-46C5-AB8B-53938B76A83E}" destId="{871E0351-5BAA-42D0-8F2D-37177DF12F1F}" srcOrd="0" destOrd="0" presId="urn:microsoft.com/office/officeart/2005/8/layout/hierarchy4"/>
    <dgm:cxn modelId="{23A463EF-D6D2-4716-8160-C0D9B39E3D1A}" type="presParOf" srcId="{871E0351-5BAA-42D0-8F2D-37177DF12F1F}" destId="{DEAE26D2-66D9-4CB9-B0AC-EB4C23C31435}" srcOrd="0" destOrd="0" presId="urn:microsoft.com/office/officeart/2005/8/layout/hierarchy4"/>
    <dgm:cxn modelId="{7F6B2419-51DA-4E12-A6E0-AED600996A51}" type="presParOf" srcId="{871E0351-5BAA-42D0-8F2D-37177DF12F1F}" destId="{A1B736D6-1CE0-488B-A9B4-649EDB0FE30E}" srcOrd="1" destOrd="0" presId="urn:microsoft.com/office/officeart/2005/8/layout/hierarchy4"/>
    <dgm:cxn modelId="{7271C1F0-6321-4363-9164-C738F14B20FF}" type="presParOf" srcId="{C5CEC8A9-3C26-46C5-AB8B-53938B76A83E}" destId="{465142D9-FB2D-4862-AA15-299305C887B9}" srcOrd="1" destOrd="0" presId="urn:microsoft.com/office/officeart/2005/8/layout/hierarchy4"/>
    <dgm:cxn modelId="{6282EF2B-B895-449A-AB0C-D20A6AD96E33}" type="presParOf" srcId="{C5CEC8A9-3C26-46C5-AB8B-53938B76A83E}" destId="{8646AD5D-36E7-433F-AB32-8AAA2E3E90B0}" srcOrd="2" destOrd="0" presId="urn:microsoft.com/office/officeart/2005/8/layout/hierarchy4"/>
    <dgm:cxn modelId="{C443D4AC-AD37-4CD8-A83B-56F8BC8CCE15}" type="presParOf" srcId="{8646AD5D-36E7-433F-AB32-8AAA2E3E90B0}" destId="{2AA4EDA2-46C5-4622-9B4E-86BA921F1CBF}" srcOrd="0" destOrd="0" presId="urn:microsoft.com/office/officeart/2005/8/layout/hierarchy4"/>
    <dgm:cxn modelId="{441F4097-8C2B-400E-8FE2-20A8DAC1847F}" type="presParOf" srcId="{8646AD5D-36E7-433F-AB32-8AAA2E3E90B0}" destId="{8968B053-5CCA-4AD2-81E6-CCBCD436C53F}" srcOrd="1" destOrd="0" presId="urn:microsoft.com/office/officeart/2005/8/layout/hierarchy4"/>
  </dgm:cxnLst>
  <dgm:bg/>
  <dgm:whole/>
</dgm:dataModel>
</file>

<file path=ppt/diagrams/data118.xml><?xml version="1.0" encoding="utf-8"?>
<dgm:dataModel xmlns:dgm="http://schemas.openxmlformats.org/drawingml/2006/diagram" xmlns:a="http://schemas.openxmlformats.org/drawingml/2006/main">
  <dgm:ptLst>
    <dgm:pt modelId="{E3592906-0A57-4AE4-AF90-C959665C40B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23F5FE9-F137-47E6-B807-72B1B5688B16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Mateo José Miguel Saldarriaga Gaviria</a:t>
          </a:r>
          <a:endParaRPr lang="es-CO" sz="2400" i="1" dirty="0"/>
        </a:p>
      </dgm:t>
    </dgm:pt>
    <dgm:pt modelId="{18C1B79E-600B-45D9-B1E1-4094D7ADFDED}" type="parTrans" cxnId="{D191A999-7351-4628-844D-0B4D2E856065}">
      <dgm:prSet/>
      <dgm:spPr/>
      <dgm:t>
        <a:bodyPr/>
        <a:lstStyle/>
        <a:p>
          <a:endParaRPr lang="es-CO" dirty="0"/>
        </a:p>
      </dgm:t>
    </dgm:pt>
    <dgm:pt modelId="{196E4115-AB53-4EF5-89C2-03816A4FE3F2}" type="sibTrans" cxnId="{D191A999-7351-4628-844D-0B4D2E856065}">
      <dgm:prSet/>
      <dgm:spPr/>
      <dgm:t>
        <a:bodyPr/>
        <a:lstStyle/>
        <a:p>
          <a:endParaRPr lang="es-CO" dirty="0"/>
        </a:p>
      </dgm:t>
    </dgm:pt>
    <dgm:pt modelId="{B287BEAC-E34C-4CFD-B4EF-DA2959019D7C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Hermenegilda Bárbara Josefa Gaviria Del Mazo</a:t>
          </a:r>
          <a:endParaRPr lang="es-CO" sz="2000" dirty="0"/>
        </a:p>
      </dgm:t>
    </dgm:pt>
    <dgm:pt modelId="{BC99706D-D362-4BA7-BDF1-13B2689EA812}" type="parTrans" cxnId="{61408336-6E2F-48EE-9249-87DEA23AA69A}">
      <dgm:prSet/>
      <dgm:spPr/>
      <dgm:t>
        <a:bodyPr/>
        <a:lstStyle/>
        <a:p>
          <a:endParaRPr lang="es-CO" dirty="0"/>
        </a:p>
      </dgm:t>
    </dgm:pt>
    <dgm:pt modelId="{51683B66-ED3B-4C15-8FFF-A8057A320C11}" type="sibTrans" cxnId="{61408336-6E2F-48EE-9249-87DEA23AA69A}">
      <dgm:prSet/>
      <dgm:spPr/>
      <dgm:t>
        <a:bodyPr/>
        <a:lstStyle/>
        <a:p>
          <a:endParaRPr lang="es-CO" dirty="0"/>
        </a:p>
      </dgm:t>
    </dgm:pt>
    <dgm:pt modelId="{DC06560A-F80D-45F7-9F71-1C858EB2D4D5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Carlos Gaviria </a:t>
          </a:r>
          <a:r>
            <a:rPr lang="es-CO" sz="2000" dirty="0" err="1" smtClean="0"/>
            <a:t>Castrillón</a:t>
          </a:r>
          <a:endParaRPr lang="es-CO" sz="2000" dirty="0"/>
        </a:p>
      </dgm:t>
    </dgm:pt>
    <dgm:pt modelId="{4FDF90FF-5BF6-469B-BF2A-24E5D72E9D17}" type="parTrans" cxnId="{925B5337-1A90-483A-AB3B-16BAAB2FE9BC}">
      <dgm:prSet/>
      <dgm:spPr/>
      <dgm:t>
        <a:bodyPr/>
        <a:lstStyle/>
        <a:p>
          <a:endParaRPr lang="es-CO" dirty="0"/>
        </a:p>
      </dgm:t>
    </dgm:pt>
    <dgm:pt modelId="{C4CE00E6-B41B-4C6D-B763-9255DEEB5028}" type="sibTrans" cxnId="{925B5337-1A90-483A-AB3B-16BAAB2FE9BC}">
      <dgm:prSet/>
      <dgm:spPr/>
      <dgm:t>
        <a:bodyPr/>
        <a:lstStyle/>
        <a:p>
          <a:endParaRPr lang="es-CO" dirty="0"/>
        </a:p>
      </dgm:t>
    </dgm:pt>
    <dgm:pt modelId="{16669380-CCCC-477C-9F85-A56B189E97C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Carlos                                          Gaviria </a:t>
          </a:r>
          <a:r>
            <a:rPr lang="es-CO" sz="1800" dirty="0" err="1" smtClean="0"/>
            <a:t>Troconis</a:t>
          </a:r>
          <a:endParaRPr lang="es-CO" sz="1800" dirty="0"/>
        </a:p>
      </dgm:t>
    </dgm:pt>
    <dgm:pt modelId="{CEA6B7B0-21A3-4D4A-AF1A-AA5260A19666}" type="parTrans" cxnId="{40B6C337-6278-4802-A134-01E95DEFE4F6}">
      <dgm:prSet/>
      <dgm:spPr/>
      <dgm:t>
        <a:bodyPr/>
        <a:lstStyle/>
        <a:p>
          <a:endParaRPr lang="es-CO" dirty="0"/>
        </a:p>
      </dgm:t>
    </dgm:pt>
    <dgm:pt modelId="{DAB4F4ED-35EF-433E-8BAA-CBD61FA506B1}" type="sibTrans" cxnId="{40B6C337-6278-4802-A134-01E95DEFE4F6}">
      <dgm:prSet/>
      <dgm:spPr/>
      <dgm:t>
        <a:bodyPr/>
        <a:lstStyle/>
        <a:p>
          <a:endParaRPr lang="es-CO" dirty="0"/>
        </a:p>
      </dgm:t>
    </dgm:pt>
    <dgm:pt modelId="{8074C91B-3A0F-4402-8B3C-AE1C49626EB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Manuela </a:t>
          </a:r>
          <a:r>
            <a:rPr lang="es-CO" sz="1800" dirty="0" err="1" smtClean="0"/>
            <a:t>Castrillón</a:t>
          </a:r>
          <a:r>
            <a:rPr lang="es-CO" sz="1800" dirty="0" smtClean="0"/>
            <a:t> Vásquez</a:t>
          </a:r>
          <a:endParaRPr lang="es-CO" sz="1800" dirty="0"/>
        </a:p>
      </dgm:t>
    </dgm:pt>
    <dgm:pt modelId="{7BCAAD5F-CCE4-4B8D-BBEB-66A847DCB9AC}" type="parTrans" cxnId="{E579A4F5-84BC-42ED-A0DA-C8C7B7B1B8AF}">
      <dgm:prSet/>
      <dgm:spPr/>
      <dgm:t>
        <a:bodyPr/>
        <a:lstStyle/>
        <a:p>
          <a:endParaRPr lang="es-CO" dirty="0"/>
        </a:p>
      </dgm:t>
    </dgm:pt>
    <dgm:pt modelId="{A97C48CE-D369-4C9E-9621-6DD89254B794}" type="sibTrans" cxnId="{E579A4F5-84BC-42ED-A0DA-C8C7B7B1B8AF}">
      <dgm:prSet/>
      <dgm:spPr/>
      <dgm:t>
        <a:bodyPr/>
        <a:lstStyle/>
        <a:p>
          <a:endParaRPr lang="es-CO" dirty="0"/>
        </a:p>
      </dgm:t>
    </dgm:pt>
    <dgm:pt modelId="{945458B5-BB73-4CE7-B64E-23307EA4D14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Mateo </a:t>
          </a:r>
          <a:r>
            <a:rPr lang="es-CO" sz="1800" dirty="0" err="1" smtClean="0"/>
            <a:t>Castrillón</a:t>
          </a:r>
          <a:r>
            <a:rPr lang="es-CO" sz="1800" dirty="0" smtClean="0"/>
            <a:t> Heredia                       </a:t>
          </a:r>
          <a:r>
            <a:rPr lang="es-CO" sz="1200" dirty="0" smtClean="0">
              <a:sym typeface="Wingdings" pitchFamily="2" charset="2"/>
            </a:rPr>
            <a:t> D 120</a:t>
          </a:r>
          <a:endParaRPr lang="es-CO" sz="1200" dirty="0"/>
        </a:p>
      </dgm:t>
    </dgm:pt>
    <dgm:pt modelId="{9ED90756-F5FA-4629-9200-98777A896104}" type="parTrans" cxnId="{71EF31DB-8B7E-48FD-9802-D0BAFA82920B}">
      <dgm:prSet/>
      <dgm:spPr/>
      <dgm:t>
        <a:bodyPr/>
        <a:lstStyle/>
        <a:p>
          <a:endParaRPr lang="es-CO" dirty="0"/>
        </a:p>
      </dgm:t>
    </dgm:pt>
    <dgm:pt modelId="{13008008-B550-473B-AA8B-531E50C43EBA}" type="sibTrans" cxnId="{71EF31DB-8B7E-48FD-9802-D0BAFA82920B}">
      <dgm:prSet/>
      <dgm:spPr/>
      <dgm:t>
        <a:bodyPr/>
        <a:lstStyle/>
        <a:p>
          <a:endParaRPr lang="es-CO" dirty="0"/>
        </a:p>
      </dgm:t>
    </dgm:pt>
    <dgm:pt modelId="{69108037-68EC-46D2-9C15-F5049E51819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María                                         Vásquez Espinosa       </a:t>
          </a:r>
          <a:r>
            <a:rPr lang="es-CO" sz="1600" dirty="0" smtClean="0"/>
            <a:t>              </a:t>
          </a:r>
          <a:r>
            <a:rPr lang="es-CO" sz="1200" dirty="0" smtClean="0">
              <a:sym typeface="Wingdings" pitchFamily="2" charset="2"/>
            </a:rPr>
            <a:t> D 121</a:t>
          </a:r>
          <a:endParaRPr lang="es-CO" sz="1200" dirty="0"/>
        </a:p>
      </dgm:t>
    </dgm:pt>
    <dgm:pt modelId="{B8B464D7-30EE-4B23-8AEA-FD8F94884D2E}" type="parTrans" cxnId="{AE47079F-5755-4007-A179-B6347228DA14}">
      <dgm:prSet/>
      <dgm:spPr/>
      <dgm:t>
        <a:bodyPr/>
        <a:lstStyle/>
        <a:p>
          <a:endParaRPr lang="es-CO" dirty="0"/>
        </a:p>
      </dgm:t>
    </dgm:pt>
    <dgm:pt modelId="{E613D1B4-2596-478C-AC92-EFBEF1D57702}" type="sibTrans" cxnId="{AE47079F-5755-4007-A179-B6347228DA14}">
      <dgm:prSet/>
      <dgm:spPr/>
      <dgm:t>
        <a:bodyPr/>
        <a:lstStyle/>
        <a:p>
          <a:endParaRPr lang="es-CO" dirty="0"/>
        </a:p>
      </dgm:t>
    </dgm:pt>
    <dgm:pt modelId="{F09CF7AD-0122-4212-AEFF-301118B91E8B}" type="pres">
      <dgm:prSet presAssocID="{E3592906-0A57-4AE4-AF90-C959665C40B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0A8E8E95-344E-4F01-9B23-B5701B487345}" type="pres">
      <dgm:prSet presAssocID="{A23F5FE9-F137-47E6-B807-72B1B5688B16}" presName="vertOne" presStyleCnt="0"/>
      <dgm:spPr/>
    </dgm:pt>
    <dgm:pt modelId="{F11DAD58-91A9-4940-B8D6-D7881F57343C}" type="pres">
      <dgm:prSet presAssocID="{A23F5FE9-F137-47E6-B807-72B1B5688B1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4070530-4D57-40FA-9D6C-2887AD9E3929}" type="pres">
      <dgm:prSet presAssocID="{A23F5FE9-F137-47E6-B807-72B1B5688B16}" presName="parTransOne" presStyleCnt="0"/>
      <dgm:spPr/>
    </dgm:pt>
    <dgm:pt modelId="{13851FD5-4B1C-4709-820E-EAED6FD7FD1E}" type="pres">
      <dgm:prSet presAssocID="{A23F5FE9-F137-47E6-B807-72B1B5688B16}" presName="horzOne" presStyleCnt="0"/>
      <dgm:spPr/>
    </dgm:pt>
    <dgm:pt modelId="{AF564A08-266E-4E8F-84E6-30B48CF0A096}" type="pres">
      <dgm:prSet presAssocID="{B287BEAC-E34C-4CFD-B4EF-DA2959019D7C}" presName="vertTwo" presStyleCnt="0"/>
      <dgm:spPr/>
    </dgm:pt>
    <dgm:pt modelId="{4A7055FF-23B7-4A67-90FC-A27227A5EF20}" type="pres">
      <dgm:prSet presAssocID="{B287BEAC-E34C-4CFD-B4EF-DA2959019D7C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5D10B2A-9E75-4BBD-B631-45F68AEFAF39}" type="pres">
      <dgm:prSet presAssocID="{B287BEAC-E34C-4CFD-B4EF-DA2959019D7C}" presName="parTransTwo" presStyleCnt="0"/>
      <dgm:spPr/>
    </dgm:pt>
    <dgm:pt modelId="{4C71802F-B256-4F48-BCE9-98F7FAFC40BC}" type="pres">
      <dgm:prSet presAssocID="{B287BEAC-E34C-4CFD-B4EF-DA2959019D7C}" presName="horzTwo" presStyleCnt="0"/>
      <dgm:spPr/>
    </dgm:pt>
    <dgm:pt modelId="{1D2BE458-F7BC-4892-A8AD-1E9205ABE65B}" type="pres">
      <dgm:prSet presAssocID="{DC06560A-F80D-45F7-9F71-1C858EB2D4D5}" presName="vertThree" presStyleCnt="0"/>
      <dgm:spPr/>
    </dgm:pt>
    <dgm:pt modelId="{0874A6E5-25BE-40A1-9FB3-DD3F6C5D36D1}" type="pres">
      <dgm:prSet presAssocID="{DC06560A-F80D-45F7-9F71-1C858EB2D4D5}" presName="txThree" presStyleLbl="node3" presStyleIdx="0" presStyleCnt="1" custLinFactNeighborX="-530" custLinFactNeighborY="-1872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5054EA1-2FBC-443B-9404-9EC6881E4E7A}" type="pres">
      <dgm:prSet presAssocID="{DC06560A-F80D-45F7-9F71-1C858EB2D4D5}" presName="parTransThree" presStyleCnt="0"/>
      <dgm:spPr/>
    </dgm:pt>
    <dgm:pt modelId="{86B0D412-5983-4B48-9168-323991695C7F}" type="pres">
      <dgm:prSet presAssocID="{DC06560A-F80D-45F7-9F71-1C858EB2D4D5}" presName="horzThree" presStyleCnt="0"/>
      <dgm:spPr/>
    </dgm:pt>
    <dgm:pt modelId="{745C1F5C-2C28-4372-B935-8C53EE5FCA89}" type="pres">
      <dgm:prSet presAssocID="{16669380-CCCC-477C-9F85-A56B189E97CD}" presName="vertFour" presStyleCnt="0">
        <dgm:presLayoutVars>
          <dgm:chPref val="3"/>
        </dgm:presLayoutVars>
      </dgm:prSet>
      <dgm:spPr/>
    </dgm:pt>
    <dgm:pt modelId="{72BF7CCA-1A00-44A2-B6B2-F0624CFB9E8E}" type="pres">
      <dgm:prSet presAssocID="{16669380-CCCC-477C-9F85-A56B189E97CD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47F082C-CB37-41B0-B495-200C17F8A26E}" type="pres">
      <dgm:prSet presAssocID="{16669380-CCCC-477C-9F85-A56B189E97CD}" presName="horzFour" presStyleCnt="0"/>
      <dgm:spPr/>
    </dgm:pt>
    <dgm:pt modelId="{ABDF18FF-CD54-4842-8A89-94E727D0A871}" type="pres">
      <dgm:prSet presAssocID="{DAB4F4ED-35EF-433E-8BAA-CBD61FA506B1}" presName="sibSpaceFour" presStyleCnt="0"/>
      <dgm:spPr/>
    </dgm:pt>
    <dgm:pt modelId="{737E34DA-8B66-4221-9437-8726DE44C6CE}" type="pres">
      <dgm:prSet presAssocID="{8074C91B-3A0F-4402-8B3C-AE1C49626EBA}" presName="vertFour" presStyleCnt="0">
        <dgm:presLayoutVars>
          <dgm:chPref val="3"/>
        </dgm:presLayoutVars>
      </dgm:prSet>
      <dgm:spPr/>
    </dgm:pt>
    <dgm:pt modelId="{8FAE2F40-86FA-424D-9750-938E099A92A1}" type="pres">
      <dgm:prSet presAssocID="{8074C91B-3A0F-4402-8B3C-AE1C49626EBA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63C6A91-68FF-4C58-A30E-F39E44E3553A}" type="pres">
      <dgm:prSet presAssocID="{8074C91B-3A0F-4402-8B3C-AE1C49626EBA}" presName="parTransFour" presStyleCnt="0"/>
      <dgm:spPr/>
    </dgm:pt>
    <dgm:pt modelId="{C2C05D81-56EB-4E12-B30B-7563022B4518}" type="pres">
      <dgm:prSet presAssocID="{8074C91B-3A0F-4402-8B3C-AE1C49626EBA}" presName="horzFour" presStyleCnt="0"/>
      <dgm:spPr/>
    </dgm:pt>
    <dgm:pt modelId="{18F614E9-DFF7-44F9-AA12-3E9ECDD218C7}" type="pres">
      <dgm:prSet presAssocID="{945458B5-BB73-4CE7-B64E-23307EA4D144}" presName="vertFour" presStyleCnt="0">
        <dgm:presLayoutVars>
          <dgm:chPref val="3"/>
        </dgm:presLayoutVars>
      </dgm:prSet>
      <dgm:spPr/>
    </dgm:pt>
    <dgm:pt modelId="{D8EB1BBC-900F-4502-98EE-E3A3CEF58AE7}" type="pres">
      <dgm:prSet presAssocID="{945458B5-BB73-4CE7-B64E-23307EA4D144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2958C0C-C4C6-4E9B-9493-5B4344ACACC9}" type="pres">
      <dgm:prSet presAssocID="{945458B5-BB73-4CE7-B64E-23307EA4D144}" presName="horzFour" presStyleCnt="0"/>
      <dgm:spPr/>
    </dgm:pt>
    <dgm:pt modelId="{B9E84493-18B6-4CC9-AA64-C2664CAAEB91}" type="pres">
      <dgm:prSet presAssocID="{13008008-B550-473B-AA8B-531E50C43EBA}" presName="sibSpaceFour" presStyleCnt="0"/>
      <dgm:spPr/>
    </dgm:pt>
    <dgm:pt modelId="{4AE4F3EC-98D9-4F73-8A74-F933F49A3236}" type="pres">
      <dgm:prSet presAssocID="{69108037-68EC-46D2-9C15-F5049E51819E}" presName="vertFour" presStyleCnt="0">
        <dgm:presLayoutVars>
          <dgm:chPref val="3"/>
        </dgm:presLayoutVars>
      </dgm:prSet>
      <dgm:spPr/>
    </dgm:pt>
    <dgm:pt modelId="{B7EFB0D0-F58A-4F44-831F-8F47D3654E50}" type="pres">
      <dgm:prSet presAssocID="{69108037-68EC-46D2-9C15-F5049E51819E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94F608C-D37D-47D7-B56A-03EF8BB55E2D}" type="pres">
      <dgm:prSet presAssocID="{69108037-68EC-46D2-9C15-F5049E51819E}" presName="horzFour" presStyleCnt="0"/>
      <dgm:spPr/>
    </dgm:pt>
  </dgm:ptLst>
  <dgm:cxnLst>
    <dgm:cxn modelId="{BF9B19B1-2881-42B4-B8C9-9DD46E4E4C74}" type="presOf" srcId="{8074C91B-3A0F-4402-8B3C-AE1C49626EBA}" destId="{8FAE2F40-86FA-424D-9750-938E099A92A1}" srcOrd="0" destOrd="0" presId="urn:microsoft.com/office/officeart/2005/8/layout/hierarchy4"/>
    <dgm:cxn modelId="{D191A999-7351-4628-844D-0B4D2E856065}" srcId="{E3592906-0A57-4AE4-AF90-C959665C40B4}" destId="{A23F5FE9-F137-47E6-B807-72B1B5688B16}" srcOrd="0" destOrd="0" parTransId="{18C1B79E-600B-45D9-B1E1-4094D7ADFDED}" sibTransId="{196E4115-AB53-4EF5-89C2-03816A4FE3F2}"/>
    <dgm:cxn modelId="{61408336-6E2F-48EE-9249-87DEA23AA69A}" srcId="{A23F5FE9-F137-47E6-B807-72B1B5688B16}" destId="{B287BEAC-E34C-4CFD-B4EF-DA2959019D7C}" srcOrd="0" destOrd="0" parTransId="{BC99706D-D362-4BA7-BDF1-13B2689EA812}" sibTransId="{51683B66-ED3B-4C15-8FFF-A8057A320C11}"/>
    <dgm:cxn modelId="{71EF31DB-8B7E-48FD-9802-D0BAFA82920B}" srcId="{8074C91B-3A0F-4402-8B3C-AE1C49626EBA}" destId="{945458B5-BB73-4CE7-B64E-23307EA4D144}" srcOrd="0" destOrd="0" parTransId="{9ED90756-F5FA-4629-9200-98777A896104}" sibTransId="{13008008-B550-473B-AA8B-531E50C43EBA}"/>
    <dgm:cxn modelId="{2CC0FE27-E5EF-45CD-A497-080185102C72}" type="presOf" srcId="{B287BEAC-E34C-4CFD-B4EF-DA2959019D7C}" destId="{4A7055FF-23B7-4A67-90FC-A27227A5EF20}" srcOrd="0" destOrd="0" presId="urn:microsoft.com/office/officeart/2005/8/layout/hierarchy4"/>
    <dgm:cxn modelId="{486ED903-C6C9-42B6-B5F2-E30470F3CBE5}" type="presOf" srcId="{69108037-68EC-46D2-9C15-F5049E51819E}" destId="{B7EFB0D0-F58A-4F44-831F-8F47D3654E50}" srcOrd="0" destOrd="0" presId="urn:microsoft.com/office/officeart/2005/8/layout/hierarchy4"/>
    <dgm:cxn modelId="{BA1BAF5D-86A7-421A-8123-0E762652CCB3}" type="presOf" srcId="{DC06560A-F80D-45F7-9F71-1C858EB2D4D5}" destId="{0874A6E5-25BE-40A1-9FB3-DD3F6C5D36D1}" srcOrd="0" destOrd="0" presId="urn:microsoft.com/office/officeart/2005/8/layout/hierarchy4"/>
    <dgm:cxn modelId="{97A18EAB-0CA9-4066-A93D-C70CD2840F9A}" type="presOf" srcId="{945458B5-BB73-4CE7-B64E-23307EA4D144}" destId="{D8EB1BBC-900F-4502-98EE-E3A3CEF58AE7}" srcOrd="0" destOrd="0" presId="urn:microsoft.com/office/officeart/2005/8/layout/hierarchy4"/>
    <dgm:cxn modelId="{E579A4F5-84BC-42ED-A0DA-C8C7B7B1B8AF}" srcId="{DC06560A-F80D-45F7-9F71-1C858EB2D4D5}" destId="{8074C91B-3A0F-4402-8B3C-AE1C49626EBA}" srcOrd="1" destOrd="0" parTransId="{7BCAAD5F-CCE4-4B8D-BBEB-66A847DCB9AC}" sibTransId="{A97C48CE-D369-4C9E-9621-6DD89254B794}"/>
    <dgm:cxn modelId="{925B5337-1A90-483A-AB3B-16BAAB2FE9BC}" srcId="{B287BEAC-E34C-4CFD-B4EF-DA2959019D7C}" destId="{DC06560A-F80D-45F7-9F71-1C858EB2D4D5}" srcOrd="0" destOrd="0" parTransId="{4FDF90FF-5BF6-469B-BF2A-24E5D72E9D17}" sibTransId="{C4CE00E6-B41B-4C6D-B763-9255DEEB5028}"/>
    <dgm:cxn modelId="{C7C31629-5C96-4304-8FCF-6070CE1213A0}" type="presOf" srcId="{16669380-CCCC-477C-9F85-A56B189E97CD}" destId="{72BF7CCA-1A00-44A2-B6B2-F0624CFB9E8E}" srcOrd="0" destOrd="0" presId="urn:microsoft.com/office/officeart/2005/8/layout/hierarchy4"/>
    <dgm:cxn modelId="{AE47079F-5755-4007-A179-B6347228DA14}" srcId="{8074C91B-3A0F-4402-8B3C-AE1C49626EBA}" destId="{69108037-68EC-46D2-9C15-F5049E51819E}" srcOrd="1" destOrd="0" parTransId="{B8B464D7-30EE-4B23-8AEA-FD8F94884D2E}" sibTransId="{E613D1B4-2596-478C-AC92-EFBEF1D57702}"/>
    <dgm:cxn modelId="{40B6C337-6278-4802-A134-01E95DEFE4F6}" srcId="{DC06560A-F80D-45F7-9F71-1C858EB2D4D5}" destId="{16669380-CCCC-477C-9F85-A56B189E97CD}" srcOrd="0" destOrd="0" parTransId="{CEA6B7B0-21A3-4D4A-AF1A-AA5260A19666}" sibTransId="{DAB4F4ED-35EF-433E-8BAA-CBD61FA506B1}"/>
    <dgm:cxn modelId="{C57FEF28-A1DD-43EA-8D68-A133F66EF6CF}" type="presOf" srcId="{E3592906-0A57-4AE4-AF90-C959665C40B4}" destId="{F09CF7AD-0122-4212-AEFF-301118B91E8B}" srcOrd="0" destOrd="0" presId="urn:microsoft.com/office/officeart/2005/8/layout/hierarchy4"/>
    <dgm:cxn modelId="{8C1918B7-1700-4546-AA10-36034CBFA2C3}" type="presOf" srcId="{A23F5FE9-F137-47E6-B807-72B1B5688B16}" destId="{F11DAD58-91A9-4940-B8D6-D7881F57343C}" srcOrd="0" destOrd="0" presId="urn:microsoft.com/office/officeart/2005/8/layout/hierarchy4"/>
    <dgm:cxn modelId="{F6DB1554-1899-4D39-9BFA-C7CE0B799B0B}" type="presParOf" srcId="{F09CF7AD-0122-4212-AEFF-301118B91E8B}" destId="{0A8E8E95-344E-4F01-9B23-B5701B487345}" srcOrd="0" destOrd="0" presId="urn:microsoft.com/office/officeart/2005/8/layout/hierarchy4"/>
    <dgm:cxn modelId="{82BC920E-CF34-433E-8CEB-18184F352BBB}" type="presParOf" srcId="{0A8E8E95-344E-4F01-9B23-B5701B487345}" destId="{F11DAD58-91A9-4940-B8D6-D7881F57343C}" srcOrd="0" destOrd="0" presId="urn:microsoft.com/office/officeart/2005/8/layout/hierarchy4"/>
    <dgm:cxn modelId="{103DD989-017B-433E-9441-2686AEDD3F2C}" type="presParOf" srcId="{0A8E8E95-344E-4F01-9B23-B5701B487345}" destId="{44070530-4D57-40FA-9D6C-2887AD9E3929}" srcOrd="1" destOrd="0" presId="urn:microsoft.com/office/officeart/2005/8/layout/hierarchy4"/>
    <dgm:cxn modelId="{8A1A981E-83A5-4E52-B498-DAB726BC9DD2}" type="presParOf" srcId="{0A8E8E95-344E-4F01-9B23-B5701B487345}" destId="{13851FD5-4B1C-4709-820E-EAED6FD7FD1E}" srcOrd="2" destOrd="0" presId="urn:microsoft.com/office/officeart/2005/8/layout/hierarchy4"/>
    <dgm:cxn modelId="{826EB16A-B959-4FCC-9622-8EA622A08E04}" type="presParOf" srcId="{13851FD5-4B1C-4709-820E-EAED6FD7FD1E}" destId="{AF564A08-266E-4E8F-84E6-30B48CF0A096}" srcOrd="0" destOrd="0" presId="urn:microsoft.com/office/officeart/2005/8/layout/hierarchy4"/>
    <dgm:cxn modelId="{274187C3-E671-4F64-8558-551C01FD1983}" type="presParOf" srcId="{AF564A08-266E-4E8F-84E6-30B48CF0A096}" destId="{4A7055FF-23B7-4A67-90FC-A27227A5EF20}" srcOrd="0" destOrd="0" presId="urn:microsoft.com/office/officeart/2005/8/layout/hierarchy4"/>
    <dgm:cxn modelId="{987EAD74-F10C-49D8-A278-67C682473276}" type="presParOf" srcId="{AF564A08-266E-4E8F-84E6-30B48CF0A096}" destId="{35D10B2A-9E75-4BBD-B631-45F68AEFAF39}" srcOrd="1" destOrd="0" presId="urn:microsoft.com/office/officeart/2005/8/layout/hierarchy4"/>
    <dgm:cxn modelId="{B17C630E-FBC4-46B1-9533-1EDA8DCAAC01}" type="presParOf" srcId="{AF564A08-266E-4E8F-84E6-30B48CF0A096}" destId="{4C71802F-B256-4F48-BCE9-98F7FAFC40BC}" srcOrd="2" destOrd="0" presId="urn:microsoft.com/office/officeart/2005/8/layout/hierarchy4"/>
    <dgm:cxn modelId="{31831F53-ABA9-49F8-8FB1-8F45DEA90893}" type="presParOf" srcId="{4C71802F-B256-4F48-BCE9-98F7FAFC40BC}" destId="{1D2BE458-F7BC-4892-A8AD-1E9205ABE65B}" srcOrd="0" destOrd="0" presId="urn:microsoft.com/office/officeart/2005/8/layout/hierarchy4"/>
    <dgm:cxn modelId="{A9C216AA-3BE6-49C6-8335-DE92DB45383C}" type="presParOf" srcId="{1D2BE458-F7BC-4892-A8AD-1E9205ABE65B}" destId="{0874A6E5-25BE-40A1-9FB3-DD3F6C5D36D1}" srcOrd="0" destOrd="0" presId="urn:microsoft.com/office/officeart/2005/8/layout/hierarchy4"/>
    <dgm:cxn modelId="{9F523EBF-D505-4167-921E-5BF639B85ECA}" type="presParOf" srcId="{1D2BE458-F7BC-4892-A8AD-1E9205ABE65B}" destId="{D5054EA1-2FBC-443B-9404-9EC6881E4E7A}" srcOrd="1" destOrd="0" presId="urn:microsoft.com/office/officeart/2005/8/layout/hierarchy4"/>
    <dgm:cxn modelId="{A0A2177A-5F7A-42C3-A15F-F8EEE8E9F351}" type="presParOf" srcId="{1D2BE458-F7BC-4892-A8AD-1E9205ABE65B}" destId="{86B0D412-5983-4B48-9168-323991695C7F}" srcOrd="2" destOrd="0" presId="urn:microsoft.com/office/officeart/2005/8/layout/hierarchy4"/>
    <dgm:cxn modelId="{B26BD13B-6C0C-45CC-B090-92C2903C07EF}" type="presParOf" srcId="{86B0D412-5983-4B48-9168-323991695C7F}" destId="{745C1F5C-2C28-4372-B935-8C53EE5FCA89}" srcOrd="0" destOrd="0" presId="urn:microsoft.com/office/officeart/2005/8/layout/hierarchy4"/>
    <dgm:cxn modelId="{0DC13935-161C-40A0-86F2-CF64CB187B4F}" type="presParOf" srcId="{745C1F5C-2C28-4372-B935-8C53EE5FCA89}" destId="{72BF7CCA-1A00-44A2-B6B2-F0624CFB9E8E}" srcOrd="0" destOrd="0" presId="urn:microsoft.com/office/officeart/2005/8/layout/hierarchy4"/>
    <dgm:cxn modelId="{212F550E-9900-4367-A0FC-F152427851B1}" type="presParOf" srcId="{745C1F5C-2C28-4372-B935-8C53EE5FCA89}" destId="{847F082C-CB37-41B0-B495-200C17F8A26E}" srcOrd="1" destOrd="0" presId="urn:microsoft.com/office/officeart/2005/8/layout/hierarchy4"/>
    <dgm:cxn modelId="{39472195-C0C5-4B92-A400-A448DC32C580}" type="presParOf" srcId="{86B0D412-5983-4B48-9168-323991695C7F}" destId="{ABDF18FF-CD54-4842-8A89-94E727D0A871}" srcOrd="1" destOrd="0" presId="urn:microsoft.com/office/officeart/2005/8/layout/hierarchy4"/>
    <dgm:cxn modelId="{E2F8376A-A694-4FDB-AC76-ED8C21657758}" type="presParOf" srcId="{86B0D412-5983-4B48-9168-323991695C7F}" destId="{737E34DA-8B66-4221-9437-8726DE44C6CE}" srcOrd="2" destOrd="0" presId="urn:microsoft.com/office/officeart/2005/8/layout/hierarchy4"/>
    <dgm:cxn modelId="{69F1B63A-81A5-42B3-A121-59E8F6274076}" type="presParOf" srcId="{737E34DA-8B66-4221-9437-8726DE44C6CE}" destId="{8FAE2F40-86FA-424D-9750-938E099A92A1}" srcOrd="0" destOrd="0" presId="urn:microsoft.com/office/officeart/2005/8/layout/hierarchy4"/>
    <dgm:cxn modelId="{F80AF458-82B3-4751-8AF0-DA75127D084C}" type="presParOf" srcId="{737E34DA-8B66-4221-9437-8726DE44C6CE}" destId="{763C6A91-68FF-4C58-A30E-F39E44E3553A}" srcOrd="1" destOrd="0" presId="urn:microsoft.com/office/officeart/2005/8/layout/hierarchy4"/>
    <dgm:cxn modelId="{78A61349-05E3-40B0-83FA-F00C7080EA67}" type="presParOf" srcId="{737E34DA-8B66-4221-9437-8726DE44C6CE}" destId="{C2C05D81-56EB-4E12-B30B-7563022B4518}" srcOrd="2" destOrd="0" presId="urn:microsoft.com/office/officeart/2005/8/layout/hierarchy4"/>
    <dgm:cxn modelId="{6C2F185B-9A41-4046-84F6-6E0D0083DF15}" type="presParOf" srcId="{C2C05D81-56EB-4E12-B30B-7563022B4518}" destId="{18F614E9-DFF7-44F9-AA12-3E9ECDD218C7}" srcOrd="0" destOrd="0" presId="urn:microsoft.com/office/officeart/2005/8/layout/hierarchy4"/>
    <dgm:cxn modelId="{E0BE8E45-5027-4A58-9069-7AE4A464FFDB}" type="presParOf" srcId="{18F614E9-DFF7-44F9-AA12-3E9ECDD218C7}" destId="{D8EB1BBC-900F-4502-98EE-E3A3CEF58AE7}" srcOrd="0" destOrd="0" presId="urn:microsoft.com/office/officeart/2005/8/layout/hierarchy4"/>
    <dgm:cxn modelId="{7E78D4B7-7879-4907-86B8-BC37D1EF7811}" type="presParOf" srcId="{18F614E9-DFF7-44F9-AA12-3E9ECDD218C7}" destId="{32958C0C-C4C6-4E9B-9493-5B4344ACACC9}" srcOrd="1" destOrd="0" presId="urn:microsoft.com/office/officeart/2005/8/layout/hierarchy4"/>
    <dgm:cxn modelId="{95E3A3F5-2E7D-4332-B04E-4B3913C44E1F}" type="presParOf" srcId="{C2C05D81-56EB-4E12-B30B-7563022B4518}" destId="{B9E84493-18B6-4CC9-AA64-C2664CAAEB91}" srcOrd="1" destOrd="0" presId="urn:microsoft.com/office/officeart/2005/8/layout/hierarchy4"/>
    <dgm:cxn modelId="{C25E40F6-6AB4-4C42-828C-BE552E2E54E0}" type="presParOf" srcId="{C2C05D81-56EB-4E12-B30B-7563022B4518}" destId="{4AE4F3EC-98D9-4F73-8A74-F933F49A3236}" srcOrd="2" destOrd="0" presId="urn:microsoft.com/office/officeart/2005/8/layout/hierarchy4"/>
    <dgm:cxn modelId="{F1404BD2-4319-4E8B-8099-16D10FFF4555}" type="presParOf" srcId="{4AE4F3EC-98D9-4F73-8A74-F933F49A3236}" destId="{B7EFB0D0-F58A-4F44-831F-8F47D3654E50}" srcOrd="0" destOrd="0" presId="urn:microsoft.com/office/officeart/2005/8/layout/hierarchy4"/>
    <dgm:cxn modelId="{EE243F86-55F1-4310-ACC7-4C95621D04C3}" type="presParOf" srcId="{4AE4F3EC-98D9-4F73-8A74-F933F49A3236}" destId="{394F608C-D37D-47D7-B56A-03EF8BB55E2D}" srcOrd="1" destOrd="0" presId="urn:microsoft.com/office/officeart/2005/8/layout/hierarchy4"/>
  </dgm:cxnLst>
  <dgm:bg/>
  <dgm:whole/>
</dgm:dataModel>
</file>

<file path=ppt/diagrams/data119.xml><?xml version="1.0" encoding="utf-8"?>
<dgm:dataModel xmlns:dgm="http://schemas.openxmlformats.org/drawingml/2006/diagram" xmlns:a="http://schemas.openxmlformats.org/drawingml/2006/main">
  <dgm:ptLst>
    <dgm:pt modelId="{E3592906-0A57-4AE4-AF90-C959665C40B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945458B5-BB73-4CE7-B64E-23307EA4D14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Mateo </a:t>
          </a:r>
          <a:r>
            <a:rPr lang="es-CO" sz="2400" i="1" dirty="0" err="1" smtClean="0"/>
            <a:t>Castrillón</a:t>
          </a:r>
          <a:r>
            <a:rPr lang="es-CO" sz="2400" i="1" dirty="0" smtClean="0"/>
            <a:t> Heredia</a:t>
          </a:r>
          <a:endParaRPr lang="es-CO" sz="2400" i="1" dirty="0"/>
        </a:p>
      </dgm:t>
    </dgm:pt>
    <dgm:pt modelId="{9ED90756-F5FA-4629-9200-98777A896104}" type="parTrans" cxnId="{71EF31DB-8B7E-48FD-9802-D0BAFA82920B}">
      <dgm:prSet/>
      <dgm:spPr/>
      <dgm:t>
        <a:bodyPr/>
        <a:lstStyle/>
        <a:p>
          <a:endParaRPr lang="es-CO"/>
        </a:p>
      </dgm:t>
    </dgm:pt>
    <dgm:pt modelId="{13008008-B550-473B-AA8B-531E50C43EBA}" type="sibTrans" cxnId="{71EF31DB-8B7E-48FD-9802-D0BAFA82920B}">
      <dgm:prSet/>
      <dgm:spPr/>
      <dgm:t>
        <a:bodyPr/>
        <a:lstStyle/>
        <a:p>
          <a:endParaRPr lang="es-CO"/>
        </a:p>
      </dgm:t>
    </dgm:pt>
    <dgm:pt modelId="{9BEF0667-5517-4383-973B-4512E240B58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Diego                 Álvarez De </a:t>
          </a:r>
          <a:r>
            <a:rPr lang="es-CO" sz="1800" dirty="0" err="1" smtClean="0"/>
            <a:t>Castrillón</a:t>
          </a:r>
          <a:endParaRPr lang="es-CO" sz="1800" dirty="0"/>
        </a:p>
      </dgm:t>
    </dgm:pt>
    <dgm:pt modelId="{62BF4EE8-2F3B-4467-BDB3-F358270E07D4}" type="parTrans" cxnId="{56A7CA67-A3F0-46AD-848B-082572810DCB}">
      <dgm:prSet/>
      <dgm:spPr/>
      <dgm:t>
        <a:bodyPr/>
        <a:lstStyle/>
        <a:p>
          <a:endParaRPr lang="es-CO"/>
        </a:p>
      </dgm:t>
    </dgm:pt>
    <dgm:pt modelId="{7708DB5A-6EE0-472F-B932-D66B00CDD58E}" type="sibTrans" cxnId="{56A7CA67-A3F0-46AD-848B-082572810DCB}">
      <dgm:prSet/>
      <dgm:spPr/>
      <dgm:t>
        <a:bodyPr/>
        <a:lstStyle/>
        <a:p>
          <a:endParaRPr lang="es-CO"/>
        </a:p>
      </dgm:t>
    </dgm:pt>
    <dgm:pt modelId="{D6EFB177-3B83-4ED1-A9C0-446EEA4AD62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Catalina Blandón Heredia</a:t>
          </a:r>
          <a:endParaRPr lang="es-CO" sz="2000" dirty="0"/>
        </a:p>
      </dgm:t>
    </dgm:pt>
    <dgm:pt modelId="{4257DB2C-18A6-41E5-9116-C222447AD341}" type="parTrans" cxnId="{1AE082CE-04CE-4A8E-AC99-C971D7D2CA8D}">
      <dgm:prSet/>
      <dgm:spPr/>
      <dgm:t>
        <a:bodyPr/>
        <a:lstStyle/>
        <a:p>
          <a:endParaRPr lang="es-CO"/>
        </a:p>
      </dgm:t>
    </dgm:pt>
    <dgm:pt modelId="{63C44E8C-B992-4FDE-A41E-179482F6F6EB}" type="sibTrans" cxnId="{1AE082CE-04CE-4A8E-AC99-C971D7D2CA8D}">
      <dgm:prSet/>
      <dgm:spPr/>
      <dgm:t>
        <a:bodyPr/>
        <a:lstStyle/>
        <a:p>
          <a:endParaRPr lang="es-CO"/>
        </a:p>
      </dgm:t>
    </dgm:pt>
    <dgm:pt modelId="{F0840F06-F1D1-49A0-AFB3-EAD289BE773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Nicolás Blandón</a:t>
          </a:r>
          <a:endParaRPr lang="es-CO" sz="1800" dirty="0"/>
        </a:p>
      </dgm:t>
    </dgm:pt>
    <dgm:pt modelId="{3EAFF5AB-CB3B-429B-A4C6-5A1073B64B70}" type="parTrans" cxnId="{D72F2020-93AD-4898-87C5-892DE5F16237}">
      <dgm:prSet/>
      <dgm:spPr/>
      <dgm:t>
        <a:bodyPr/>
        <a:lstStyle/>
        <a:p>
          <a:endParaRPr lang="es-CO"/>
        </a:p>
      </dgm:t>
    </dgm:pt>
    <dgm:pt modelId="{8D510481-37FB-492A-AD0C-68EFA863FA82}" type="sibTrans" cxnId="{D72F2020-93AD-4898-87C5-892DE5F16237}">
      <dgm:prSet/>
      <dgm:spPr/>
      <dgm:t>
        <a:bodyPr/>
        <a:lstStyle/>
        <a:p>
          <a:endParaRPr lang="es-CO"/>
        </a:p>
      </dgm:t>
    </dgm:pt>
    <dgm:pt modelId="{0C58B5A7-5904-4B39-B44E-CC7BF58E98A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Catalina De Heredia</a:t>
          </a:r>
          <a:endParaRPr lang="es-CO" sz="1800" dirty="0"/>
        </a:p>
      </dgm:t>
    </dgm:pt>
    <dgm:pt modelId="{CE7D8CD7-BFC2-4502-B537-2D57A28B491F}" type="parTrans" cxnId="{982F5A5B-CA37-46C7-8898-97AF4E05FA87}">
      <dgm:prSet/>
      <dgm:spPr/>
      <dgm:t>
        <a:bodyPr/>
        <a:lstStyle/>
        <a:p>
          <a:endParaRPr lang="es-CO"/>
        </a:p>
      </dgm:t>
    </dgm:pt>
    <dgm:pt modelId="{573CE34F-764A-401B-970D-F89BA233A167}" type="sibTrans" cxnId="{982F5A5B-CA37-46C7-8898-97AF4E05FA87}">
      <dgm:prSet/>
      <dgm:spPr/>
      <dgm:t>
        <a:bodyPr/>
        <a:lstStyle/>
        <a:p>
          <a:endParaRPr lang="es-CO"/>
        </a:p>
      </dgm:t>
    </dgm:pt>
    <dgm:pt modelId="{AEC323D7-F81A-4D1E-AEEF-AA5A91F5F75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600" dirty="0" smtClean="0"/>
            <a:t>Juan Ruiz</a:t>
          </a:r>
          <a:endParaRPr lang="es-CO" sz="1600" dirty="0"/>
        </a:p>
      </dgm:t>
    </dgm:pt>
    <dgm:pt modelId="{50CE9C06-CF97-4F94-9A9B-0E798C06A7EC}" type="parTrans" cxnId="{ACBA919B-3C8B-44E4-ACEA-BE72D35FDD64}">
      <dgm:prSet/>
      <dgm:spPr/>
      <dgm:t>
        <a:bodyPr/>
        <a:lstStyle/>
        <a:p>
          <a:endParaRPr lang="es-CO"/>
        </a:p>
      </dgm:t>
    </dgm:pt>
    <dgm:pt modelId="{84D17AF5-CF3E-4CD9-9C69-1E1116E6055E}" type="sibTrans" cxnId="{ACBA919B-3C8B-44E4-ACEA-BE72D35FDD64}">
      <dgm:prSet/>
      <dgm:spPr/>
      <dgm:t>
        <a:bodyPr/>
        <a:lstStyle/>
        <a:p>
          <a:endParaRPr lang="es-CO"/>
        </a:p>
      </dgm:t>
    </dgm:pt>
    <dgm:pt modelId="{9287E060-B013-4A5C-B117-BD9B98808045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tx1"/>
        </a:solidFill>
      </dgm:spPr>
      <dgm:t>
        <a:bodyPr/>
        <a:lstStyle/>
        <a:p>
          <a:endParaRPr lang="es-CO" dirty="0"/>
        </a:p>
      </dgm:t>
    </dgm:pt>
    <dgm:pt modelId="{996CB699-81D8-4E09-A50B-75C07DA1A93B}" type="parTrans" cxnId="{EBBF5D17-E8BD-4701-B714-4083ECAE96F7}">
      <dgm:prSet/>
      <dgm:spPr/>
      <dgm:t>
        <a:bodyPr/>
        <a:lstStyle/>
        <a:p>
          <a:endParaRPr lang="es-CO"/>
        </a:p>
      </dgm:t>
    </dgm:pt>
    <dgm:pt modelId="{D1E93277-C01C-4340-90F5-9B59A1C0C815}" type="sibTrans" cxnId="{EBBF5D17-E8BD-4701-B714-4083ECAE96F7}">
      <dgm:prSet/>
      <dgm:spPr/>
      <dgm:t>
        <a:bodyPr/>
        <a:lstStyle/>
        <a:p>
          <a:endParaRPr lang="es-CO"/>
        </a:p>
      </dgm:t>
    </dgm:pt>
    <dgm:pt modelId="{F09CF7AD-0122-4212-AEFF-301118B91E8B}" type="pres">
      <dgm:prSet presAssocID="{E3592906-0A57-4AE4-AF90-C959665C40B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11CD659E-AB3E-45C7-A8D8-367788333116}" type="pres">
      <dgm:prSet presAssocID="{945458B5-BB73-4CE7-B64E-23307EA4D144}" presName="vertOne" presStyleCnt="0"/>
      <dgm:spPr/>
    </dgm:pt>
    <dgm:pt modelId="{BE669C5C-3AD7-4430-876F-129700934147}" type="pres">
      <dgm:prSet presAssocID="{945458B5-BB73-4CE7-B64E-23307EA4D14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F195A5B-DB62-42C1-99B2-56CE8EF5EC58}" type="pres">
      <dgm:prSet presAssocID="{945458B5-BB73-4CE7-B64E-23307EA4D144}" presName="parTransOne" presStyleCnt="0"/>
      <dgm:spPr/>
    </dgm:pt>
    <dgm:pt modelId="{D76AE9D9-8E8B-4313-9572-DDD46011B53C}" type="pres">
      <dgm:prSet presAssocID="{945458B5-BB73-4CE7-B64E-23307EA4D144}" presName="horzOne" presStyleCnt="0"/>
      <dgm:spPr/>
    </dgm:pt>
    <dgm:pt modelId="{6763C0B8-D167-4DED-989F-86C47A542DFE}" type="pres">
      <dgm:prSet presAssocID="{9BEF0667-5517-4383-973B-4512E240B581}" presName="vertTwo" presStyleCnt="0"/>
      <dgm:spPr/>
    </dgm:pt>
    <dgm:pt modelId="{A505E2E3-D83C-4B69-8809-4E95C3C78A4A}" type="pres">
      <dgm:prSet presAssocID="{9BEF0667-5517-4383-973B-4512E240B581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2187776-0765-486F-AE46-C862E3B4A52B}" type="pres">
      <dgm:prSet presAssocID="{9BEF0667-5517-4383-973B-4512E240B581}" presName="horzTwo" presStyleCnt="0"/>
      <dgm:spPr/>
    </dgm:pt>
    <dgm:pt modelId="{59667819-0B6C-4FBE-B0C4-DC2502A5030F}" type="pres">
      <dgm:prSet presAssocID="{7708DB5A-6EE0-472F-B932-D66B00CDD58E}" presName="sibSpaceTwo" presStyleCnt="0"/>
      <dgm:spPr/>
    </dgm:pt>
    <dgm:pt modelId="{1EB6838F-AB00-40E6-99DA-6411C243CF60}" type="pres">
      <dgm:prSet presAssocID="{D6EFB177-3B83-4ED1-A9C0-446EEA4AD626}" presName="vertTwo" presStyleCnt="0"/>
      <dgm:spPr/>
    </dgm:pt>
    <dgm:pt modelId="{B6E8430F-15DB-4DF8-A6C8-531434C20EFF}" type="pres">
      <dgm:prSet presAssocID="{D6EFB177-3B83-4ED1-A9C0-446EEA4AD626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887EC6A-83A1-4D65-8B3D-3D113E48D90F}" type="pres">
      <dgm:prSet presAssocID="{D6EFB177-3B83-4ED1-A9C0-446EEA4AD626}" presName="parTransTwo" presStyleCnt="0"/>
      <dgm:spPr/>
    </dgm:pt>
    <dgm:pt modelId="{0D943946-8F72-4420-B57E-241C8DA0B31A}" type="pres">
      <dgm:prSet presAssocID="{D6EFB177-3B83-4ED1-A9C0-446EEA4AD626}" presName="horzTwo" presStyleCnt="0"/>
      <dgm:spPr/>
    </dgm:pt>
    <dgm:pt modelId="{969ED2B5-6C0B-4669-A0F2-3CAE603E8E45}" type="pres">
      <dgm:prSet presAssocID="{F0840F06-F1D1-49A0-AFB3-EAD289BE773C}" presName="vertThree" presStyleCnt="0"/>
      <dgm:spPr/>
    </dgm:pt>
    <dgm:pt modelId="{EAFA448B-2B09-4537-A101-88124348622F}" type="pres">
      <dgm:prSet presAssocID="{F0840F06-F1D1-49A0-AFB3-EAD289BE773C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662FB1D-C3E4-4C7F-AEC1-0A1BD86015F4}" type="pres">
      <dgm:prSet presAssocID="{F0840F06-F1D1-49A0-AFB3-EAD289BE773C}" presName="horzThree" presStyleCnt="0"/>
      <dgm:spPr/>
    </dgm:pt>
    <dgm:pt modelId="{E0EA9CAE-B687-498D-9A1B-9C1A90DEBE57}" type="pres">
      <dgm:prSet presAssocID="{8D510481-37FB-492A-AD0C-68EFA863FA82}" presName="sibSpaceThree" presStyleCnt="0"/>
      <dgm:spPr/>
    </dgm:pt>
    <dgm:pt modelId="{DA4919F4-1BCF-4FF9-BB44-9ED7E7B892BC}" type="pres">
      <dgm:prSet presAssocID="{0C58B5A7-5904-4B39-B44E-CC7BF58E98AC}" presName="vertThree" presStyleCnt="0"/>
      <dgm:spPr/>
    </dgm:pt>
    <dgm:pt modelId="{2E661DC7-F4AB-401D-A9DD-530EE1C093B1}" type="pres">
      <dgm:prSet presAssocID="{0C58B5A7-5904-4B39-B44E-CC7BF58E98AC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815B3AF-79AF-4800-BA57-6EE194FE05D6}" type="pres">
      <dgm:prSet presAssocID="{0C58B5A7-5904-4B39-B44E-CC7BF58E98AC}" presName="parTransThree" presStyleCnt="0"/>
      <dgm:spPr/>
    </dgm:pt>
    <dgm:pt modelId="{36E7FA7A-FF7C-420B-AF7D-5C873E9DCE81}" type="pres">
      <dgm:prSet presAssocID="{0C58B5A7-5904-4B39-B44E-CC7BF58E98AC}" presName="horzThree" presStyleCnt="0"/>
      <dgm:spPr/>
    </dgm:pt>
    <dgm:pt modelId="{5CC4F939-3AFF-43DF-A34C-FBDEE05D596B}" type="pres">
      <dgm:prSet presAssocID="{AEC323D7-F81A-4D1E-AEEF-AA5A91F5F757}" presName="vertFour" presStyleCnt="0">
        <dgm:presLayoutVars>
          <dgm:chPref val="3"/>
        </dgm:presLayoutVars>
      </dgm:prSet>
      <dgm:spPr/>
    </dgm:pt>
    <dgm:pt modelId="{105D022E-9327-4FC0-9D96-9302D3A74111}" type="pres">
      <dgm:prSet presAssocID="{AEC323D7-F81A-4D1E-AEEF-AA5A91F5F757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16048E4-996F-4D16-BF47-1D70E540BB2C}" type="pres">
      <dgm:prSet presAssocID="{AEC323D7-F81A-4D1E-AEEF-AA5A91F5F757}" presName="horzFour" presStyleCnt="0"/>
      <dgm:spPr/>
    </dgm:pt>
    <dgm:pt modelId="{6EEB3B79-2EC4-447A-89C0-EB9CE955CF5B}" type="pres">
      <dgm:prSet presAssocID="{84D17AF5-CF3E-4CD9-9C69-1E1116E6055E}" presName="sibSpaceFour" presStyleCnt="0"/>
      <dgm:spPr/>
    </dgm:pt>
    <dgm:pt modelId="{57438DDE-C0D6-48DF-A345-EA9C6F02184D}" type="pres">
      <dgm:prSet presAssocID="{9287E060-B013-4A5C-B117-BD9B98808045}" presName="vertFour" presStyleCnt="0">
        <dgm:presLayoutVars>
          <dgm:chPref val="3"/>
        </dgm:presLayoutVars>
      </dgm:prSet>
      <dgm:spPr/>
    </dgm:pt>
    <dgm:pt modelId="{160FD158-8403-4962-B015-BC1CD965361F}" type="pres">
      <dgm:prSet presAssocID="{9287E060-B013-4A5C-B117-BD9B98808045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F88F2F2-AED9-420C-B8D7-6EA7A566D4EE}" type="pres">
      <dgm:prSet presAssocID="{9287E060-B013-4A5C-B117-BD9B98808045}" presName="horzFour" presStyleCnt="0"/>
      <dgm:spPr/>
    </dgm:pt>
  </dgm:ptLst>
  <dgm:cxnLst>
    <dgm:cxn modelId="{F225EC99-E61A-4404-9060-64545A4F90F4}" type="presOf" srcId="{9287E060-B013-4A5C-B117-BD9B98808045}" destId="{160FD158-8403-4962-B015-BC1CD965361F}" srcOrd="0" destOrd="0" presId="urn:microsoft.com/office/officeart/2005/8/layout/hierarchy4"/>
    <dgm:cxn modelId="{D7CCF9ED-0502-49EA-8549-B638D00C284D}" type="presOf" srcId="{9BEF0667-5517-4383-973B-4512E240B581}" destId="{A505E2E3-D83C-4B69-8809-4E95C3C78A4A}" srcOrd="0" destOrd="0" presId="urn:microsoft.com/office/officeart/2005/8/layout/hierarchy4"/>
    <dgm:cxn modelId="{45DECFA8-84E1-4125-A95D-1B80DD3F76C8}" type="presOf" srcId="{945458B5-BB73-4CE7-B64E-23307EA4D144}" destId="{BE669C5C-3AD7-4430-876F-129700934147}" srcOrd="0" destOrd="0" presId="urn:microsoft.com/office/officeart/2005/8/layout/hierarchy4"/>
    <dgm:cxn modelId="{80102849-8E9D-45FA-BEB2-6E534CC8C6CD}" type="presOf" srcId="{F0840F06-F1D1-49A0-AFB3-EAD289BE773C}" destId="{EAFA448B-2B09-4537-A101-88124348622F}" srcOrd="0" destOrd="0" presId="urn:microsoft.com/office/officeart/2005/8/layout/hierarchy4"/>
    <dgm:cxn modelId="{EBBF5D17-E8BD-4701-B714-4083ECAE96F7}" srcId="{0C58B5A7-5904-4B39-B44E-CC7BF58E98AC}" destId="{9287E060-B013-4A5C-B117-BD9B98808045}" srcOrd="1" destOrd="0" parTransId="{996CB699-81D8-4E09-A50B-75C07DA1A93B}" sibTransId="{D1E93277-C01C-4340-90F5-9B59A1C0C815}"/>
    <dgm:cxn modelId="{CAE87F23-E8E4-482A-B5E9-A9D486673DF4}" type="presOf" srcId="{0C58B5A7-5904-4B39-B44E-CC7BF58E98AC}" destId="{2E661DC7-F4AB-401D-A9DD-530EE1C093B1}" srcOrd="0" destOrd="0" presId="urn:microsoft.com/office/officeart/2005/8/layout/hierarchy4"/>
    <dgm:cxn modelId="{56A7CA67-A3F0-46AD-848B-082572810DCB}" srcId="{945458B5-BB73-4CE7-B64E-23307EA4D144}" destId="{9BEF0667-5517-4383-973B-4512E240B581}" srcOrd="0" destOrd="0" parTransId="{62BF4EE8-2F3B-4467-BDB3-F358270E07D4}" sibTransId="{7708DB5A-6EE0-472F-B932-D66B00CDD58E}"/>
    <dgm:cxn modelId="{D72F2020-93AD-4898-87C5-892DE5F16237}" srcId="{D6EFB177-3B83-4ED1-A9C0-446EEA4AD626}" destId="{F0840F06-F1D1-49A0-AFB3-EAD289BE773C}" srcOrd="0" destOrd="0" parTransId="{3EAFF5AB-CB3B-429B-A4C6-5A1073B64B70}" sibTransId="{8D510481-37FB-492A-AD0C-68EFA863FA82}"/>
    <dgm:cxn modelId="{1AE082CE-04CE-4A8E-AC99-C971D7D2CA8D}" srcId="{945458B5-BB73-4CE7-B64E-23307EA4D144}" destId="{D6EFB177-3B83-4ED1-A9C0-446EEA4AD626}" srcOrd="1" destOrd="0" parTransId="{4257DB2C-18A6-41E5-9116-C222447AD341}" sibTransId="{63C44E8C-B992-4FDE-A41E-179482F6F6EB}"/>
    <dgm:cxn modelId="{71EF31DB-8B7E-48FD-9802-D0BAFA82920B}" srcId="{E3592906-0A57-4AE4-AF90-C959665C40B4}" destId="{945458B5-BB73-4CE7-B64E-23307EA4D144}" srcOrd="0" destOrd="0" parTransId="{9ED90756-F5FA-4629-9200-98777A896104}" sibTransId="{13008008-B550-473B-AA8B-531E50C43EBA}"/>
    <dgm:cxn modelId="{27AC3CBB-1E83-46EF-ABBC-1803FB59A164}" type="presOf" srcId="{D6EFB177-3B83-4ED1-A9C0-446EEA4AD626}" destId="{B6E8430F-15DB-4DF8-A6C8-531434C20EFF}" srcOrd="0" destOrd="0" presId="urn:microsoft.com/office/officeart/2005/8/layout/hierarchy4"/>
    <dgm:cxn modelId="{AF4FBD14-1323-4D5D-BE64-A6C55811E651}" type="presOf" srcId="{AEC323D7-F81A-4D1E-AEEF-AA5A91F5F757}" destId="{105D022E-9327-4FC0-9D96-9302D3A74111}" srcOrd="0" destOrd="0" presId="urn:microsoft.com/office/officeart/2005/8/layout/hierarchy4"/>
    <dgm:cxn modelId="{ACBA919B-3C8B-44E4-ACEA-BE72D35FDD64}" srcId="{0C58B5A7-5904-4B39-B44E-CC7BF58E98AC}" destId="{AEC323D7-F81A-4D1E-AEEF-AA5A91F5F757}" srcOrd="0" destOrd="0" parTransId="{50CE9C06-CF97-4F94-9A9B-0E798C06A7EC}" sibTransId="{84D17AF5-CF3E-4CD9-9C69-1E1116E6055E}"/>
    <dgm:cxn modelId="{982F5A5B-CA37-46C7-8898-97AF4E05FA87}" srcId="{D6EFB177-3B83-4ED1-A9C0-446EEA4AD626}" destId="{0C58B5A7-5904-4B39-B44E-CC7BF58E98AC}" srcOrd="1" destOrd="0" parTransId="{CE7D8CD7-BFC2-4502-B537-2D57A28B491F}" sibTransId="{573CE34F-764A-401B-970D-F89BA233A167}"/>
    <dgm:cxn modelId="{65982E73-BB24-4BCF-B040-1DC021295E02}" type="presOf" srcId="{E3592906-0A57-4AE4-AF90-C959665C40B4}" destId="{F09CF7AD-0122-4212-AEFF-301118B91E8B}" srcOrd="0" destOrd="0" presId="urn:microsoft.com/office/officeart/2005/8/layout/hierarchy4"/>
    <dgm:cxn modelId="{4181CF77-C75D-45E8-B33D-3F53172A5DDD}" type="presParOf" srcId="{F09CF7AD-0122-4212-AEFF-301118B91E8B}" destId="{11CD659E-AB3E-45C7-A8D8-367788333116}" srcOrd="0" destOrd="0" presId="urn:microsoft.com/office/officeart/2005/8/layout/hierarchy4"/>
    <dgm:cxn modelId="{3DA39584-F9A4-43AA-9D8E-9AE5D3F42339}" type="presParOf" srcId="{11CD659E-AB3E-45C7-A8D8-367788333116}" destId="{BE669C5C-3AD7-4430-876F-129700934147}" srcOrd="0" destOrd="0" presId="urn:microsoft.com/office/officeart/2005/8/layout/hierarchy4"/>
    <dgm:cxn modelId="{1D84C80F-4036-4832-8171-C510828E5736}" type="presParOf" srcId="{11CD659E-AB3E-45C7-A8D8-367788333116}" destId="{EF195A5B-DB62-42C1-99B2-56CE8EF5EC58}" srcOrd="1" destOrd="0" presId="urn:microsoft.com/office/officeart/2005/8/layout/hierarchy4"/>
    <dgm:cxn modelId="{A1743141-D602-4108-BC6D-5B89E201A004}" type="presParOf" srcId="{11CD659E-AB3E-45C7-A8D8-367788333116}" destId="{D76AE9D9-8E8B-4313-9572-DDD46011B53C}" srcOrd="2" destOrd="0" presId="urn:microsoft.com/office/officeart/2005/8/layout/hierarchy4"/>
    <dgm:cxn modelId="{AE844C10-5340-4F03-AE35-98AC3B2467DD}" type="presParOf" srcId="{D76AE9D9-8E8B-4313-9572-DDD46011B53C}" destId="{6763C0B8-D167-4DED-989F-86C47A542DFE}" srcOrd="0" destOrd="0" presId="urn:microsoft.com/office/officeart/2005/8/layout/hierarchy4"/>
    <dgm:cxn modelId="{37D0EE06-82F7-494F-8DFE-3969CF75F977}" type="presParOf" srcId="{6763C0B8-D167-4DED-989F-86C47A542DFE}" destId="{A505E2E3-D83C-4B69-8809-4E95C3C78A4A}" srcOrd="0" destOrd="0" presId="urn:microsoft.com/office/officeart/2005/8/layout/hierarchy4"/>
    <dgm:cxn modelId="{2C3ECBE0-7EEE-4A9F-8A1D-561879D0DAE7}" type="presParOf" srcId="{6763C0B8-D167-4DED-989F-86C47A542DFE}" destId="{22187776-0765-486F-AE46-C862E3B4A52B}" srcOrd="1" destOrd="0" presId="urn:microsoft.com/office/officeart/2005/8/layout/hierarchy4"/>
    <dgm:cxn modelId="{4CEA145C-9606-4341-97C2-24EE27582D02}" type="presParOf" srcId="{D76AE9D9-8E8B-4313-9572-DDD46011B53C}" destId="{59667819-0B6C-4FBE-B0C4-DC2502A5030F}" srcOrd="1" destOrd="0" presId="urn:microsoft.com/office/officeart/2005/8/layout/hierarchy4"/>
    <dgm:cxn modelId="{6FF4FD06-BAB6-46CF-AC91-55DE7759E0C4}" type="presParOf" srcId="{D76AE9D9-8E8B-4313-9572-DDD46011B53C}" destId="{1EB6838F-AB00-40E6-99DA-6411C243CF60}" srcOrd="2" destOrd="0" presId="urn:microsoft.com/office/officeart/2005/8/layout/hierarchy4"/>
    <dgm:cxn modelId="{C556DD88-7F22-4472-BDC0-06FC3D1ABDFC}" type="presParOf" srcId="{1EB6838F-AB00-40E6-99DA-6411C243CF60}" destId="{B6E8430F-15DB-4DF8-A6C8-531434C20EFF}" srcOrd="0" destOrd="0" presId="urn:microsoft.com/office/officeart/2005/8/layout/hierarchy4"/>
    <dgm:cxn modelId="{BF5FF08D-0276-47E8-BB23-FB0F31332C84}" type="presParOf" srcId="{1EB6838F-AB00-40E6-99DA-6411C243CF60}" destId="{8887EC6A-83A1-4D65-8B3D-3D113E48D90F}" srcOrd="1" destOrd="0" presId="urn:microsoft.com/office/officeart/2005/8/layout/hierarchy4"/>
    <dgm:cxn modelId="{E4F6CFAC-922A-4ACB-B84A-A3B61010AC7E}" type="presParOf" srcId="{1EB6838F-AB00-40E6-99DA-6411C243CF60}" destId="{0D943946-8F72-4420-B57E-241C8DA0B31A}" srcOrd="2" destOrd="0" presId="urn:microsoft.com/office/officeart/2005/8/layout/hierarchy4"/>
    <dgm:cxn modelId="{26F0D860-0B6A-4ED8-AD8E-D48A1E7B4AF2}" type="presParOf" srcId="{0D943946-8F72-4420-B57E-241C8DA0B31A}" destId="{969ED2B5-6C0B-4669-A0F2-3CAE603E8E45}" srcOrd="0" destOrd="0" presId="urn:microsoft.com/office/officeart/2005/8/layout/hierarchy4"/>
    <dgm:cxn modelId="{F4DEB41F-B195-4F0D-AE2B-E46AFE078701}" type="presParOf" srcId="{969ED2B5-6C0B-4669-A0F2-3CAE603E8E45}" destId="{EAFA448B-2B09-4537-A101-88124348622F}" srcOrd="0" destOrd="0" presId="urn:microsoft.com/office/officeart/2005/8/layout/hierarchy4"/>
    <dgm:cxn modelId="{C44ADB62-1D48-4243-AFB6-97D032B6C113}" type="presParOf" srcId="{969ED2B5-6C0B-4669-A0F2-3CAE603E8E45}" destId="{1662FB1D-C3E4-4C7F-AEC1-0A1BD86015F4}" srcOrd="1" destOrd="0" presId="urn:microsoft.com/office/officeart/2005/8/layout/hierarchy4"/>
    <dgm:cxn modelId="{5AF540A2-182D-4696-8859-4642F4296833}" type="presParOf" srcId="{0D943946-8F72-4420-B57E-241C8DA0B31A}" destId="{E0EA9CAE-B687-498D-9A1B-9C1A90DEBE57}" srcOrd="1" destOrd="0" presId="urn:microsoft.com/office/officeart/2005/8/layout/hierarchy4"/>
    <dgm:cxn modelId="{A19B2304-8F90-491B-B66C-74518AAB141D}" type="presParOf" srcId="{0D943946-8F72-4420-B57E-241C8DA0B31A}" destId="{DA4919F4-1BCF-4FF9-BB44-9ED7E7B892BC}" srcOrd="2" destOrd="0" presId="urn:microsoft.com/office/officeart/2005/8/layout/hierarchy4"/>
    <dgm:cxn modelId="{C30A09FC-F745-4583-8BA9-79AF48B652C5}" type="presParOf" srcId="{DA4919F4-1BCF-4FF9-BB44-9ED7E7B892BC}" destId="{2E661DC7-F4AB-401D-A9DD-530EE1C093B1}" srcOrd="0" destOrd="0" presId="urn:microsoft.com/office/officeart/2005/8/layout/hierarchy4"/>
    <dgm:cxn modelId="{3570EBEA-CFCA-40D0-8121-F29D84DC0248}" type="presParOf" srcId="{DA4919F4-1BCF-4FF9-BB44-9ED7E7B892BC}" destId="{6815B3AF-79AF-4800-BA57-6EE194FE05D6}" srcOrd="1" destOrd="0" presId="urn:microsoft.com/office/officeart/2005/8/layout/hierarchy4"/>
    <dgm:cxn modelId="{52B9CBAD-A2C3-459C-8D78-0B93BDB94BCB}" type="presParOf" srcId="{DA4919F4-1BCF-4FF9-BB44-9ED7E7B892BC}" destId="{36E7FA7A-FF7C-420B-AF7D-5C873E9DCE81}" srcOrd="2" destOrd="0" presId="urn:microsoft.com/office/officeart/2005/8/layout/hierarchy4"/>
    <dgm:cxn modelId="{1F002C65-60C8-46A8-9CA5-3451B233C1F4}" type="presParOf" srcId="{36E7FA7A-FF7C-420B-AF7D-5C873E9DCE81}" destId="{5CC4F939-3AFF-43DF-A34C-FBDEE05D596B}" srcOrd="0" destOrd="0" presId="urn:microsoft.com/office/officeart/2005/8/layout/hierarchy4"/>
    <dgm:cxn modelId="{187E799D-DA4E-4AE2-A3D0-4D67ED5B3556}" type="presParOf" srcId="{5CC4F939-3AFF-43DF-A34C-FBDEE05D596B}" destId="{105D022E-9327-4FC0-9D96-9302D3A74111}" srcOrd="0" destOrd="0" presId="urn:microsoft.com/office/officeart/2005/8/layout/hierarchy4"/>
    <dgm:cxn modelId="{205EAFE7-B495-408F-8433-5D316A81F76F}" type="presParOf" srcId="{5CC4F939-3AFF-43DF-A34C-FBDEE05D596B}" destId="{816048E4-996F-4D16-BF47-1D70E540BB2C}" srcOrd="1" destOrd="0" presId="urn:microsoft.com/office/officeart/2005/8/layout/hierarchy4"/>
    <dgm:cxn modelId="{CC35A8F8-3381-4FBF-9E20-6BF84697FD15}" type="presParOf" srcId="{36E7FA7A-FF7C-420B-AF7D-5C873E9DCE81}" destId="{6EEB3B79-2EC4-447A-89C0-EB9CE955CF5B}" srcOrd="1" destOrd="0" presId="urn:microsoft.com/office/officeart/2005/8/layout/hierarchy4"/>
    <dgm:cxn modelId="{0C05C1B5-B0E2-4857-BD18-803365FF1FEB}" type="presParOf" srcId="{36E7FA7A-FF7C-420B-AF7D-5C873E9DCE81}" destId="{57438DDE-C0D6-48DF-A345-EA9C6F02184D}" srcOrd="2" destOrd="0" presId="urn:microsoft.com/office/officeart/2005/8/layout/hierarchy4"/>
    <dgm:cxn modelId="{C2B2D20C-38AC-42DB-8C65-F19C76D4E9A3}" type="presParOf" srcId="{57438DDE-C0D6-48DF-A345-EA9C6F02184D}" destId="{160FD158-8403-4962-B015-BC1CD965361F}" srcOrd="0" destOrd="0" presId="urn:microsoft.com/office/officeart/2005/8/layout/hierarchy4"/>
    <dgm:cxn modelId="{98C6CC83-41B3-400A-B27C-0F8CDF60C666}" type="presParOf" srcId="{57438DDE-C0D6-48DF-A345-EA9C6F02184D}" destId="{8F88F2F2-AED9-420C-B8D7-6EA7A566D4EE}" srcOrd="1" destOrd="0" presId="urn:microsoft.com/office/officeart/2005/8/layout/hierarchy4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FF33F29-34EF-43CE-918B-1ADC6606BB9C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1DF5ACC7-22CA-4A33-B3EC-C05EA86A2250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Francisco Guzmán y Ruiz</a:t>
          </a:r>
          <a:endParaRPr lang="es-CO" sz="2400" i="1" dirty="0"/>
        </a:p>
      </dgm:t>
    </dgm:pt>
    <dgm:pt modelId="{1228E462-A098-4C4A-9202-4E2E330E1C06}" type="parTrans" cxnId="{178792DD-D0F6-446E-9942-CD8C482D7E00}">
      <dgm:prSet/>
      <dgm:spPr/>
      <dgm:t>
        <a:bodyPr/>
        <a:lstStyle/>
        <a:p>
          <a:endParaRPr lang="es-CO"/>
        </a:p>
      </dgm:t>
    </dgm:pt>
    <dgm:pt modelId="{63007652-4553-44F4-A62D-74835D50C948}" type="sibTrans" cxnId="{178792DD-D0F6-446E-9942-CD8C482D7E00}">
      <dgm:prSet/>
      <dgm:spPr/>
      <dgm:t>
        <a:bodyPr/>
        <a:lstStyle/>
        <a:p>
          <a:endParaRPr lang="es-CO"/>
        </a:p>
      </dgm:t>
    </dgm:pt>
    <dgm:pt modelId="{6A515F2B-4FC1-453C-9CFB-BC96A2FA8E8D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Francisco                             de Guzmán y Céspedes</a:t>
          </a:r>
          <a:endParaRPr lang="es-CO" sz="2000" dirty="0"/>
        </a:p>
      </dgm:t>
    </dgm:pt>
    <dgm:pt modelId="{362885C2-489D-41B9-8A34-D259CDAD82D6}" type="parTrans" cxnId="{563B2625-BEA1-4610-8288-5E868045E5DB}">
      <dgm:prSet/>
      <dgm:spPr/>
      <dgm:t>
        <a:bodyPr/>
        <a:lstStyle/>
        <a:p>
          <a:endParaRPr lang="es-CO"/>
        </a:p>
      </dgm:t>
    </dgm:pt>
    <dgm:pt modelId="{F692722F-3D6E-42CE-93ED-19D5C7EEED15}" type="sibTrans" cxnId="{563B2625-BEA1-4610-8288-5E868045E5DB}">
      <dgm:prSet/>
      <dgm:spPr/>
      <dgm:t>
        <a:bodyPr/>
        <a:lstStyle/>
        <a:p>
          <a:endParaRPr lang="es-CO"/>
        </a:p>
      </dgm:t>
    </dgm:pt>
    <dgm:pt modelId="{FA001608-3674-452F-B618-1FA7CE12F058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dirty="0" smtClean="0"/>
            <a:t>Francisca Ruiz y Zurita</a:t>
          </a:r>
          <a:endParaRPr lang="es-CO" sz="2400" dirty="0"/>
        </a:p>
      </dgm:t>
    </dgm:pt>
    <dgm:pt modelId="{4B195E6F-0206-406C-9BAD-CB3FF612A201}" type="parTrans" cxnId="{042054C6-510D-46B8-BD69-551E16CA9227}">
      <dgm:prSet/>
      <dgm:spPr/>
      <dgm:t>
        <a:bodyPr/>
        <a:lstStyle/>
        <a:p>
          <a:endParaRPr lang="es-CO"/>
        </a:p>
      </dgm:t>
    </dgm:pt>
    <dgm:pt modelId="{FDFA8ED0-3E27-4F83-848D-5216888019D3}" type="sibTrans" cxnId="{042054C6-510D-46B8-BD69-551E16CA9227}">
      <dgm:prSet/>
      <dgm:spPr/>
      <dgm:t>
        <a:bodyPr/>
        <a:lstStyle/>
        <a:p>
          <a:endParaRPr lang="es-CO"/>
        </a:p>
      </dgm:t>
    </dgm:pt>
    <dgm:pt modelId="{E5EC8533-2B35-44C9-BBD4-CD6016F7C01A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Francisco Ruiz</a:t>
          </a:r>
          <a:endParaRPr lang="es-CO" sz="2000" dirty="0"/>
        </a:p>
      </dgm:t>
    </dgm:pt>
    <dgm:pt modelId="{F6F24666-5F0C-437B-BD9F-E0C9D6754A34}" type="parTrans" cxnId="{903A3192-DF5A-451D-8F93-FD34072E79EF}">
      <dgm:prSet/>
      <dgm:spPr/>
      <dgm:t>
        <a:bodyPr/>
        <a:lstStyle/>
        <a:p>
          <a:endParaRPr lang="es-CO"/>
        </a:p>
      </dgm:t>
    </dgm:pt>
    <dgm:pt modelId="{1A1B4A9C-C8B4-4385-8D83-6A1D2E26DA40}" type="sibTrans" cxnId="{903A3192-DF5A-451D-8F93-FD34072E79EF}">
      <dgm:prSet/>
      <dgm:spPr/>
      <dgm:t>
        <a:bodyPr/>
        <a:lstStyle/>
        <a:p>
          <a:endParaRPr lang="es-CO"/>
        </a:p>
      </dgm:t>
    </dgm:pt>
    <dgm:pt modelId="{6B4E8787-1403-4CA0-9742-35AA6237C4D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2000" dirty="0" smtClean="0"/>
            <a:t>Mariana De Zurita</a:t>
          </a:r>
          <a:endParaRPr lang="es-CO" sz="2000" dirty="0"/>
        </a:p>
      </dgm:t>
    </dgm:pt>
    <dgm:pt modelId="{67E33615-F4C1-44EB-9A4C-041F5FFAC2F8}" type="parTrans" cxnId="{2C8CE4A6-E4CA-496D-9133-D1048F924764}">
      <dgm:prSet/>
      <dgm:spPr/>
      <dgm:t>
        <a:bodyPr/>
        <a:lstStyle/>
        <a:p>
          <a:endParaRPr lang="es-CO"/>
        </a:p>
      </dgm:t>
    </dgm:pt>
    <dgm:pt modelId="{DB21E04C-E69C-4336-8A45-EBE26797BEE3}" type="sibTrans" cxnId="{2C8CE4A6-E4CA-496D-9133-D1048F924764}">
      <dgm:prSet/>
      <dgm:spPr/>
      <dgm:t>
        <a:bodyPr/>
        <a:lstStyle/>
        <a:p>
          <a:endParaRPr lang="es-CO"/>
        </a:p>
      </dgm:t>
    </dgm:pt>
    <dgm:pt modelId="{71045D03-7E2F-4B87-804C-F40BE384847E}" type="pres">
      <dgm:prSet presAssocID="{6FF33F29-34EF-43CE-918B-1ADC6606BB9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196F9012-205C-41CE-80B7-579D24B398CE}" type="pres">
      <dgm:prSet presAssocID="{1DF5ACC7-22CA-4A33-B3EC-C05EA86A2250}" presName="vertOne" presStyleCnt="0"/>
      <dgm:spPr/>
    </dgm:pt>
    <dgm:pt modelId="{DE794BBF-3750-4136-8FD7-EC6EFECD552D}" type="pres">
      <dgm:prSet presAssocID="{1DF5ACC7-22CA-4A33-B3EC-C05EA86A225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B9426CB-6286-4A58-B6B6-C4F511E612D3}" type="pres">
      <dgm:prSet presAssocID="{1DF5ACC7-22CA-4A33-B3EC-C05EA86A2250}" presName="parTransOne" presStyleCnt="0"/>
      <dgm:spPr/>
    </dgm:pt>
    <dgm:pt modelId="{BDFAD866-C8F8-4F69-BA5B-DF07F98051D8}" type="pres">
      <dgm:prSet presAssocID="{1DF5ACC7-22CA-4A33-B3EC-C05EA86A2250}" presName="horzOne" presStyleCnt="0"/>
      <dgm:spPr/>
    </dgm:pt>
    <dgm:pt modelId="{D0DBCB34-5267-4A66-9BC2-68B0A37FA2AD}" type="pres">
      <dgm:prSet presAssocID="{6A515F2B-4FC1-453C-9CFB-BC96A2FA8E8D}" presName="vertTwo" presStyleCnt="0"/>
      <dgm:spPr/>
    </dgm:pt>
    <dgm:pt modelId="{91065979-47AA-47CE-8E22-D71D63354473}" type="pres">
      <dgm:prSet presAssocID="{6A515F2B-4FC1-453C-9CFB-BC96A2FA8E8D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30BD6CC-F3EE-46CF-8553-68E2F6613423}" type="pres">
      <dgm:prSet presAssocID="{6A515F2B-4FC1-453C-9CFB-BC96A2FA8E8D}" presName="horzTwo" presStyleCnt="0"/>
      <dgm:spPr/>
    </dgm:pt>
    <dgm:pt modelId="{2760A544-6F5D-4269-965C-82E972894EDF}" type="pres">
      <dgm:prSet presAssocID="{F692722F-3D6E-42CE-93ED-19D5C7EEED15}" presName="sibSpaceTwo" presStyleCnt="0"/>
      <dgm:spPr/>
    </dgm:pt>
    <dgm:pt modelId="{5BE261EC-8262-4D87-BCCE-EA1E8EAB439B}" type="pres">
      <dgm:prSet presAssocID="{FA001608-3674-452F-B618-1FA7CE12F058}" presName="vertTwo" presStyleCnt="0"/>
      <dgm:spPr/>
    </dgm:pt>
    <dgm:pt modelId="{9A7EF412-789B-42BD-9E6F-B7B1D8DE3202}" type="pres">
      <dgm:prSet presAssocID="{FA001608-3674-452F-B618-1FA7CE12F058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E229A3C-364C-4B37-A5A6-35A4D2D8C15F}" type="pres">
      <dgm:prSet presAssocID="{FA001608-3674-452F-B618-1FA7CE12F058}" presName="parTransTwo" presStyleCnt="0"/>
      <dgm:spPr/>
    </dgm:pt>
    <dgm:pt modelId="{BC3D9DEC-7B9F-43BC-A929-BFD98987D4BD}" type="pres">
      <dgm:prSet presAssocID="{FA001608-3674-452F-B618-1FA7CE12F058}" presName="horzTwo" presStyleCnt="0"/>
      <dgm:spPr/>
    </dgm:pt>
    <dgm:pt modelId="{FC173609-8BE7-453E-8FEE-A628BF51EAD6}" type="pres">
      <dgm:prSet presAssocID="{E5EC8533-2B35-44C9-BBD4-CD6016F7C01A}" presName="vertThree" presStyleCnt="0"/>
      <dgm:spPr/>
    </dgm:pt>
    <dgm:pt modelId="{A6B937FC-A123-4AA6-9AE7-DA4F303BB838}" type="pres">
      <dgm:prSet presAssocID="{E5EC8533-2B35-44C9-BBD4-CD6016F7C01A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302B2D3-83EB-4BF4-A352-AE74E986B271}" type="pres">
      <dgm:prSet presAssocID="{E5EC8533-2B35-44C9-BBD4-CD6016F7C01A}" presName="horzThree" presStyleCnt="0"/>
      <dgm:spPr/>
    </dgm:pt>
    <dgm:pt modelId="{00A0107E-769E-4EB7-ADE4-7DACFB1A1028}" type="pres">
      <dgm:prSet presAssocID="{1A1B4A9C-C8B4-4385-8D83-6A1D2E26DA40}" presName="sibSpaceThree" presStyleCnt="0"/>
      <dgm:spPr/>
    </dgm:pt>
    <dgm:pt modelId="{892CBFF4-53FD-4953-BEA0-C3865C2C8DBA}" type="pres">
      <dgm:prSet presAssocID="{6B4E8787-1403-4CA0-9742-35AA6237C4DD}" presName="vertThree" presStyleCnt="0"/>
      <dgm:spPr/>
    </dgm:pt>
    <dgm:pt modelId="{225BF2A7-3181-484F-9599-254465F4753C}" type="pres">
      <dgm:prSet presAssocID="{6B4E8787-1403-4CA0-9742-35AA6237C4DD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DDF5F6F-F077-42C1-83AA-8391EC9567CD}" type="pres">
      <dgm:prSet presAssocID="{6B4E8787-1403-4CA0-9742-35AA6237C4DD}" presName="horzThree" presStyleCnt="0"/>
      <dgm:spPr/>
    </dgm:pt>
  </dgm:ptLst>
  <dgm:cxnLst>
    <dgm:cxn modelId="{903A3192-DF5A-451D-8F93-FD34072E79EF}" srcId="{FA001608-3674-452F-B618-1FA7CE12F058}" destId="{E5EC8533-2B35-44C9-BBD4-CD6016F7C01A}" srcOrd="0" destOrd="0" parTransId="{F6F24666-5F0C-437B-BD9F-E0C9D6754A34}" sibTransId="{1A1B4A9C-C8B4-4385-8D83-6A1D2E26DA40}"/>
    <dgm:cxn modelId="{178792DD-D0F6-446E-9942-CD8C482D7E00}" srcId="{6FF33F29-34EF-43CE-918B-1ADC6606BB9C}" destId="{1DF5ACC7-22CA-4A33-B3EC-C05EA86A2250}" srcOrd="0" destOrd="0" parTransId="{1228E462-A098-4C4A-9202-4E2E330E1C06}" sibTransId="{63007652-4553-44F4-A62D-74835D50C948}"/>
    <dgm:cxn modelId="{2C8CE4A6-E4CA-496D-9133-D1048F924764}" srcId="{FA001608-3674-452F-B618-1FA7CE12F058}" destId="{6B4E8787-1403-4CA0-9742-35AA6237C4DD}" srcOrd="1" destOrd="0" parTransId="{67E33615-F4C1-44EB-9A4C-041F5FFAC2F8}" sibTransId="{DB21E04C-E69C-4336-8A45-EBE26797BEE3}"/>
    <dgm:cxn modelId="{FFC6679B-AE69-4274-8C02-061664B63B52}" type="presOf" srcId="{6FF33F29-34EF-43CE-918B-1ADC6606BB9C}" destId="{71045D03-7E2F-4B87-804C-F40BE384847E}" srcOrd="0" destOrd="0" presId="urn:microsoft.com/office/officeart/2005/8/layout/hierarchy4"/>
    <dgm:cxn modelId="{95F1D5B6-E97E-4255-903F-33BE52A735BC}" type="presOf" srcId="{1DF5ACC7-22CA-4A33-B3EC-C05EA86A2250}" destId="{DE794BBF-3750-4136-8FD7-EC6EFECD552D}" srcOrd="0" destOrd="0" presId="urn:microsoft.com/office/officeart/2005/8/layout/hierarchy4"/>
    <dgm:cxn modelId="{D1B6D527-1A1A-4CE4-BD99-18045F637018}" type="presOf" srcId="{6B4E8787-1403-4CA0-9742-35AA6237C4DD}" destId="{225BF2A7-3181-484F-9599-254465F4753C}" srcOrd="0" destOrd="0" presId="urn:microsoft.com/office/officeart/2005/8/layout/hierarchy4"/>
    <dgm:cxn modelId="{8254A60F-BC1D-483E-81B0-BFD433300FDA}" type="presOf" srcId="{6A515F2B-4FC1-453C-9CFB-BC96A2FA8E8D}" destId="{91065979-47AA-47CE-8E22-D71D63354473}" srcOrd="0" destOrd="0" presId="urn:microsoft.com/office/officeart/2005/8/layout/hierarchy4"/>
    <dgm:cxn modelId="{347539A4-3AF8-418C-AE56-98DE7D0DB6E7}" type="presOf" srcId="{FA001608-3674-452F-B618-1FA7CE12F058}" destId="{9A7EF412-789B-42BD-9E6F-B7B1D8DE3202}" srcOrd="0" destOrd="0" presId="urn:microsoft.com/office/officeart/2005/8/layout/hierarchy4"/>
    <dgm:cxn modelId="{CBD8F07C-511E-49AC-B9D7-96315DC607BC}" type="presOf" srcId="{E5EC8533-2B35-44C9-BBD4-CD6016F7C01A}" destId="{A6B937FC-A123-4AA6-9AE7-DA4F303BB838}" srcOrd="0" destOrd="0" presId="urn:microsoft.com/office/officeart/2005/8/layout/hierarchy4"/>
    <dgm:cxn modelId="{563B2625-BEA1-4610-8288-5E868045E5DB}" srcId="{1DF5ACC7-22CA-4A33-B3EC-C05EA86A2250}" destId="{6A515F2B-4FC1-453C-9CFB-BC96A2FA8E8D}" srcOrd="0" destOrd="0" parTransId="{362885C2-489D-41B9-8A34-D259CDAD82D6}" sibTransId="{F692722F-3D6E-42CE-93ED-19D5C7EEED15}"/>
    <dgm:cxn modelId="{042054C6-510D-46B8-BD69-551E16CA9227}" srcId="{1DF5ACC7-22CA-4A33-B3EC-C05EA86A2250}" destId="{FA001608-3674-452F-B618-1FA7CE12F058}" srcOrd="1" destOrd="0" parTransId="{4B195E6F-0206-406C-9BAD-CB3FF612A201}" sibTransId="{FDFA8ED0-3E27-4F83-848D-5216888019D3}"/>
    <dgm:cxn modelId="{7197E95D-0C2B-4173-9BD1-EE2A5A860A5C}" type="presParOf" srcId="{71045D03-7E2F-4B87-804C-F40BE384847E}" destId="{196F9012-205C-41CE-80B7-579D24B398CE}" srcOrd="0" destOrd="0" presId="urn:microsoft.com/office/officeart/2005/8/layout/hierarchy4"/>
    <dgm:cxn modelId="{462B65BC-E736-4043-9431-C3EC8AFFC2FB}" type="presParOf" srcId="{196F9012-205C-41CE-80B7-579D24B398CE}" destId="{DE794BBF-3750-4136-8FD7-EC6EFECD552D}" srcOrd="0" destOrd="0" presId="urn:microsoft.com/office/officeart/2005/8/layout/hierarchy4"/>
    <dgm:cxn modelId="{F927344C-5EE8-4C89-BF60-450B22FB174D}" type="presParOf" srcId="{196F9012-205C-41CE-80B7-579D24B398CE}" destId="{5B9426CB-6286-4A58-B6B6-C4F511E612D3}" srcOrd="1" destOrd="0" presId="urn:microsoft.com/office/officeart/2005/8/layout/hierarchy4"/>
    <dgm:cxn modelId="{C722478B-0B40-4F3D-9638-AE64A34FBC5B}" type="presParOf" srcId="{196F9012-205C-41CE-80B7-579D24B398CE}" destId="{BDFAD866-C8F8-4F69-BA5B-DF07F98051D8}" srcOrd="2" destOrd="0" presId="urn:microsoft.com/office/officeart/2005/8/layout/hierarchy4"/>
    <dgm:cxn modelId="{97D93E78-319B-4425-943B-5EB6C3695A7E}" type="presParOf" srcId="{BDFAD866-C8F8-4F69-BA5B-DF07F98051D8}" destId="{D0DBCB34-5267-4A66-9BC2-68B0A37FA2AD}" srcOrd="0" destOrd="0" presId="urn:microsoft.com/office/officeart/2005/8/layout/hierarchy4"/>
    <dgm:cxn modelId="{537575D6-4CC9-4E51-A334-120FEC98C22A}" type="presParOf" srcId="{D0DBCB34-5267-4A66-9BC2-68B0A37FA2AD}" destId="{91065979-47AA-47CE-8E22-D71D63354473}" srcOrd="0" destOrd="0" presId="urn:microsoft.com/office/officeart/2005/8/layout/hierarchy4"/>
    <dgm:cxn modelId="{94E57341-0380-48AF-9689-D0799B9D6B7A}" type="presParOf" srcId="{D0DBCB34-5267-4A66-9BC2-68B0A37FA2AD}" destId="{830BD6CC-F3EE-46CF-8553-68E2F6613423}" srcOrd="1" destOrd="0" presId="urn:microsoft.com/office/officeart/2005/8/layout/hierarchy4"/>
    <dgm:cxn modelId="{062D4B50-E5F5-4827-8CFF-C501A13F3999}" type="presParOf" srcId="{BDFAD866-C8F8-4F69-BA5B-DF07F98051D8}" destId="{2760A544-6F5D-4269-965C-82E972894EDF}" srcOrd="1" destOrd="0" presId="urn:microsoft.com/office/officeart/2005/8/layout/hierarchy4"/>
    <dgm:cxn modelId="{587FA3AE-E980-48D7-81A2-2360198FF912}" type="presParOf" srcId="{BDFAD866-C8F8-4F69-BA5B-DF07F98051D8}" destId="{5BE261EC-8262-4D87-BCCE-EA1E8EAB439B}" srcOrd="2" destOrd="0" presId="urn:microsoft.com/office/officeart/2005/8/layout/hierarchy4"/>
    <dgm:cxn modelId="{4DED9A42-16DA-4B4E-9C52-F70C84E49E1A}" type="presParOf" srcId="{5BE261EC-8262-4D87-BCCE-EA1E8EAB439B}" destId="{9A7EF412-789B-42BD-9E6F-B7B1D8DE3202}" srcOrd="0" destOrd="0" presId="urn:microsoft.com/office/officeart/2005/8/layout/hierarchy4"/>
    <dgm:cxn modelId="{BA1E58AE-7843-42C0-B5D3-4F7BEF1517F7}" type="presParOf" srcId="{5BE261EC-8262-4D87-BCCE-EA1E8EAB439B}" destId="{9E229A3C-364C-4B37-A5A6-35A4D2D8C15F}" srcOrd="1" destOrd="0" presId="urn:microsoft.com/office/officeart/2005/8/layout/hierarchy4"/>
    <dgm:cxn modelId="{83E5AFE6-F92A-4555-B6CB-1F1D8C398086}" type="presParOf" srcId="{5BE261EC-8262-4D87-BCCE-EA1E8EAB439B}" destId="{BC3D9DEC-7B9F-43BC-A929-BFD98987D4BD}" srcOrd="2" destOrd="0" presId="urn:microsoft.com/office/officeart/2005/8/layout/hierarchy4"/>
    <dgm:cxn modelId="{E9F46017-27FE-4E7A-B1D2-DB50D240C042}" type="presParOf" srcId="{BC3D9DEC-7B9F-43BC-A929-BFD98987D4BD}" destId="{FC173609-8BE7-453E-8FEE-A628BF51EAD6}" srcOrd="0" destOrd="0" presId="urn:microsoft.com/office/officeart/2005/8/layout/hierarchy4"/>
    <dgm:cxn modelId="{C8D28545-5598-4CE5-B43E-AB301E46AEC5}" type="presParOf" srcId="{FC173609-8BE7-453E-8FEE-A628BF51EAD6}" destId="{A6B937FC-A123-4AA6-9AE7-DA4F303BB838}" srcOrd="0" destOrd="0" presId="urn:microsoft.com/office/officeart/2005/8/layout/hierarchy4"/>
    <dgm:cxn modelId="{76477879-5AAC-4C83-B381-1D50E55A9CEB}" type="presParOf" srcId="{FC173609-8BE7-453E-8FEE-A628BF51EAD6}" destId="{A302B2D3-83EB-4BF4-A352-AE74E986B271}" srcOrd="1" destOrd="0" presId="urn:microsoft.com/office/officeart/2005/8/layout/hierarchy4"/>
    <dgm:cxn modelId="{C90FA00C-5DED-4A54-BC33-338A9CB0AEF3}" type="presParOf" srcId="{BC3D9DEC-7B9F-43BC-A929-BFD98987D4BD}" destId="{00A0107E-769E-4EB7-ADE4-7DACFB1A1028}" srcOrd="1" destOrd="0" presId="urn:microsoft.com/office/officeart/2005/8/layout/hierarchy4"/>
    <dgm:cxn modelId="{7E4ED586-9DF1-4058-AB8F-DD9AB9F623E0}" type="presParOf" srcId="{BC3D9DEC-7B9F-43BC-A929-BFD98987D4BD}" destId="{892CBFF4-53FD-4953-BEA0-C3865C2C8DBA}" srcOrd="2" destOrd="0" presId="urn:microsoft.com/office/officeart/2005/8/layout/hierarchy4"/>
    <dgm:cxn modelId="{72D46246-B63D-443B-B1CD-C9EBD9B57207}" type="presParOf" srcId="{892CBFF4-53FD-4953-BEA0-C3865C2C8DBA}" destId="{225BF2A7-3181-484F-9599-254465F4753C}" srcOrd="0" destOrd="0" presId="urn:microsoft.com/office/officeart/2005/8/layout/hierarchy4"/>
    <dgm:cxn modelId="{B400C372-D3C4-42BA-928E-6A1195470056}" type="presParOf" srcId="{892CBFF4-53FD-4953-BEA0-C3865C2C8DBA}" destId="{4DDF5F6F-F077-42C1-83AA-8391EC9567CD}" srcOrd="1" destOrd="0" presId="urn:microsoft.com/office/officeart/2005/8/layout/hierarchy4"/>
  </dgm:cxnLst>
  <dgm:bg/>
  <dgm:whole/>
</dgm:dataModel>
</file>

<file path=ppt/diagrams/data120.xml><?xml version="1.0" encoding="utf-8"?>
<dgm:dataModel xmlns:dgm="http://schemas.openxmlformats.org/drawingml/2006/diagram" xmlns:a="http://schemas.openxmlformats.org/drawingml/2006/main">
  <dgm:ptLst>
    <dgm:pt modelId="{E3592906-0A57-4AE4-AF90-C959665C40B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69108037-68EC-46D2-9C15-F5049E51819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María Vásquez Espinosa</a:t>
          </a:r>
          <a:endParaRPr lang="es-CO" sz="2400" i="1" dirty="0"/>
        </a:p>
      </dgm:t>
    </dgm:pt>
    <dgm:pt modelId="{B8B464D7-30EE-4B23-8AEA-FD8F94884D2E}" type="parTrans" cxnId="{AE47079F-5755-4007-A179-B6347228DA14}">
      <dgm:prSet/>
      <dgm:spPr/>
      <dgm:t>
        <a:bodyPr/>
        <a:lstStyle/>
        <a:p>
          <a:endParaRPr lang="es-CO"/>
        </a:p>
      </dgm:t>
    </dgm:pt>
    <dgm:pt modelId="{E613D1B4-2596-478C-AC92-EFBEF1D57702}" type="sibTrans" cxnId="{AE47079F-5755-4007-A179-B6347228DA14}">
      <dgm:prSet/>
      <dgm:spPr/>
      <dgm:t>
        <a:bodyPr/>
        <a:lstStyle/>
        <a:p>
          <a:endParaRPr lang="es-CO"/>
        </a:p>
      </dgm:t>
    </dgm:pt>
    <dgm:pt modelId="{268BD4C9-0A15-4D0C-9FEC-BE4E6A2E9A4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Martín             Vásquez </a:t>
          </a:r>
          <a:r>
            <a:rPr lang="es-CO" sz="1600" dirty="0" err="1" smtClean="0"/>
            <a:t>Guadramiros</a:t>
          </a:r>
          <a:endParaRPr lang="es-CO" sz="1600" dirty="0"/>
        </a:p>
      </dgm:t>
    </dgm:pt>
    <dgm:pt modelId="{91950B4E-0B44-4617-865B-814D6B6DA205}" type="parTrans" cxnId="{0E587281-1801-4451-897B-59E2E80764F9}">
      <dgm:prSet/>
      <dgm:spPr/>
      <dgm:t>
        <a:bodyPr/>
        <a:lstStyle/>
        <a:p>
          <a:endParaRPr lang="es-CO"/>
        </a:p>
      </dgm:t>
    </dgm:pt>
    <dgm:pt modelId="{878025FD-F49A-4588-BFE5-106EB6CAFB16}" type="sibTrans" cxnId="{0E587281-1801-4451-897B-59E2E80764F9}">
      <dgm:prSet/>
      <dgm:spPr/>
      <dgm:t>
        <a:bodyPr/>
        <a:lstStyle/>
        <a:p>
          <a:endParaRPr lang="es-CO"/>
        </a:p>
      </dgm:t>
    </dgm:pt>
    <dgm:pt modelId="{96DC1A9E-40A5-4C54-9ABD-401A01F6AD0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Jerónima Cortés De Espinosa</a:t>
          </a:r>
          <a:endParaRPr lang="es-CO" sz="2000" dirty="0"/>
        </a:p>
      </dgm:t>
    </dgm:pt>
    <dgm:pt modelId="{C2E92F17-D85F-4F1D-8F5B-68EB3289B3A6}" type="parTrans" cxnId="{A6392D94-CD4F-40B4-A972-BCD3A0E68B8D}">
      <dgm:prSet/>
      <dgm:spPr/>
      <dgm:t>
        <a:bodyPr/>
        <a:lstStyle/>
        <a:p>
          <a:endParaRPr lang="es-CO"/>
        </a:p>
      </dgm:t>
    </dgm:pt>
    <dgm:pt modelId="{85776B1D-E70E-40AF-90C8-8F1D64B86179}" type="sibTrans" cxnId="{A6392D94-CD4F-40B4-A972-BCD3A0E68B8D}">
      <dgm:prSet/>
      <dgm:spPr/>
      <dgm:t>
        <a:bodyPr/>
        <a:lstStyle/>
        <a:p>
          <a:endParaRPr lang="es-CO"/>
        </a:p>
      </dgm:t>
    </dgm:pt>
    <dgm:pt modelId="{ACF9A8E4-556B-4AD1-AF7F-67A9407231E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Cristóbal Sánchez Cortés</a:t>
          </a:r>
          <a:endParaRPr lang="es-CO" sz="1600" dirty="0"/>
        </a:p>
      </dgm:t>
    </dgm:pt>
    <dgm:pt modelId="{B52D1DB3-9175-433E-B250-6CF6F9D00504}" type="parTrans" cxnId="{B21E4E7A-9FC3-4243-84EF-4887112150C1}">
      <dgm:prSet/>
      <dgm:spPr/>
      <dgm:t>
        <a:bodyPr/>
        <a:lstStyle/>
        <a:p>
          <a:endParaRPr lang="es-CO"/>
        </a:p>
      </dgm:t>
    </dgm:pt>
    <dgm:pt modelId="{1AD170C7-728D-46E1-8B71-4E54C26200F9}" type="sibTrans" cxnId="{B21E4E7A-9FC3-4243-84EF-4887112150C1}">
      <dgm:prSet/>
      <dgm:spPr/>
      <dgm:t>
        <a:bodyPr/>
        <a:lstStyle/>
        <a:p>
          <a:endParaRPr lang="es-CO"/>
        </a:p>
      </dgm:t>
    </dgm:pt>
    <dgm:pt modelId="{0EB7519C-6B1F-41F3-8518-31583F42B3D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Andrea De Espinosa Salazar</a:t>
          </a:r>
          <a:endParaRPr lang="es-CO" sz="2000" dirty="0"/>
        </a:p>
      </dgm:t>
    </dgm:pt>
    <dgm:pt modelId="{79B9EF03-E90F-48C5-87E4-06FBE83DA36E}" type="parTrans" cxnId="{A9A67E0F-0ADF-4A05-BA8B-8852886A86A3}">
      <dgm:prSet/>
      <dgm:spPr/>
      <dgm:t>
        <a:bodyPr/>
        <a:lstStyle/>
        <a:p>
          <a:endParaRPr lang="es-CO"/>
        </a:p>
      </dgm:t>
    </dgm:pt>
    <dgm:pt modelId="{AFE289BC-F675-4374-9CF2-8790E17C9E6E}" type="sibTrans" cxnId="{A9A67E0F-0ADF-4A05-BA8B-8852886A86A3}">
      <dgm:prSet/>
      <dgm:spPr/>
      <dgm:t>
        <a:bodyPr/>
        <a:lstStyle/>
        <a:p>
          <a:endParaRPr lang="es-CO"/>
        </a:p>
      </dgm:t>
    </dgm:pt>
    <dgm:pt modelId="{6E3FC88C-D7FD-4184-8EFE-F011A24E4C74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Juan                      De Espinosa Villadiego</a:t>
          </a:r>
          <a:endParaRPr lang="es-CO" sz="1600" dirty="0"/>
        </a:p>
      </dgm:t>
    </dgm:pt>
    <dgm:pt modelId="{179C632A-D4A9-4F17-853C-D69ADAFB4294}" type="parTrans" cxnId="{BB304EEE-C628-471A-A4A2-77BB66AF939E}">
      <dgm:prSet/>
      <dgm:spPr/>
      <dgm:t>
        <a:bodyPr/>
        <a:lstStyle/>
        <a:p>
          <a:endParaRPr lang="es-CO"/>
        </a:p>
      </dgm:t>
    </dgm:pt>
    <dgm:pt modelId="{DBE3EC66-3BC3-4E77-AF04-39D5713350FE}" type="sibTrans" cxnId="{BB304EEE-C628-471A-A4A2-77BB66AF939E}">
      <dgm:prSet/>
      <dgm:spPr/>
      <dgm:t>
        <a:bodyPr/>
        <a:lstStyle/>
        <a:p>
          <a:endParaRPr lang="es-CO"/>
        </a:p>
      </dgm:t>
    </dgm:pt>
    <dgm:pt modelId="{CD22113F-9921-489E-B4F3-98875551030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María De Salazar</a:t>
          </a:r>
          <a:endParaRPr lang="es-CO" sz="1800" dirty="0"/>
        </a:p>
      </dgm:t>
    </dgm:pt>
    <dgm:pt modelId="{2A73FB85-7C30-43E7-A8A3-A2C748C886BF}" type="parTrans" cxnId="{3BCCF562-26BF-4260-ABA8-142FEA04F155}">
      <dgm:prSet/>
      <dgm:spPr/>
      <dgm:t>
        <a:bodyPr/>
        <a:lstStyle/>
        <a:p>
          <a:endParaRPr lang="es-CO"/>
        </a:p>
      </dgm:t>
    </dgm:pt>
    <dgm:pt modelId="{3F3EA044-5F36-48C0-8424-2E83BAE5BD4B}" type="sibTrans" cxnId="{3BCCF562-26BF-4260-ABA8-142FEA04F155}">
      <dgm:prSet/>
      <dgm:spPr/>
      <dgm:t>
        <a:bodyPr/>
        <a:lstStyle/>
        <a:p>
          <a:endParaRPr lang="es-CO"/>
        </a:p>
      </dgm:t>
    </dgm:pt>
    <dgm:pt modelId="{7C249FCE-FD6B-45CF-A0A7-10208050B8B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Fabián                      De Salazar</a:t>
          </a:r>
          <a:endParaRPr lang="es-CO" sz="1600" dirty="0"/>
        </a:p>
      </dgm:t>
    </dgm:pt>
    <dgm:pt modelId="{81F663A2-E70B-4CCA-9D44-F1EB872A570A}" type="parTrans" cxnId="{09C3C976-8E29-476B-BC6F-291842447A03}">
      <dgm:prSet/>
      <dgm:spPr/>
      <dgm:t>
        <a:bodyPr/>
        <a:lstStyle/>
        <a:p>
          <a:endParaRPr lang="es-CO"/>
        </a:p>
      </dgm:t>
    </dgm:pt>
    <dgm:pt modelId="{CF7360C3-F9DC-4374-B7E6-A1FA4C8B4C70}" type="sibTrans" cxnId="{09C3C976-8E29-476B-BC6F-291842447A03}">
      <dgm:prSet/>
      <dgm:spPr/>
      <dgm:t>
        <a:bodyPr/>
        <a:lstStyle/>
        <a:p>
          <a:endParaRPr lang="es-CO"/>
        </a:p>
      </dgm:t>
    </dgm:pt>
    <dgm:pt modelId="{91A07E92-383A-4078-BE93-2D8C2415BD8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CO" sz="1600" dirty="0" smtClean="0"/>
            <a:t>N. N. 2 Indígena</a:t>
          </a:r>
          <a:endParaRPr lang="es-CO" sz="1600" dirty="0"/>
        </a:p>
      </dgm:t>
    </dgm:pt>
    <dgm:pt modelId="{3ED968F2-F4D3-4B6C-8C0A-8331B2E1EF29}" type="parTrans" cxnId="{0BCC30DB-24A7-4ACB-A2AA-0704A35EC07D}">
      <dgm:prSet/>
      <dgm:spPr/>
      <dgm:t>
        <a:bodyPr/>
        <a:lstStyle/>
        <a:p>
          <a:endParaRPr lang="es-CO"/>
        </a:p>
      </dgm:t>
    </dgm:pt>
    <dgm:pt modelId="{9F6FBA63-8902-45B0-AB31-600FC4C2F89E}" type="sibTrans" cxnId="{0BCC30DB-24A7-4ACB-A2AA-0704A35EC07D}">
      <dgm:prSet/>
      <dgm:spPr/>
      <dgm:t>
        <a:bodyPr/>
        <a:lstStyle/>
        <a:p>
          <a:endParaRPr lang="es-CO"/>
        </a:p>
      </dgm:t>
    </dgm:pt>
    <dgm:pt modelId="{F09CF7AD-0122-4212-AEFF-301118B91E8B}" type="pres">
      <dgm:prSet presAssocID="{E3592906-0A57-4AE4-AF90-C959665C40B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AA3FD7AA-0EFE-4494-87FB-E6775E483218}" type="pres">
      <dgm:prSet presAssocID="{69108037-68EC-46D2-9C15-F5049E51819E}" presName="vertOne" presStyleCnt="0"/>
      <dgm:spPr/>
    </dgm:pt>
    <dgm:pt modelId="{1ACD8B6C-4B24-49C2-A2C2-8987D9FDBC28}" type="pres">
      <dgm:prSet presAssocID="{69108037-68EC-46D2-9C15-F5049E51819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07389E4-6F27-43AE-8D80-C490D372C094}" type="pres">
      <dgm:prSet presAssocID="{69108037-68EC-46D2-9C15-F5049E51819E}" presName="parTransOne" presStyleCnt="0"/>
      <dgm:spPr/>
    </dgm:pt>
    <dgm:pt modelId="{1041CE60-C4C0-4279-9169-022D1815B9E4}" type="pres">
      <dgm:prSet presAssocID="{69108037-68EC-46D2-9C15-F5049E51819E}" presName="horzOne" presStyleCnt="0"/>
      <dgm:spPr/>
    </dgm:pt>
    <dgm:pt modelId="{57E41D6B-225B-474C-B5DF-31AB85EC7FCE}" type="pres">
      <dgm:prSet presAssocID="{268BD4C9-0A15-4D0C-9FEC-BE4E6A2E9A41}" presName="vertTwo" presStyleCnt="0"/>
      <dgm:spPr/>
    </dgm:pt>
    <dgm:pt modelId="{8965DFF9-98AE-4EE3-B16C-B8AB31D7739C}" type="pres">
      <dgm:prSet presAssocID="{268BD4C9-0A15-4D0C-9FEC-BE4E6A2E9A41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C74503F-FE39-4FE6-B9A9-5A3423367297}" type="pres">
      <dgm:prSet presAssocID="{268BD4C9-0A15-4D0C-9FEC-BE4E6A2E9A41}" presName="horzTwo" presStyleCnt="0"/>
      <dgm:spPr/>
    </dgm:pt>
    <dgm:pt modelId="{84B19F13-55C6-48DE-AA44-0A9D17E6BE28}" type="pres">
      <dgm:prSet presAssocID="{878025FD-F49A-4588-BFE5-106EB6CAFB16}" presName="sibSpaceTwo" presStyleCnt="0"/>
      <dgm:spPr/>
    </dgm:pt>
    <dgm:pt modelId="{35B39F2A-D4ED-45E5-B42B-D231E1232B4A}" type="pres">
      <dgm:prSet presAssocID="{96DC1A9E-40A5-4C54-9ABD-401A01F6AD03}" presName="vertTwo" presStyleCnt="0"/>
      <dgm:spPr/>
    </dgm:pt>
    <dgm:pt modelId="{91B3EAC1-BBEC-4B3F-A406-6A2B098A9506}" type="pres">
      <dgm:prSet presAssocID="{96DC1A9E-40A5-4C54-9ABD-401A01F6AD0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89384BD-17DC-456C-8AC6-6ACCB72F6666}" type="pres">
      <dgm:prSet presAssocID="{96DC1A9E-40A5-4C54-9ABD-401A01F6AD03}" presName="parTransTwo" presStyleCnt="0"/>
      <dgm:spPr/>
    </dgm:pt>
    <dgm:pt modelId="{CC873BA8-72E7-4056-9C93-A8EE95996AB2}" type="pres">
      <dgm:prSet presAssocID="{96DC1A9E-40A5-4C54-9ABD-401A01F6AD03}" presName="horzTwo" presStyleCnt="0"/>
      <dgm:spPr/>
    </dgm:pt>
    <dgm:pt modelId="{A531AD8E-1B69-4B80-8206-D04C555C35E8}" type="pres">
      <dgm:prSet presAssocID="{ACF9A8E4-556B-4AD1-AF7F-67A9407231E8}" presName="vertThree" presStyleCnt="0"/>
      <dgm:spPr/>
    </dgm:pt>
    <dgm:pt modelId="{057E1DFB-456D-4B73-B2CD-13A44E194C28}" type="pres">
      <dgm:prSet presAssocID="{ACF9A8E4-556B-4AD1-AF7F-67A9407231E8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56088FA-9EB4-4DFB-8D66-714240DD64AF}" type="pres">
      <dgm:prSet presAssocID="{ACF9A8E4-556B-4AD1-AF7F-67A9407231E8}" presName="horzThree" presStyleCnt="0"/>
      <dgm:spPr/>
    </dgm:pt>
    <dgm:pt modelId="{463F257F-19D0-4851-9C66-FD1F428D9AF2}" type="pres">
      <dgm:prSet presAssocID="{1AD170C7-728D-46E1-8B71-4E54C26200F9}" presName="sibSpaceThree" presStyleCnt="0"/>
      <dgm:spPr/>
    </dgm:pt>
    <dgm:pt modelId="{D6D3FC16-0B26-48C4-BA83-676FAFE9CA10}" type="pres">
      <dgm:prSet presAssocID="{0EB7519C-6B1F-41F3-8518-31583F42B3DB}" presName="vertThree" presStyleCnt="0"/>
      <dgm:spPr/>
    </dgm:pt>
    <dgm:pt modelId="{AF314DA5-C4E4-443B-8279-2E194C395671}" type="pres">
      <dgm:prSet presAssocID="{0EB7519C-6B1F-41F3-8518-31583F42B3DB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0886383-28A5-46E6-97EB-64B947690935}" type="pres">
      <dgm:prSet presAssocID="{0EB7519C-6B1F-41F3-8518-31583F42B3DB}" presName="parTransThree" presStyleCnt="0"/>
      <dgm:spPr/>
    </dgm:pt>
    <dgm:pt modelId="{FA723A31-0248-44E2-98A8-AEC0442C69AC}" type="pres">
      <dgm:prSet presAssocID="{0EB7519C-6B1F-41F3-8518-31583F42B3DB}" presName="horzThree" presStyleCnt="0"/>
      <dgm:spPr/>
    </dgm:pt>
    <dgm:pt modelId="{0A805498-9494-41FE-BC5B-719EB4C5E807}" type="pres">
      <dgm:prSet presAssocID="{6E3FC88C-D7FD-4184-8EFE-F011A24E4C74}" presName="vertFour" presStyleCnt="0">
        <dgm:presLayoutVars>
          <dgm:chPref val="3"/>
        </dgm:presLayoutVars>
      </dgm:prSet>
      <dgm:spPr/>
    </dgm:pt>
    <dgm:pt modelId="{234B1AA6-8880-4528-815F-128D03A92E04}" type="pres">
      <dgm:prSet presAssocID="{6E3FC88C-D7FD-4184-8EFE-F011A24E4C74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E3223AE-052D-4325-AD1D-B54CAE9AB1E4}" type="pres">
      <dgm:prSet presAssocID="{6E3FC88C-D7FD-4184-8EFE-F011A24E4C74}" presName="horzFour" presStyleCnt="0"/>
      <dgm:spPr/>
    </dgm:pt>
    <dgm:pt modelId="{051CF0C1-3DE7-4606-8694-357D333D9B30}" type="pres">
      <dgm:prSet presAssocID="{DBE3EC66-3BC3-4E77-AF04-39D5713350FE}" presName="sibSpaceFour" presStyleCnt="0"/>
      <dgm:spPr/>
    </dgm:pt>
    <dgm:pt modelId="{92364DE4-C395-4010-B87F-3B64729E82C1}" type="pres">
      <dgm:prSet presAssocID="{CD22113F-9921-489E-B4F3-988755510307}" presName="vertFour" presStyleCnt="0">
        <dgm:presLayoutVars>
          <dgm:chPref val="3"/>
        </dgm:presLayoutVars>
      </dgm:prSet>
      <dgm:spPr/>
    </dgm:pt>
    <dgm:pt modelId="{4B388595-8F14-45D8-BBBA-057834EDE142}" type="pres">
      <dgm:prSet presAssocID="{CD22113F-9921-489E-B4F3-988755510307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8468793-4C95-4277-8457-24B8CB967F5B}" type="pres">
      <dgm:prSet presAssocID="{CD22113F-9921-489E-B4F3-988755510307}" presName="parTransFour" presStyleCnt="0"/>
      <dgm:spPr/>
    </dgm:pt>
    <dgm:pt modelId="{B9A89325-759B-44FB-B076-096D6369FA96}" type="pres">
      <dgm:prSet presAssocID="{CD22113F-9921-489E-B4F3-988755510307}" presName="horzFour" presStyleCnt="0"/>
      <dgm:spPr/>
    </dgm:pt>
    <dgm:pt modelId="{21595DD1-8B88-46D1-B191-855E198277BB}" type="pres">
      <dgm:prSet presAssocID="{7C249FCE-FD6B-45CF-A0A7-10208050B8B1}" presName="vertFour" presStyleCnt="0">
        <dgm:presLayoutVars>
          <dgm:chPref val="3"/>
        </dgm:presLayoutVars>
      </dgm:prSet>
      <dgm:spPr/>
    </dgm:pt>
    <dgm:pt modelId="{9BA69D58-1444-4496-8B86-4C62284C5C60}" type="pres">
      <dgm:prSet presAssocID="{7C249FCE-FD6B-45CF-A0A7-10208050B8B1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EB77001-02B3-4669-80B5-528FDA1984EA}" type="pres">
      <dgm:prSet presAssocID="{7C249FCE-FD6B-45CF-A0A7-10208050B8B1}" presName="horzFour" presStyleCnt="0"/>
      <dgm:spPr/>
    </dgm:pt>
    <dgm:pt modelId="{7E7318F9-6EB6-495C-B5FA-0A412427005D}" type="pres">
      <dgm:prSet presAssocID="{CF7360C3-F9DC-4374-B7E6-A1FA4C8B4C70}" presName="sibSpaceFour" presStyleCnt="0"/>
      <dgm:spPr/>
    </dgm:pt>
    <dgm:pt modelId="{C0506090-A983-41DA-9770-B61FA6220107}" type="pres">
      <dgm:prSet presAssocID="{91A07E92-383A-4078-BE93-2D8C2415BD8D}" presName="vertFour" presStyleCnt="0">
        <dgm:presLayoutVars>
          <dgm:chPref val="3"/>
        </dgm:presLayoutVars>
      </dgm:prSet>
      <dgm:spPr/>
    </dgm:pt>
    <dgm:pt modelId="{B507D265-46C8-494C-9725-173E7FB625D4}" type="pres">
      <dgm:prSet presAssocID="{91A07E92-383A-4078-BE93-2D8C2415BD8D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E693FC0-BA69-4E88-BA73-688C25AEE1BE}" type="pres">
      <dgm:prSet presAssocID="{91A07E92-383A-4078-BE93-2D8C2415BD8D}" presName="horzFour" presStyleCnt="0"/>
      <dgm:spPr/>
    </dgm:pt>
  </dgm:ptLst>
  <dgm:cxnLst>
    <dgm:cxn modelId="{5187B9F4-7742-4CD6-8C37-3EF148A83779}" type="presOf" srcId="{7C249FCE-FD6B-45CF-A0A7-10208050B8B1}" destId="{9BA69D58-1444-4496-8B86-4C62284C5C60}" srcOrd="0" destOrd="0" presId="urn:microsoft.com/office/officeart/2005/8/layout/hierarchy4"/>
    <dgm:cxn modelId="{0D7C664D-BECC-4DF3-B1C1-EDCD7A32268F}" type="presOf" srcId="{91A07E92-383A-4078-BE93-2D8C2415BD8D}" destId="{B507D265-46C8-494C-9725-173E7FB625D4}" srcOrd="0" destOrd="0" presId="urn:microsoft.com/office/officeart/2005/8/layout/hierarchy4"/>
    <dgm:cxn modelId="{49598382-3674-4793-84EA-22DEC48CAE40}" type="presOf" srcId="{CD22113F-9921-489E-B4F3-988755510307}" destId="{4B388595-8F14-45D8-BBBA-057834EDE142}" srcOrd="0" destOrd="0" presId="urn:microsoft.com/office/officeart/2005/8/layout/hierarchy4"/>
    <dgm:cxn modelId="{D399928D-EB0D-4E6F-938D-DA9989CA1095}" type="presOf" srcId="{0EB7519C-6B1F-41F3-8518-31583F42B3DB}" destId="{AF314DA5-C4E4-443B-8279-2E194C395671}" srcOrd="0" destOrd="0" presId="urn:microsoft.com/office/officeart/2005/8/layout/hierarchy4"/>
    <dgm:cxn modelId="{C4EDEC18-D8B5-4576-BA2E-A53A8F025F59}" type="presOf" srcId="{E3592906-0A57-4AE4-AF90-C959665C40B4}" destId="{F09CF7AD-0122-4212-AEFF-301118B91E8B}" srcOrd="0" destOrd="0" presId="urn:microsoft.com/office/officeart/2005/8/layout/hierarchy4"/>
    <dgm:cxn modelId="{0A1BD24D-7A0C-4A91-85EB-708FEF71E213}" type="presOf" srcId="{6E3FC88C-D7FD-4184-8EFE-F011A24E4C74}" destId="{234B1AA6-8880-4528-815F-128D03A92E04}" srcOrd="0" destOrd="0" presId="urn:microsoft.com/office/officeart/2005/8/layout/hierarchy4"/>
    <dgm:cxn modelId="{B21E4E7A-9FC3-4243-84EF-4887112150C1}" srcId="{96DC1A9E-40A5-4C54-9ABD-401A01F6AD03}" destId="{ACF9A8E4-556B-4AD1-AF7F-67A9407231E8}" srcOrd="0" destOrd="0" parTransId="{B52D1DB3-9175-433E-B250-6CF6F9D00504}" sibTransId="{1AD170C7-728D-46E1-8B71-4E54C26200F9}"/>
    <dgm:cxn modelId="{09C3C976-8E29-476B-BC6F-291842447A03}" srcId="{CD22113F-9921-489E-B4F3-988755510307}" destId="{7C249FCE-FD6B-45CF-A0A7-10208050B8B1}" srcOrd="0" destOrd="0" parTransId="{81F663A2-E70B-4CCA-9D44-F1EB872A570A}" sibTransId="{CF7360C3-F9DC-4374-B7E6-A1FA4C8B4C70}"/>
    <dgm:cxn modelId="{0BCC30DB-24A7-4ACB-A2AA-0704A35EC07D}" srcId="{CD22113F-9921-489E-B4F3-988755510307}" destId="{91A07E92-383A-4078-BE93-2D8C2415BD8D}" srcOrd="1" destOrd="0" parTransId="{3ED968F2-F4D3-4B6C-8C0A-8331B2E1EF29}" sibTransId="{9F6FBA63-8902-45B0-AB31-600FC4C2F89E}"/>
    <dgm:cxn modelId="{A9A67E0F-0ADF-4A05-BA8B-8852886A86A3}" srcId="{96DC1A9E-40A5-4C54-9ABD-401A01F6AD03}" destId="{0EB7519C-6B1F-41F3-8518-31583F42B3DB}" srcOrd="1" destOrd="0" parTransId="{79B9EF03-E90F-48C5-87E4-06FBE83DA36E}" sibTransId="{AFE289BC-F675-4374-9CF2-8790E17C9E6E}"/>
    <dgm:cxn modelId="{B3DC9D2A-AEB9-4F0E-84FE-E4ED5A8FDCDD}" type="presOf" srcId="{96DC1A9E-40A5-4C54-9ABD-401A01F6AD03}" destId="{91B3EAC1-BBEC-4B3F-A406-6A2B098A9506}" srcOrd="0" destOrd="0" presId="urn:microsoft.com/office/officeart/2005/8/layout/hierarchy4"/>
    <dgm:cxn modelId="{AE47079F-5755-4007-A179-B6347228DA14}" srcId="{E3592906-0A57-4AE4-AF90-C959665C40B4}" destId="{69108037-68EC-46D2-9C15-F5049E51819E}" srcOrd="0" destOrd="0" parTransId="{B8B464D7-30EE-4B23-8AEA-FD8F94884D2E}" sibTransId="{E613D1B4-2596-478C-AC92-EFBEF1D57702}"/>
    <dgm:cxn modelId="{A6392D94-CD4F-40B4-A972-BCD3A0E68B8D}" srcId="{69108037-68EC-46D2-9C15-F5049E51819E}" destId="{96DC1A9E-40A5-4C54-9ABD-401A01F6AD03}" srcOrd="1" destOrd="0" parTransId="{C2E92F17-D85F-4F1D-8F5B-68EB3289B3A6}" sibTransId="{85776B1D-E70E-40AF-90C8-8F1D64B86179}"/>
    <dgm:cxn modelId="{208447A3-9C6D-4E87-A929-E8C8E0C3A3D7}" type="presOf" srcId="{ACF9A8E4-556B-4AD1-AF7F-67A9407231E8}" destId="{057E1DFB-456D-4B73-B2CD-13A44E194C28}" srcOrd="0" destOrd="0" presId="urn:microsoft.com/office/officeart/2005/8/layout/hierarchy4"/>
    <dgm:cxn modelId="{0E587281-1801-4451-897B-59E2E80764F9}" srcId="{69108037-68EC-46D2-9C15-F5049E51819E}" destId="{268BD4C9-0A15-4D0C-9FEC-BE4E6A2E9A41}" srcOrd="0" destOrd="0" parTransId="{91950B4E-0B44-4617-865B-814D6B6DA205}" sibTransId="{878025FD-F49A-4588-BFE5-106EB6CAFB16}"/>
    <dgm:cxn modelId="{3BCCF562-26BF-4260-ABA8-142FEA04F155}" srcId="{0EB7519C-6B1F-41F3-8518-31583F42B3DB}" destId="{CD22113F-9921-489E-B4F3-988755510307}" srcOrd="1" destOrd="0" parTransId="{2A73FB85-7C30-43E7-A8A3-A2C748C886BF}" sibTransId="{3F3EA044-5F36-48C0-8424-2E83BAE5BD4B}"/>
    <dgm:cxn modelId="{BB304EEE-C628-471A-A4A2-77BB66AF939E}" srcId="{0EB7519C-6B1F-41F3-8518-31583F42B3DB}" destId="{6E3FC88C-D7FD-4184-8EFE-F011A24E4C74}" srcOrd="0" destOrd="0" parTransId="{179C632A-D4A9-4F17-853C-D69ADAFB4294}" sibTransId="{DBE3EC66-3BC3-4E77-AF04-39D5713350FE}"/>
    <dgm:cxn modelId="{990C1D73-D3CD-436B-AB1D-68715ED09F95}" type="presOf" srcId="{69108037-68EC-46D2-9C15-F5049E51819E}" destId="{1ACD8B6C-4B24-49C2-A2C2-8987D9FDBC28}" srcOrd="0" destOrd="0" presId="urn:microsoft.com/office/officeart/2005/8/layout/hierarchy4"/>
    <dgm:cxn modelId="{0527EBAA-5D6A-429B-88DE-34A76CECCEF5}" type="presOf" srcId="{268BD4C9-0A15-4D0C-9FEC-BE4E6A2E9A41}" destId="{8965DFF9-98AE-4EE3-B16C-B8AB31D7739C}" srcOrd="0" destOrd="0" presId="urn:microsoft.com/office/officeart/2005/8/layout/hierarchy4"/>
    <dgm:cxn modelId="{8BFBFF3E-CD01-421B-A6EA-BBD31C3797F9}" type="presParOf" srcId="{F09CF7AD-0122-4212-AEFF-301118B91E8B}" destId="{AA3FD7AA-0EFE-4494-87FB-E6775E483218}" srcOrd="0" destOrd="0" presId="urn:microsoft.com/office/officeart/2005/8/layout/hierarchy4"/>
    <dgm:cxn modelId="{6D4B5D8B-49B1-473B-80EA-F159070527FA}" type="presParOf" srcId="{AA3FD7AA-0EFE-4494-87FB-E6775E483218}" destId="{1ACD8B6C-4B24-49C2-A2C2-8987D9FDBC28}" srcOrd="0" destOrd="0" presId="urn:microsoft.com/office/officeart/2005/8/layout/hierarchy4"/>
    <dgm:cxn modelId="{406EBC5B-2B12-4226-A720-533FDF8DEDB6}" type="presParOf" srcId="{AA3FD7AA-0EFE-4494-87FB-E6775E483218}" destId="{807389E4-6F27-43AE-8D80-C490D372C094}" srcOrd="1" destOrd="0" presId="urn:microsoft.com/office/officeart/2005/8/layout/hierarchy4"/>
    <dgm:cxn modelId="{3D6F7911-DF35-46D1-8652-956014DD022B}" type="presParOf" srcId="{AA3FD7AA-0EFE-4494-87FB-E6775E483218}" destId="{1041CE60-C4C0-4279-9169-022D1815B9E4}" srcOrd="2" destOrd="0" presId="urn:microsoft.com/office/officeart/2005/8/layout/hierarchy4"/>
    <dgm:cxn modelId="{5B8D1483-8087-42B7-8531-236916C19135}" type="presParOf" srcId="{1041CE60-C4C0-4279-9169-022D1815B9E4}" destId="{57E41D6B-225B-474C-B5DF-31AB85EC7FCE}" srcOrd="0" destOrd="0" presId="urn:microsoft.com/office/officeart/2005/8/layout/hierarchy4"/>
    <dgm:cxn modelId="{DD2D1CDA-7EA6-4809-8C45-AD80EC8C262F}" type="presParOf" srcId="{57E41D6B-225B-474C-B5DF-31AB85EC7FCE}" destId="{8965DFF9-98AE-4EE3-B16C-B8AB31D7739C}" srcOrd="0" destOrd="0" presId="urn:microsoft.com/office/officeart/2005/8/layout/hierarchy4"/>
    <dgm:cxn modelId="{8846D070-04C3-4599-947A-9068F48896B2}" type="presParOf" srcId="{57E41D6B-225B-474C-B5DF-31AB85EC7FCE}" destId="{3C74503F-FE39-4FE6-B9A9-5A3423367297}" srcOrd="1" destOrd="0" presId="urn:microsoft.com/office/officeart/2005/8/layout/hierarchy4"/>
    <dgm:cxn modelId="{A7F0713F-ABF3-41D9-8CB2-507555FD411E}" type="presParOf" srcId="{1041CE60-C4C0-4279-9169-022D1815B9E4}" destId="{84B19F13-55C6-48DE-AA44-0A9D17E6BE28}" srcOrd="1" destOrd="0" presId="urn:microsoft.com/office/officeart/2005/8/layout/hierarchy4"/>
    <dgm:cxn modelId="{22A07195-3575-4B9A-90FC-864DCE4AF6D1}" type="presParOf" srcId="{1041CE60-C4C0-4279-9169-022D1815B9E4}" destId="{35B39F2A-D4ED-45E5-B42B-D231E1232B4A}" srcOrd="2" destOrd="0" presId="urn:microsoft.com/office/officeart/2005/8/layout/hierarchy4"/>
    <dgm:cxn modelId="{24AA9BF5-4118-4A9A-A548-00E5E60D692E}" type="presParOf" srcId="{35B39F2A-D4ED-45E5-B42B-D231E1232B4A}" destId="{91B3EAC1-BBEC-4B3F-A406-6A2B098A9506}" srcOrd="0" destOrd="0" presId="urn:microsoft.com/office/officeart/2005/8/layout/hierarchy4"/>
    <dgm:cxn modelId="{CEFB5725-8893-4310-BC91-92CAFF059487}" type="presParOf" srcId="{35B39F2A-D4ED-45E5-B42B-D231E1232B4A}" destId="{289384BD-17DC-456C-8AC6-6ACCB72F6666}" srcOrd="1" destOrd="0" presId="urn:microsoft.com/office/officeart/2005/8/layout/hierarchy4"/>
    <dgm:cxn modelId="{B199D285-A83E-494C-B15C-D4A323B90DD1}" type="presParOf" srcId="{35B39F2A-D4ED-45E5-B42B-D231E1232B4A}" destId="{CC873BA8-72E7-4056-9C93-A8EE95996AB2}" srcOrd="2" destOrd="0" presId="urn:microsoft.com/office/officeart/2005/8/layout/hierarchy4"/>
    <dgm:cxn modelId="{6022FD72-40E3-4B8F-9763-5899903E1ABF}" type="presParOf" srcId="{CC873BA8-72E7-4056-9C93-A8EE95996AB2}" destId="{A531AD8E-1B69-4B80-8206-D04C555C35E8}" srcOrd="0" destOrd="0" presId="urn:microsoft.com/office/officeart/2005/8/layout/hierarchy4"/>
    <dgm:cxn modelId="{E48C17C6-B5B3-4871-B60C-7872FCD9412B}" type="presParOf" srcId="{A531AD8E-1B69-4B80-8206-D04C555C35E8}" destId="{057E1DFB-456D-4B73-B2CD-13A44E194C28}" srcOrd="0" destOrd="0" presId="urn:microsoft.com/office/officeart/2005/8/layout/hierarchy4"/>
    <dgm:cxn modelId="{A178E5F6-9A90-4560-946E-6C73A077B289}" type="presParOf" srcId="{A531AD8E-1B69-4B80-8206-D04C555C35E8}" destId="{856088FA-9EB4-4DFB-8D66-714240DD64AF}" srcOrd="1" destOrd="0" presId="urn:microsoft.com/office/officeart/2005/8/layout/hierarchy4"/>
    <dgm:cxn modelId="{4A1D86BB-470C-4368-AEB2-9184F29BF7FA}" type="presParOf" srcId="{CC873BA8-72E7-4056-9C93-A8EE95996AB2}" destId="{463F257F-19D0-4851-9C66-FD1F428D9AF2}" srcOrd="1" destOrd="0" presId="urn:microsoft.com/office/officeart/2005/8/layout/hierarchy4"/>
    <dgm:cxn modelId="{EFE12222-7CB4-4472-942B-C2BA443129CF}" type="presParOf" srcId="{CC873BA8-72E7-4056-9C93-A8EE95996AB2}" destId="{D6D3FC16-0B26-48C4-BA83-676FAFE9CA10}" srcOrd="2" destOrd="0" presId="urn:microsoft.com/office/officeart/2005/8/layout/hierarchy4"/>
    <dgm:cxn modelId="{DEF14C55-6986-4EF9-B6BF-1C1B23ACF8A4}" type="presParOf" srcId="{D6D3FC16-0B26-48C4-BA83-676FAFE9CA10}" destId="{AF314DA5-C4E4-443B-8279-2E194C395671}" srcOrd="0" destOrd="0" presId="urn:microsoft.com/office/officeart/2005/8/layout/hierarchy4"/>
    <dgm:cxn modelId="{880A123F-C268-453A-ACF2-70EAC37C5DED}" type="presParOf" srcId="{D6D3FC16-0B26-48C4-BA83-676FAFE9CA10}" destId="{60886383-28A5-46E6-97EB-64B947690935}" srcOrd="1" destOrd="0" presId="urn:microsoft.com/office/officeart/2005/8/layout/hierarchy4"/>
    <dgm:cxn modelId="{94889E7F-CF80-40FB-B32A-78524F26AD0F}" type="presParOf" srcId="{D6D3FC16-0B26-48C4-BA83-676FAFE9CA10}" destId="{FA723A31-0248-44E2-98A8-AEC0442C69AC}" srcOrd="2" destOrd="0" presId="urn:microsoft.com/office/officeart/2005/8/layout/hierarchy4"/>
    <dgm:cxn modelId="{DD3D0BB8-7F4E-44C6-9333-2DC4423F23EA}" type="presParOf" srcId="{FA723A31-0248-44E2-98A8-AEC0442C69AC}" destId="{0A805498-9494-41FE-BC5B-719EB4C5E807}" srcOrd="0" destOrd="0" presId="urn:microsoft.com/office/officeart/2005/8/layout/hierarchy4"/>
    <dgm:cxn modelId="{F0BB8E81-4E17-4952-A489-6EBA4BD832D6}" type="presParOf" srcId="{0A805498-9494-41FE-BC5B-719EB4C5E807}" destId="{234B1AA6-8880-4528-815F-128D03A92E04}" srcOrd="0" destOrd="0" presId="urn:microsoft.com/office/officeart/2005/8/layout/hierarchy4"/>
    <dgm:cxn modelId="{68A7EB3C-87FF-4AC7-9E67-E69272AC5D76}" type="presParOf" srcId="{0A805498-9494-41FE-BC5B-719EB4C5E807}" destId="{BE3223AE-052D-4325-AD1D-B54CAE9AB1E4}" srcOrd="1" destOrd="0" presId="urn:microsoft.com/office/officeart/2005/8/layout/hierarchy4"/>
    <dgm:cxn modelId="{63184EC0-C4FC-4CE2-9A18-4ED823E0BDF1}" type="presParOf" srcId="{FA723A31-0248-44E2-98A8-AEC0442C69AC}" destId="{051CF0C1-3DE7-4606-8694-357D333D9B30}" srcOrd="1" destOrd="0" presId="urn:microsoft.com/office/officeart/2005/8/layout/hierarchy4"/>
    <dgm:cxn modelId="{A63AEA24-EA3E-42D3-9117-411C26AD932B}" type="presParOf" srcId="{FA723A31-0248-44E2-98A8-AEC0442C69AC}" destId="{92364DE4-C395-4010-B87F-3B64729E82C1}" srcOrd="2" destOrd="0" presId="urn:microsoft.com/office/officeart/2005/8/layout/hierarchy4"/>
    <dgm:cxn modelId="{D322126D-E3AC-4325-97C6-B923CECE3CF1}" type="presParOf" srcId="{92364DE4-C395-4010-B87F-3B64729E82C1}" destId="{4B388595-8F14-45D8-BBBA-057834EDE142}" srcOrd="0" destOrd="0" presId="urn:microsoft.com/office/officeart/2005/8/layout/hierarchy4"/>
    <dgm:cxn modelId="{93C69BF6-3B9C-40A2-AEBF-149D00854048}" type="presParOf" srcId="{92364DE4-C395-4010-B87F-3B64729E82C1}" destId="{E8468793-4C95-4277-8457-24B8CB967F5B}" srcOrd="1" destOrd="0" presId="urn:microsoft.com/office/officeart/2005/8/layout/hierarchy4"/>
    <dgm:cxn modelId="{A1F73AE7-DB3D-471A-8157-DF93C7678747}" type="presParOf" srcId="{92364DE4-C395-4010-B87F-3B64729E82C1}" destId="{B9A89325-759B-44FB-B076-096D6369FA96}" srcOrd="2" destOrd="0" presId="urn:microsoft.com/office/officeart/2005/8/layout/hierarchy4"/>
    <dgm:cxn modelId="{C86C3C44-DB62-4BA1-9461-918DBC6F3A50}" type="presParOf" srcId="{B9A89325-759B-44FB-B076-096D6369FA96}" destId="{21595DD1-8B88-46D1-B191-855E198277BB}" srcOrd="0" destOrd="0" presId="urn:microsoft.com/office/officeart/2005/8/layout/hierarchy4"/>
    <dgm:cxn modelId="{1AF589AD-3058-42CE-88C4-633B905CD426}" type="presParOf" srcId="{21595DD1-8B88-46D1-B191-855E198277BB}" destId="{9BA69D58-1444-4496-8B86-4C62284C5C60}" srcOrd="0" destOrd="0" presId="urn:microsoft.com/office/officeart/2005/8/layout/hierarchy4"/>
    <dgm:cxn modelId="{82F65D96-D3D0-4043-812B-22FA3DA6AC2E}" type="presParOf" srcId="{21595DD1-8B88-46D1-B191-855E198277BB}" destId="{DEB77001-02B3-4669-80B5-528FDA1984EA}" srcOrd="1" destOrd="0" presId="urn:microsoft.com/office/officeart/2005/8/layout/hierarchy4"/>
    <dgm:cxn modelId="{A18E47E6-1952-405F-9FEC-85BC7EF85981}" type="presParOf" srcId="{B9A89325-759B-44FB-B076-096D6369FA96}" destId="{7E7318F9-6EB6-495C-B5FA-0A412427005D}" srcOrd="1" destOrd="0" presId="urn:microsoft.com/office/officeart/2005/8/layout/hierarchy4"/>
    <dgm:cxn modelId="{6DAAC62B-F352-4FE0-AA58-2AF30E9398A5}" type="presParOf" srcId="{B9A89325-759B-44FB-B076-096D6369FA96}" destId="{C0506090-A983-41DA-9770-B61FA6220107}" srcOrd="2" destOrd="0" presId="urn:microsoft.com/office/officeart/2005/8/layout/hierarchy4"/>
    <dgm:cxn modelId="{BE83A9A3-9DAE-43FD-BBF6-7DD1A4689434}" type="presParOf" srcId="{C0506090-A983-41DA-9770-B61FA6220107}" destId="{B507D265-46C8-494C-9725-173E7FB625D4}" srcOrd="0" destOrd="0" presId="urn:microsoft.com/office/officeart/2005/8/layout/hierarchy4"/>
    <dgm:cxn modelId="{67F931B8-F28A-490B-9662-4487643C693C}" type="presParOf" srcId="{C0506090-A983-41DA-9770-B61FA6220107}" destId="{9E693FC0-BA69-4E88-BA73-688C25AEE1BE}" srcOrd="1" destOrd="0" presId="urn:microsoft.com/office/officeart/2005/8/layout/hierarchy4"/>
  </dgm:cxnLst>
  <dgm:bg/>
  <dgm:whole/>
</dgm:dataModel>
</file>

<file path=ppt/diagrams/data121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F999A27-108E-4159-BE80-8CFEE3D74D80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dirty="0" smtClean="0"/>
            <a:t>Nicolasa Gertrudis Del Mazo </a:t>
          </a:r>
          <a:r>
            <a:rPr lang="es-CO" sz="2000" dirty="0" err="1" smtClean="0"/>
            <a:t>Atehortúa</a:t>
          </a:r>
          <a:endParaRPr lang="es-CO" sz="2000" dirty="0"/>
        </a:p>
      </dgm:t>
    </dgm:pt>
    <dgm:pt modelId="{3FFE8D81-D257-45FC-84AC-2F417A7CC8E0}" type="sibTrans" cxnId="{E2DC8629-FA28-4123-929B-32212C0AB4B2}">
      <dgm:prSet/>
      <dgm:spPr/>
      <dgm:t>
        <a:bodyPr/>
        <a:lstStyle/>
        <a:p>
          <a:endParaRPr lang="es-CO"/>
        </a:p>
      </dgm:t>
    </dgm:pt>
    <dgm:pt modelId="{403C1AF7-EC1D-492E-9385-71579D4BF363}" type="parTrans" cxnId="{E2DC8629-FA28-4123-929B-32212C0AB4B2}">
      <dgm:prSet/>
      <dgm:spPr/>
      <dgm:t>
        <a:bodyPr/>
        <a:lstStyle/>
        <a:p>
          <a:endParaRPr lang="es-CO"/>
        </a:p>
      </dgm:t>
    </dgm:pt>
    <dgm:pt modelId="{8FB66204-E51C-4CD8-865F-B82776D0537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Ana María De Toro Zapata                               </a:t>
          </a:r>
          <a:r>
            <a:rPr lang="es-CO" sz="1200" dirty="0" smtClean="0">
              <a:sym typeface="Wingdings" pitchFamily="2" charset="2"/>
            </a:rPr>
            <a:t> D 123</a:t>
          </a:r>
          <a:endParaRPr lang="es-CO" sz="1200" dirty="0"/>
        </a:p>
      </dgm:t>
    </dgm:pt>
    <dgm:pt modelId="{D7A20F7F-57F9-4CFE-BC52-A442A7941841}" type="sibTrans" cxnId="{1122B9DE-5A98-48B2-B61B-50AFE92A5B06}">
      <dgm:prSet/>
      <dgm:spPr/>
      <dgm:t>
        <a:bodyPr/>
        <a:lstStyle/>
        <a:p>
          <a:endParaRPr lang="es-CO"/>
        </a:p>
      </dgm:t>
    </dgm:pt>
    <dgm:pt modelId="{8FC3EB04-99BB-4930-B477-69A962573B39}" type="parTrans" cxnId="{1122B9DE-5A98-48B2-B61B-50AFE92A5B06}">
      <dgm:prSet/>
      <dgm:spPr/>
      <dgm:t>
        <a:bodyPr/>
        <a:lstStyle/>
        <a:p>
          <a:endParaRPr lang="es-CO"/>
        </a:p>
      </dgm:t>
    </dgm:pt>
    <dgm:pt modelId="{807510D7-03E3-4485-AA5F-D96F48A22D8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Antonio                             Zapata </a:t>
          </a:r>
          <a:r>
            <a:rPr lang="es-CO" sz="1600" baseline="0" dirty="0" smtClean="0"/>
            <a:t>Gómez</a:t>
          </a:r>
          <a:r>
            <a:rPr lang="es-CO" sz="1600" dirty="0" smtClean="0"/>
            <a:t> De </a:t>
          </a:r>
          <a:r>
            <a:rPr lang="es-CO" sz="1600" dirty="0" err="1" smtClean="0"/>
            <a:t>Múnera</a:t>
          </a:r>
          <a:endParaRPr lang="es-CO" sz="1600" dirty="0"/>
        </a:p>
      </dgm:t>
    </dgm:pt>
    <dgm:pt modelId="{D150D15C-0FEC-4EAA-AD92-82CAD8142DA8}" type="sibTrans" cxnId="{3ED81DB3-5CA6-448B-B328-D294DADE7BAD}">
      <dgm:prSet/>
      <dgm:spPr/>
      <dgm:t>
        <a:bodyPr/>
        <a:lstStyle/>
        <a:p>
          <a:endParaRPr lang="es-CO"/>
        </a:p>
      </dgm:t>
    </dgm:pt>
    <dgm:pt modelId="{98337006-82E0-4AF4-B98F-421F59FA9F3C}" type="parTrans" cxnId="{3ED81DB3-5CA6-448B-B328-D294DADE7BAD}">
      <dgm:prSet/>
      <dgm:spPr/>
      <dgm:t>
        <a:bodyPr/>
        <a:lstStyle/>
        <a:p>
          <a:endParaRPr lang="es-CO"/>
        </a:p>
      </dgm:t>
    </dgm:pt>
    <dgm:pt modelId="{A5A0439B-9DF9-44BE-9726-CB54ED9BCAA6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Francisca Zapata Toro Zapata</a:t>
          </a:r>
          <a:endParaRPr lang="es-CO" sz="1800" dirty="0"/>
        </a:p>
      </dgm:t>
    </dgm:pt>
    <dgm:pt modelId="{A5FC7D51-CE44-477D-A9B4-1EEBA1413B6C}" type="sibTrans" cxnId="{A91D6D1A-BFEC-4F83-A707-E324346A6E79}">
      <dgm:prSet/>
      <dgm:spPr/>
      <dgm:t>
        <a:bodyPr/>
        <a:lstStyle/>
        <a:p>
          <a:endParaRPr lang="es-CO"/>
        </a:p>
      </dgm:t>
    </dgm:pt>
    <dgm:pt modelId="{D3D2AC93-0C44-40F4-A71C-452BBF6293C0}" type="parTrans" cxnId="{A91D6D1A-BFEC-4F83-A707-E324346A6E79}">
      <dgm:prSet/>
      <dgm:spPr/>
      <dgm:t>
        <a:bodyPr/>
        <a:lstStyle/>
        <a:p>
          <a:endParaRPr lang="es-CO"/>
        </a:p>
      </dgm:t>
    </dgm:pt>
    <dgm:pt modelId="{E0DC655E-66E8-4443-AE28-8D99D1F2DACA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Gertrudis Antonia </a:t>
          </a:r>
          <a:r>
            <a:rPr lang="es-CO" sz="1800" dirty="0" err="1" smtClean="0"/>
            <a:t>Atehortúa</a:t>
          </a:r>
          <a:r>
            <a:rPr lang="es-CO" sz="1800" dirty="0" smtClean="0"/>
            <a:t> Zapata</a:t>
          </a:r>
          <a:endParaRPr lang="es-CO" sz="1800" dirty="0"/>
        </a:p>
      </dgm:t>
    </dgm:pt>
    <dgm:pt modelId="{7DA61904-AC94-436B-8190-5BBFB0B7D86A}" type="sibTrans" cxnId="{F2C9849C-C4D7-41F0-927A-4811463D50BB}">
      <dgm:prSet/>
      <dgm:spPr/>
      <dgm:t>
        <a:bodyPr/>
        <a:lstStyle/>
        <a:p>
          <a:endParaRPr lang="es-CO"/>
        </a:p>
      </dgm:t>
    </dgm:pt>
    <dgm:pt modelId="{D0EADE4D-67A6-4DC4-A164-94CD0B19A387}" type="parTrans" cxnId="{F2C9849C-C4D7-41F0-927A-4811463D50BB}">
      <dgm:prSet/>
      <dgm:spPr/>
      <dgm:t>
        <a:bodyPr/>
        <a:lstStyle/>
        <a:p>
          <a:endParaRPr lang="es-CO"/>
        </a:p>
      </dgm:t>
    </dgm:pt>
    <dgm:pt modelId="{4C0C2090-DAE8-4EF1-B090-F569E5A36FD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dirty="0" smtClean="0"/>
            <a:t>Hermenegilda Bárbara Josefa Gaviria Del Mazo</a:t>
          </a:r>
          <a:endParaRPr lang="es-CO" sz="2000" dirty="0"/>
        </a:p>
      </dgm:t>
    </dgm:pt>
    <dgm:pt modelId="{F8B620A8-C855-4820-8BF6-337FC280AAA0}" type="parTrans" cxnId="{6A65B6B4-C1AF-4802-BB45-4130F3F1A534}">
      <dgm:prSet/>
      <dgm:spPr/>
      <dgm:t>
        <a:bodyPr/>
        <a:lstStyle/>
        <a:p>
          <a:endParaRPr lang="es-CO"/>
        </a:p>
      </dgm:t>
    </dgm:pt>
    <dgm:pt modelId="{4043352E-C0D1-4674-98E5-6894E6A6755B}" type="sibTrans" cxnId="{6A65B6B4-C1AF-4802-BB45-4130F3F1A534}">
      <dgm:prSet/>
      <dgm:spPr/>
      <dgm:t>
        <a:bodyPr/>
        <a:lstStyle/>
        <a:p>
          <a:endParaRPr lang="es-CO"/>
        </a:p>
      </dgm:t>
    </dgm:pt>
    <dgm:pt modelId="{6A83B0D0-262A-4554-B6D6-51456864086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Antonio                                   De </a:t>
          </a:r>
          <a:r>
            <a:rPr lang="es-CO" sz="1600" dirty="0" err="1" smtClean="0"/>
            <a:t>Atehortúa</a:t>
          </a:r>
          <a:r>
            <a:rPr lang="es-CO" sz="1600" dirty="0" smtClean="0"/>
            <a:t> Ossa</a:t>
          </a:r>
          <a:endParaRPr lang="es-CO" sz="1600" dirty="0"/>
        </a:p>
      </dgm:t>
    </dgm:pt>
    <dgm:pt modelId="{3D376FB7-5ED1-4113-93D9-6603961395AD}" type="parTrans" cxnId="{C609D347-2F54-44F2-BE61-8BB2DE504767}">
      <dgm:prSet/>
      <dgm:spPr/>
      <dgm:t>
        <a:bodyPr/>
        <a:lstStyle/>
        <a:p>
          <a:endParaRPr lang="es-CO"/>
        </a:p>
      </dgm:t>
    </dgm:pt>
    <dgm:pt modelId="{49D636FA-7C4F-481C-BC38-A994126950BE}" type="sibTrans" cxnId="{C609D347-2F54-44F2-BE61-8BB2DE504767}">
      <dgm:prSet/>
      <dgm:spPr/>
      <dgm:t>
        <a:bodyPr/>
        <a:lstStyle/>
        <a:p>
          <a:endParaRPr lang="es-CO"/>
        </a:p>
      </dgm:t>
    </dgm:pt>
    <dgm:pt modelId="{DC2F22F7-27B3-47ED-B47D-0FC6A588F77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Pedro                               Del Mazo Preciado</a:t>
          </a:r>
          <a:endParaRPr lang="es-CO" sz="1600" dirty="0"/>
        </a:p>
      </dgm:t>
    </dgm:pt>
    <dgm:pt modelId="{650A97D3-9C10-469C-A1F5-A1B6C57DF8FB}" type="parTrans" cxnId="{A83EE5B8-B5A4-4747-BD65-9470B978B192}">
      <dgm:prSet/>
      <dgm:spPr/>
      <dgm:t>
        <a:bodyPr/>
        <a:lstStyle/>
        <a:p>
          <a:endParaRPr lang="es-CO"/>
        </a:p>
      </dgm:t>
    </dgm:pt>
    <dgm:pt modelId="{94661F1E-A3A5-4A0F-B772-05CCC13C35D1}" type="sibTrans" cxnId="{A83EE5B8-B5A4-4747-BD65-9470B978B192}">
      <dgm:prSet/>
      <dgm:spPr/>
      <dgm:t>
        <a:bodyPr/>
        <a:lstStyle/>
        <a:p>
          <a:endParaRPr lang="es-CO"/>
        </a:p>
      </dgm:t>
    </dgm:pt>
    <dgm:pt modelId="{A196030D-E5AC-476D-9E91-12E1F42326A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Mateo José Miguel Saldarriaga Gaviria</a:t>
          </a:r>
          <a:endParaRPr lang="es-CO" sz="2400" i="1" dirty="0"/>
        </a:p>
      </dgm:t>
    </dgm:pt>
    <dgm:pt modelId="{0C1BA3C1-7620-46F4-AE67-D1E2F025AF53}" type="parTrans" cxnId="{ECC437C2-8358-408D-A0F6-9BCC42C3B455}">
      <dgm:prSet/>
      <dgm:spPr/>
      <dgm:t>
        <a:bodyPr/>
        <a:lstStyle/>
        <a:p>
          <a:endParaRPr lang="es-CO"/>
        </a:p>
      </dgm:t>
    </dgm:pt>
    <dgm:pt modelId="{7BD278F0-1415-4A3C-94BD-782A22C30688}" type="sibTrans" cxnId="{ECC437C2-8358-408D-A0F6-9BCC42C3B455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AD2BA93D-2F43-4079-9923-0E14B3AC6D76}" type="pres">
      <dgm:prSet presAssocID="{A196030D-E5AC-476D-9E91-12E1F42326AC}" presName="vertOne" presStyleCnt="0"/>
      <dgm:spPr/>
    </dgm:pt>
    <dgm:pt modelId="{6FE74AE5-F4F6-4E4F-A53F-26858B19BCCD}" type="pres">
      <dgm:prSet presAssocID="{A196030D-E5AC-476D-9E91-12E1F42326A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D41F8D2-C971-445A-AB7F-B55121B411B6}" type="pres">
      <dgm:prSet presAssocID="{A196030D-E5AC-476D-9E91-12E1F42326AC}" presName="parTransOne" presStyleCnt="0"/>
      <dgm:spPr/>
    </dgm:pt>
    <dgm:pt modelId="{0E08DD19-F751-45ED-8E80-6891730F1DAA}" type="pres">
      <dgm:prSet presAssocID="{A196030D-E5AC-476D-9E91-12E1F42326AC}" presName="horzOne" presStyleCnt="0"/>
      <dgm:spPr/>
    </dgm:pt>
    <dgm:pt modelId="{E04EEF65-8A0E-4D63-825E-46C5C389BB99}" type="pres">
      <dgm:prSet presAssocID="{4C0C2090-DAE8-4EF1-B090-F569E5A36FDF}" presName="vertTwo" presStyleCnt="0"/>
      <dgm:spPr/>
    </dgm:pt>
    <dgm:pt modelId="{B0AAA671-DA63-4F33-A772-9F0F2B3ED7BA}" type="pres">
      <dgm:prSet presAssocID="{4C0C2090-DAE8-4EF1-B090-F569E5A36FDF}" presName="txTwo" presStyleLbl="node2" presStyleIdx="0" presStyleCnt="1" custLinFactNeighborX="-384" custLinFactNeighborY="3230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1F528CA-9490-4D08-9538-2E6BCC63437B}" type="pres">
      <dgm:prSet presAssocID="{4C0C2090-DAE8-4EF1-B090-F569E5A36FDF}" presName="parTransTwo" presStyleCnt="0"/>
      <dgm:spPr/>
    </dgm:pt>
    <dgm:pt modelId="{9CED99DE-F257-4D93-84B3-8DD8F36C6454}" type="pres">
      <dgm:prSet presAssocID="{4C0C2090-DAE8-4EF1-B090-F569E5A36FDF}" presName="horzTwo" presStyleCnt="0"/>
      <dgm:spPr/>
    </dgm:pt>
    <dgm:pt modelId="{52CB1FC9-5B06-4A02-A8AF-DE39A09D4DC2}" type="pres">
      <dgm:prSet presAssocID="{AF999A27-108E-4159-BE80-8CFEE3D74D80}" presName="vertThree" presStyleCnt="0"/>
      <dgm:spPr/>
    </dgm:pt>
    <dgm:pt modelId="{F9C8B342-E78E-4C3D-9A28-EA20CD1A5082}" type="pres">
      <dgm:prSet presAssocID="{AF999A27-108E-4159-BE80-8CFEE3D74D80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EAF490C-0B44-4800-B1A6-7E5547C2B201}" type="pres">
      <dgm:prSet presAssocID="{AF999A27-108E-4159-BE80-8CFEE3D74D80}" presName="parTransThree" presStyleCnt="0"/>
      <dgm:spPr/>
    </dgm:pt>
    <dgm:pt modelId="{E40F0DAB-AFA4-45C1-BD0C-C8AF6D291F25}" type="pres">
      <dgm:prSet presAssocID="{AF999A27-108E-4159-BE80-8CFEE3D74D80}" presName="horzThree" presStyleCnt="0"/>
      <dgm:spPr/>
    </dgm:pt>
    <dgm:pt modelId="{DA4FD601-37C2-4B9A-BC09-2AE09C78E11B}" type="pres">
      <dgm:prSet presAssocID="{DC2F22F7-27B3-47ED-B47D-0FC6A588F77A}" presName="vertFour" presStyleCnt="0">
        <dgm:presLayoutVars>
          <dgm:chPref val="3"/>
        </dgm:presLayoutVars>
      </dgm:prSet>
      <dgm:spPr/>
    </dgm:pt>
    <dgm:pt modelId="{5E5049E2-B839-4C72-BD3C-2971BFB67DC3}" type="pres">
      <dgm:prSet presAssocID="{DC2F22F7-27B3-47ED-B47D-0FC6A588F77A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BE7C73B-50C9-4ACC-A8CF-0CDD3520E75A}" type="pres">
      <dgm:prSet presAssocID="{DC2F22F7-27B3-47ED-B47D-0FC6A588F77A}" presName="horzFour" presStyleCnt="0"/>
      <dgm:spPr/>
    </dgm:pt>
    <dgm:pt modelId="{0D355FAF-9089-418F-8368-D84F47E4C168}" type="pres">
      <dgm:prSet presAssocID="{94661F1E-A3A5-4A0F-B772-05CCC13C35D1}" presName="sibSpaceFour" presStyleCnt="0"/>
      <dgm:spPr/>
    </dgm:pt>
    <dgm:pt modelId="{2063E238-23EF-4F3E-BF93-A4501F93E95C}" type="pres">
      <dgm:prSet presAssocID="{E0DC655E-66E8-4443-AE28-8D99D1F2DACA}" presName="vertFour" presStyleCnt="0">
        <dgm:presLayoutVars>
          <dgm:chPref val="3"/>
        </dgm:presLayoutVars>
      </dgm:prSet>
      <dgm:spPr/>
    </dgm:pt>
    <dgm:pt modelId="{020C9938-D2F6-477C-9324-7E9EF43D3AD6}" type="pres">
      <dgm:prSet presAssocID="{E0DC655E-66E8-4443-AE28-8D99D1F2DACA}" presName="txFour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460C10B-E46A-4F28-AA42-BE2E97AB7F92}" type="pres">
      <dgm:prSet presAssocID="{E0DC655E-66E8-4443-AE28-8D99D1F2DACA}" presName="parTransFour" presStyleCnt="0"/>
      <dgm:spPr/>
    </dgm:pt>
    <dgm:pt modelId="{8AEABBDB-A0CA-48D5-861E-623B5CC51BDB}" type="pres">
      <dgm:prSet presAssocID="{E0DC655E-66E8-4443-AE28-8D99D1F2DACA}" presName="horzFour" presStyleCnt="0"/>
      <dgm:spPr/>
    </dgm:pt>
    <dgm:pt modelId="{B7DA9CBD-9408-424B-9A2B-4E2D185CD46A}" type="pres">
      <dgm:prSet presAssocID="{6A83B0D0-262A-4554-B6D6-51456864086B}" presName="vertFour" presStyleCnt="0">
        <dgm:presLayoutVars>
          <dgm:chPref val="3"/>
        </dgm:presLayoutVars>
      </dgm:prSet>
      <dgm:spPr/>
    </dgm:pt>
    <dgm:pt modelId="{D5E4533C-F5FD-4563-AE96-A1AF0C044B6F}" type="pres">
      <dgm:prSet presAssocID="{6A83B0D0-262A-4554-B6D6-51456864086B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F4A8433-41CC-412F-93A3-FB950341FF13}" type="pres">
      <dgm:prSet presAssocID="{6A83B0D0-262A-4554-B6D6-51456864086B}" presName="horzFour" presStyleCnt="0"/>
      <dgm:spPr/>
    </dgm:pt>
    <dgm:pt modelId="{DAC7A61A-65A2-40A5-87DD-54CF7EF1D878}" type="pres">
      <dgm:prSet presAssocID="{49D636FA-7C4F-481C-BC38-A994126950BE}" presName="sibSpaceFour" presStyleCnt="0"/>
      <dgm:spPr/>
    </dgm:pt>
    <dgm:pt modelId="{56A432AC-576A-4AC9-AA4E-22B179CB670C}" type="pres">
      <dgm:prSet presAssocID="{A5A0439B-9DF9-44BE-9726-CB54ED9BCAA6}" presName="vertFour" presStyleCnt="0">
        <dgm:presLayoutVars>
          <dgm:chPref val="3"/>
        </dgm:presLayoutVars>
      </dgm:prSet>
      <dgm:spPr/>
    </dgm:pt>
    <dgm:pt modelId="{C72431D6-FC3F-4400-9C3F-B0701BA0ED0D}" type="pres">
      <dgm:prSet presAssocID="{A5A0439B-9DF9-44BE-9726-CB54ED9BCAA6}" presName="txFour" presStyleLbl="node4" presStyleIdx="3" presStyleCnt="6" custLinFactNeighborX="885" custLinFactNeighborY="3867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041BB25-9076-442D-9C6E-7D1204C21C1F}" type="pres">
      <dgm:prSet presAssocID="{A5A0439B-9DF9-44BE-9726-CB54ED9BCAA6}" presName="parTransFour" presStyleCnt="0"/>
      <dgm:spPr/>
    </dgm:pt>
    <dgm:pt modelId="{F3497251-1B9B-41D5-8FAB-9204744EB5F8}" type="pres">
      <dgm:prSet presAssocID="{A5A0439B-9DF9-44BE-9726-CB54ED9BCAA6}" presName="horzFour" presStyleCnt="0"/>
      <dgm:spPr/>
    </dgm:pt>
    <dgm:pt modelId="{F3F320FE-2A44-496A-BC2D-402D755D5B38}" type="pres">
      <dgm:prSet presAssocID="{807510D7-03E3-4485-AA5F-D96F48A22D85}" presName="vertFour" presStyleCnt="0">
        <dgm:presLayoutVars>
          <dgm:chPref val="3"/>
        </dgm:presLayoutVars>
      </dgm:prSet>
      <dgm:spPr/>
    </dgm:pt>
    <dgm:pt modelId="{9D81E926-361C-4EFC-AE1B-9672ADDDDFEF}" type="pres">
      <dgm:prSet presAssocID="{807510D7-03E3-4485-AA5F-D96F48A22D85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AAFBF3A-9BE3-4D29-9995-CE1D9AC352D6}" type="pres">
      <dgm:prSet presAssocID="{807510D7-03E3-4485-AA5F-D96F48A22D85}" presName="horzFour" presStyleCnt="0"/>
      <dgm:spPr/>
    </dgm:pt>
    <dgm:pt modelId="{D5893246-60D0-4C7A-9430-5EA7E4723C9A}" type="pres">
      <dgm:prSet presAssocID="{D150D15C-0FEC-4EAA-AD92-82CAD8142DA8}" presName="sibSpaceFour" presStyleCnt="0"/>
      <dgm:spPr/>
    </dgm:pt>
    <dgm:pt modelId="{F699770D-CB24-4F87-98F8-F067FAA726B6}" type="pres">
      <dgm:prSet presAssocID="{8FB66204-E51C-4CD8-865F-B82776D0537F}" presName="vertFour" presStyleCnt="0">
        <dgm:presLayoutVars>
          <dgm:chPref val="3"/>
        </dgm:presLayoutVars>
      </dgm:prSet>
      <dgm:spPr/>
    </dgm:pt>
    <dgm:pt modelId="{D868CF27-596A-4A83-B8A3-A27951C2D97E}" type="pres">
      <dgm:prSet presAssocID="{8FB66204-E51C-4CD8-865F-B82776D0537F}" presName="txFour" presStyleLbl="node4" presStyleIdx="5" presStyleCnt="6" custScaleX="98431" custLinFactNeighborX="649" custLinFactNeighborY="2242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0689A0B-27C6-47BA-BE49-E21306954BF4}" type="pres">
      <dgm:prSet presAssocID="{8FB66204-E51C-4CD8-865F-B82776D0537F}" presName="horzFour" presStyleCnt="0"/>
      <dgm:spPr/>
    </dgm:pt>
  </dgm:ptLst>
  <dgm:cxnLst>
    <dgm:cxn modelId="{3ED81DB3-5CA6-448B-B328-D294DADE7BAD}" srcId="{A5A0439B-9DF9-44BE-9726-CB54ED9BCAA6}" destId="{807510D7-03E3-4485-AA5F-D96F48A22D85}" srcOrd="0" destOrd="0" parTransId="{98337006-82E0-4AF4-B98F-421F59FA9F3C}" sibTransId="{D150D15C-0FEC-4EAA-AD92-82CAD8142DA8}"/>
    <dgm:cxn modelId="{1122B9DE-5A98-48B2-B61B-50AFE92A5B06}" srcId="{A5A0439B-9DF9-44BE-9726-CB54ED9BCAA6}" destId="{8FB66204-E51C-4CD8-865F-B82776D0537F}" srcOrd="1" destOrd="0" parTransId="{8FC3EB04-99BB-4930-B477-69A962573B39}" sibTransId="{D7A20F7F-57F9-4CFE-BC52-A442A7941841}"/>
    <dgm:cxn modelId="{B1E8ED6D-2708-4E9D-BDF4-BEAFCE16CB52}" type="presOf" srcId="{8FB66204-E51C-4CD8-865F-B82776D0537F}" destId="{D868CF27-596A-4A83-B8A3-A27951C2D97E}" srcOrd="0" destOrd="0" presId="urn:microsoft.com/office/officeart/2005/8/layout/hierarchy4"/>
    <dgm:cxn modelId="{C609D347-2F54-44F2-BE61-8BB2DE504767}" srcId="{E0DC655E-66E8-4443-AE28-8D99D1F2DACA}" destId="{6A83B0D0-262A-4554-B6D6-51456864086B}" srcOrd="0" destOrd="0" parTransId="{3D376FB7-5ED1-4113-93D9-6603961395AD}" sibTransId="{49D636FA-7C4F-481C-BC38-A994126950BE}"/>
    <dgm:cxn modelId="{A91D6D1A-BFEC-4F83-A707-E324346A6E79}" srcId="{E0DC655E-66E8-4443-AE28-8D99D1F2DACA}" destId="{A5A0439B-9DF9-44BE-9726-CB54ED9BCAA6}" srcOrd="1" destOrd="0" parTransId="{D3D2AC93-0C44-40F4-A71C-452BBF6293C0}" sibTransId="{A5FC7D51-CE44-477D-A9B4-1EEBA1413B6C}"/>
    <dgm:cxn modelId="{50A1C0BF-9AB3-4688-9FD9-9130BF64653D}" type="presOf" srcId="{AF999A27-108E-4159-BE80-8CFEE3D74D80}" destId="{F9C8B342-E78E-4C3D-9A28-EA20CD1A5082}" srcOrd="0" destOrd="0" presId="urn:microsoft.com/office/officeart/2005/8/layout/hierarchy4"/>
    <dgm:cxn modelId="{28F79FF2-85CA-49C2-92E4-C1E72F69C0D6}" type="presOf" srcId="{E0DC655E-66E8-4443-AE28-8D99D1F2DACA}" destId="{020C9938-D2F6-477C-9324-7E9EF43D3AD6}" srcOrd="0" destOrd="0" presId="urn:microsoft.com/office/officeart/2005/8/layout/hierarchy4"/>
    <dgm:cxn modelId="{6A65B6B4-C1AF-4802-BB45-4130F3F1A534}" srcId="{A196030D-E5AC-476D-9E91-12E1F42326AC}" destId="{4C0C2090-DAE8-4EF1-B090-F569E5A36FDF}" srcOrd="0" destOrd="0" parTransId="{F8B620A8-C855-4820-8BF6-337FC280AAA0}" sibTransId="{4043352E-C0D1-4674-98E5-6894E6A6755B}"/>
    <dgm:cxn modelId="{E1814328-387D-4307-BB68-E7C339906B60}" type="presOf" srcId="{10ED40AF-DFB1-4943-B6DB-2A904FAA918A}" destId="{E75BF49A-0BBD-418B-A465-D5C73CDDC862}" srcOrd="0" destOrd="0" presId="urn:microsoft.com/office/officeart/2005/8/layout/hierarchy4"/>
    <dgm:cxn modelId="{9F5E310D-A1D3-43DF-A746-7494FC8E8C2C}" type="presOf" srcId="{DC2F22F7-27B3-47ED-B47D-0FC6A588F77A}" destId="{5E5049E2-B839-4C72-BD3C-2971BFB67DC3}" srcOrd="0" destOrd="0" presId="urn:microsoft.com/office/officeart/2005/8/layout/hierarchy4"/>
    <dgm:cxn modelId="{6B15A89F-5164-454A-81E1-CBC2C24DD8E3}" type="presOf" srcId="{A196030D-E5AC-476D-9E91-12E1F42326AC}" destId="{6FE74AE5-F4F6-4E4F-A53F-26858B19BCCD}" srcOrd="0" destOrd="0" presId="urn:microsoft.com/office/officeart/2005/8/layout/hierarchy4"/>
    <dgm:cxn modelId="{365F2025-C78D-4248-97BF-2B0998ECECC0}" type="presOf" srcId="{6A83B0D0-262A-4554-B6D6-51456864086B}" destId="{D5E4533C-F5FD-4563-AE96-A1AF0C044B6F}" srcOrd="0" destOrd="0" presId="urn:microsoft.com/office/officeart/2005/8/layout/hierarchy4"/>
    <dgm:cxn modelId="{F2C9849C-C4D7-41F0-927A-4811463D50BB}" srcId="{AF999A27-108E-4159-BE80-8CFEE3D74D80}" destId="{E0DC655E-66E8-4443-AE28-8D99D1F2DACA}" srcOrd="1" destOrd="0" parTransId="{D0EADE4D-67A6-4DC4-A164-94CD0B19A387}" sibTransId="{7DA61904-AC94-436B-8190-5BBFB0B7D86A}"/>
    <dgm:cxn modelId="{1CAF368B-D6ED-449D-9379-5FA818E6056D}" type="presOf" srcId="{807510D7-03E3-4485-AA5F-D96F48A22D85}" destId="{9D81E926-361C-4EFC-AE1B-9672ADDDDFEF}" srcOrd="0" destOrd="0" presId="urn:microsoft.com/office/officeart/2005/8/layout/hierarchy4"/>
    <dgm:cxn modelId="{E2DC8629-FA28-4123-929B-32212C0AB4B2}" srcId="{4C0C2090-DAE8-4EF1-B090-F569E5A36FDF}" destId="{AF999A27-108E-4159-BE80-8CFEE3D74D80}" srcOrd="0" destOrd="0" parTransId="{403C1AF7-EC1D-492E-9385-71579D4BF363}" sibTransId="{3FFE8D81-D257-45FC-84AC-2F417A7CC8E0}"/>
    <dgm:cxn modelId="{A83EE5B8-B5A4-4747-BD65-9470B978B192}" srcId="{AF999A27-108E-4159-BE80-8CFEE3D74D80}" destId="{DC2F22F7-27B3-47ED-B47D-0FC6A588F77A}" srcOrd="0" destOrd="0" parTransId="{650A97D3-9C10-469C-A1F5-A1B6C57DF8FB}" sibTransId="{94661F1E-A3A5-4A0F-B772-05CCC13C35D1}"/>
    <dgm:cxn modelId="{ECC437C2-8358-408D-A0F6-9BCC42C3B455}" srcId="{10ED40AF-DFB1-4943-B6DB-2A904FAA918A}" destId="{A196030D-E5AC-476D-9E91-12E1F42326AC}" srcOrd="0" destOrd="0" parTransId="{0C1BA3C1-7620-46F4-AE67-D1E2F025AF53}" sibTransId="{7BD278F0-1415-4A3C-94BD-782A22C30688}"/>
    <dgm:cxn modelId="{24E953DB-9F5A-46A8-B0C1-C7833B0318F7}" type="presOf" srcId="{A5A0439B-9DF9-44BE-9726-CB54ED9BCAA6}" destId="{C72431D6-FC3F-4400-9C3F-B0701BA0ED0D}" srcOrd="0" destOrd="0" presId="urn:microsoft.com/office/officeart/2005/8/layout/hierarchy4"/>
    <dgm:cxn modelId="{E99C71E1-9878-4B3D-B0F4-CB6C752C457D}" type="presOf" srcId="{4C0C2090-DAE8-4EF1-B090-F569E5A36FDF}" destId="{B0AAA671-DA63-4F33-A772-9F0F2B3ED7BA}" srcOrd="0" destOrd="0" presId="urn:microsoft.com/office/officeart/2005/8/layout/hierarchy4"/>
    <dgm:cxn modelId="{4A59C242-2010-436C-A67F-D463CF3E3894}" type="presParOf" srcId="{E75BF49A-0BBD-418B-A465-D5C73CDDC862}" destId="{AD2BA93D-2F43-4079-9923-0E14B3AC6D76}" srcOrd="0" destOrd="0" presId="urn:microsoft.com/office/officeart/2005/8/layout/hierarchy4"/>
    <dgm:cxn modelId="{6164E412-B865-48C2-9425-0D77F5B4719A}" type="presParOf" srcId="{AD2BA93D-2F43-4079-9923-0E14B3AC6D76}" destId="{6FE74AE5-F4F6-4E4F-A53F-26858B19BCCD}" srcOrd="0" destOrd="0" presId="urn:microsoft.com/office/officeart/2005/8/layout/hierarchy4"/>
    <dgm:cxn modelId="{ABBDBEA2-89A2-4139-9E33-87ED24E525F4}" type="presParOf" srcId="{AD2BA93D-2F43-4079-9923-0E14B3AC6D76}" destId="{4D41F8D2-C971-445A-AB7F-B55121B411B6}" srcOrd="1" destOrd="0" presId="urn:microsoft.com/office/officeart/2005/8/layout/hierarchy4"/>
    <dgm:cxn modelId="{D3476456-B84F-4FBE-AD71-D356095A31CF}" type="presParOf" srcId="{AD2BA93D-2F43-4079-9923-0E14B3AC6D76}" destId="{0E08DD19-F751-45ED-8E80-6891730F1DAA}" srcOrd="2" destOrd="0" presId="urn:microsoft.com/office/officeart/2005/8/layout/hierarchy4"/>
    <dgm:cxn modelId="{039B5EA4-D0EB-4D50-9989-59A15E3EEAD8}" type="presParOf" srcId="{0E08DD19-F751-45ED-8E80-6891730F1DAA}" destId="{E04EEF65-8A0E-4D63-825E-46C5C389BB99}" srcOrd="0" destOrd="0" presId="urn:microsoft.com/office/officeart/2005/8/layout/hierarchy4"/>
    <dgm:cxn modelId="{74856137-D589-476A-ADE4-6AE1A2B8CB2C}" type="presParOf" srcId="{E04EEF65-8A0E-4D63-825E-46C5C389BB99}" destId="{B0AAA671-DA63-4F33-A772-9F0F2B3ED7BA}" srcOrd="0" destOrd="0" presId="urn:microsoft.com/office/officeart/2005/8/layout/hierarchy4"/>
    <dgm:cxn modelId="{0BB7FE9C-7008-421D-99E3-7B505EC7BC27}" type="presParOf" srcId="{E04EEF65-8A0E-4D63-825E-46C5C389BB99}" destId="{21F528CA-9490-4D08-9538-2E6BCC63437B}" srcOrd="1" destOrd="0" presId="urn:microsoft.com/office/officeart/2005/8/layout/hierarchy4"/>
    <dgm:cxn modelId="{EEB01564-DEE4-47E5-9C30-8A70B00A3DF0}" type="presParOf" srcId="{E04EEF65-8A0E-4D63-825E-46C5C389BB99}" destId="{9CED99DE-F257-4D93-84B3-8DD8F36C6454}" srcOrd="2" destOrd="0" presId="urn:microsoft.com/office/officeart/2005/8/layout/hierarchy4"/>
    <dgm:cxn modelId="{4B3D40CF-BF5E-4249-8F55-07333F4B4BD1}" type="presParOf" srcId="{9CED99DE-F257-4D93-84B3-8DD8F36C6454}" destId="{52CB1FC9-5B06-4A02-A8AF-DE39A09D4DC2}" srcOrd="0" destOrd="0" presId="urn:microsoft.com/office/officeart/2005/8/layout/hierarchy4"/>
    <dgm:cxn modelId="{F5D479CA-40DF-415B-999F-5E6E0D30B3EB}" type="presParOf" srcId="{52CB1FC9-5B06-4A02-A8AF-DE39A09D4DC2}" destId="{F9C8B342-E78E-4C3D-9A28-EA20CD1A5082}" srcOrd="0" destOrd="0" presId="urn:microsoft.com/office/officeart/2005/8/layout/hierarchy4"/>
    <dgm:cxn modelId="{67DD93D1-5C4A-4AB0-B1D2-946D6F356B59}" type="presParOf" srcId="{52CB1FC9-5B06-4A02-A8AF-DE39A09D4DC2}" destId="{8EAF490C-0B44-4800-B1A6-7E5547C2B201}" srcOrd="1" destOrd="0" presId="urn:microsoft.com/office/officeart/2005/8/layout/hierarchy4"/>
    <dgm:cxn modelId="{720D38EF-BEAF-4BA9-9489-C3317A9A0F8D}" type="presParOf" srcId="{52CB1FC9-5B06-4A02-A8AF-DE39A09D4DC2}" destId="{E40F0DAB-AFA4-45C1-BD0C-C8AF6D291F25}" srcOrd="2" destOrd="0" presId="urn:microsoft.com/office/officeart/2005/8/layout/hierarchy4"/>
    <dgm:cxn modelId="{9D9B0917-AD8A-49C6-B07D-0B89021B5D39}" type="presParOf" srcId="{E40F0DAB-AFA4-45C1-BD0C-C8AF6D291F25}" destId="{DA4FD601-37C2-4B9A-BC09-2AE09C78E11B}" srcOrd="0" destOrd="0" presId="urn:microsoft.com/office/officeart/2005/8/layout/hierarchy4"/>
    <dgm:cxn modelId="{A3EF200D-1A56-463B-8DA4-BD7BFEC6E370}" type="presParOf" srcId="{DA4FD601-37C2-4B9A-BC09-2AE09C78E11B}" destId="{5E5049E2-B839-4C72-BD3C-2971BFB67DC3}" srcOrd="0" destOrd="0" presId="urn:microsoft.com/office/officeart/2005/8/layout/hierarchy4"/>
    <dgm:cxn modelId="{2F5F5638-30D2-42CF-9DC8-7A8865C502DD}" type="presParOf" srcId="{DA4FD601-37C2-4B9A-BC09-2AE09C78E11B}" destId="{5BE7C73B-50C9-4ACC-A8CF-0CDD3520E75A}" srcOrd="1" destOrd="0" presId="urn:microsoft.com/office/officeart/2005/8/layout/hierarchy4"/>
    <dgm:cxn modelId="{572EF2ED-5D99-491B-B93D-2EE451914D70}" type="presParOf" srcId="{E40F0DAB-AFA4-45C1-BD0C-C8AF6D291F25}" destId="{0D355FAF-9089-418F-8368-D84F47E4C168}" srcOrd="1" destOrd="0" presId="urn:microsoft.com/office/officeart/2005/8/layout/hierarchy4"/>
    <dgm:cxn modelId="{8D07F242-16E6-4A16-A6CD-0E317C1A662D}" type="presParOf" srcId="{E40F0DAB-AFA4-45C1-BD0C-C8AF6D291F25}" destId="{2063E238-23EF-4F3E-BF93-A4501F93E95C}" srcOrd="2" destOrd="0" presId="urn:microsoft.com/office/officeart/2005/8/layout/hierarchy4"/>
    <dgm:cxn modelId="{375721C8-E7F2-4F58-B0C2-F8396FF10948}" type="presParOf" srcId="{2063E238-23EF-4F3E-BF93-A4501F93E95C}" destId="{020C9938-D2F6-477C-9324-7E9EF43D3AD6}" srcOrd="0" destOrd="0" presId="urn:microsoft.com/office/officeart/2005/8/layout/hierarchy4"/>
    <dgm:cxn modelId="{DEE021A0-3314-448F-ADFD-D45FCFFB8562}" type="presParOf" srcId="{2063E238-23EF-4F3E-BF93-A4501F93E95C}" destId="{8460C10B-E46A-4F28-AA42-BE2E97AB7F92}" srcOrd="1" destOrd="0" presId="urn:microsoft.com/office/officeart/2005/8/layout/hierarchy4"/>
    <dgm:cxn modelId="{5F8A5A4A-8BCF-45D4-B142-687A4E91FC68}" type="presParOf" srcId="{2063E238-23EF-4F3E-BF93-A4501F93E95C}" destId="{8AEABBDB-A0CA-48D5-861E-623B5CC51BDB}" srcOrd="2" destOrd="0" presId="urn:microsoft.com/office/officeart/2005/8/layout/hierarchy4"/>
    <dgm:cxn modelId="{7BA2E1B1-BADE-4B9C-9B0F-EAB4970A1C11}" type="presParOf" srcId="{8AEABBDB-A0CA-48D5-861E-623B5CC51BDB}" destId="{B7DA9CBD-9408-424B-9A2B-4E2D185CD46A}" srcOrd="0" destOrd="0" presId="urn:microsoft.com/office/officeart/2005/8/layout/hierarchy4"/>
    <dgm:cxn modelId="{69621525-2973-4699-8A9A-B2C8A53A4B68}" type="presParOf" srcId="{B7DA9CBD-9408-424B-9A2B-4E2D185CD46A}" destId="{D5E4533C-F5FD-4563-AE96-A1AF0C044B6F}" srcOrd="0" destOrd="0" presId="urn:microsoft.com/office/officeart/2005/8/layout/hierarchy4"/>
    <dgm:cxn modelId="{5C889120-D051-4B81-8905-904BD0B86324}" type="presParOf" srcId="{B7DA9CBD-9408-424B-9A2B-4E2D185CD46A}" destId="{1F4A8433-41CC-412F-93A3-FB950341FF13}" srcOrd="1" destOrd="0" presId="urn:microsoft.com/office/officeart/2005/8/layout/hierarchy4"/>
    <dgm:cxn modelId="{9B15EC74-41B6-4555-AA6C-9A04EC093097}" type="presParOf" srcId="{8AEABBDB-A0CA-48D5-861E-623B5CC51BDB}" destId="{DAC7A61A-65A2-40A5-87DD-54CF7EF1D878}" srcOrd="1" destOrd="0" presId="urn:microsoft.com/office/officeart/2005/8/layout/hierarchy4"/>
    <dgm:cxn modelId="{E1A30949-8FC3-4CF2-9FDD-D60474A4D220}" type="presParOf" srcId="{8AEABBDB-A0CA-48D5-861E-623B5CC51BDB}" destId="{56A432AC-576A-4AC9-AA4E-22B179CB670C}" srcOrd="2" destOrd="0" presId="urn:microsoft.com/office/officeart/2005/8/layout/hierarchy4"/>
    <dgm:cxn modelId="{A6F20861-30C4-4090-A393-DFC0E93252C6}" type="presParOf" srcId="{56A432AC-576A-4AC9-AA4E-22B179CB670C}" destId="{C72431D6-FC3F-4400-9C3F-B0701BA0ED0D}" srcOrd="0" destOrd="0" presId="urn:microsoft.com/office/officeart/2005/8/layout/hierarchy4"/>
    <dgm:cxn modelId="{7FECCA9B-4B85-409F-90FF-58DAEEA85526}" type="presParOf" srcId="{56A432AC-576A-4AC9-AA4E-22B179CB670C}" destId="{7041BB25-9076-442D-9C6E-7D1204C21C1F}" srcOrd="1" destOrd="0" presId="urn:microsoft.com/office/officeart/2005/8/layout/hierarchy4"/>
    <dgm:cxn modelId="{366DD3D6-6CFE-42C4-953A-D089353B1A8F}" type="presParOf" srcId="{56A432AC-576A-4AC9-AA4E-22B179CB670C}" destId="{F3497251-1B9B-41D5-8FAB-9204744EB5F8}" srcOrd="2" destOrd="0" presId="urn:microsoft.com/office/officeart/2005/8/layout/hierarchy4"/>
    <dgm:cxn modelId="{F2B6DDE2-C120-4F3B-BA46-75ACE20B1C2A}" type="presParOf" srcId="{F3497251-1B9B-41D5-8FAB-9204744EB5F8}" destId="{F3F320FE-2A44-496A-BC2D-402D755D5B38}" srcOrd="0" destOrd="0" presId="urn:microsoft.com/office/officeart/2005/8/layout/hierarchy4"/>
    <dgm:cxn modelId="{3F0DA369-8153-46FE-BCBF-372EF3908332}" type="presParOf" srcId="{F3F320FE-2A44-496A-BC2D-402D755D5B38}" destId="{9D81E926-361C-4EFC-AE1B-9672ADDDDFEF}" srcOrd="0" destOrd="0" presId="urn:microsoft.com/office/officeart/2005/8/layout/hierarchy4"/>
    <dgm:cxn modelId="{2B3A2EEA-9C3C-4AC2-899B-4E8BE14C270C}" type="presParOf" srcId="{F3F320FE-2A44-496A-BC2D-402D755D5B38}" destId="{5AAFBF3A-9BE3-4D29-9995-CE1D9AC352D6}" srcOrd="1" destOrd="0" presId="urn:microsoft.com/office/officeart/2005/8/layout/hierarchy4"/>
    <dgm:cxn modelId="{94BFB504-8661-4580-8E91-3C840EF8F3F7}" type="presParOf" srcId="{F3497251-1B9B-41D5-8FAB-9204744EB5F8}" destId="{D5893246-60D0-4C7A-9430-5EA7E4723C9A}" srcOrd="1" destOrd="0" presId="urn:microsoft.com/office/officeart/2005/8/layout/hierarchy4"/>
    <dgm:cxn modelId="{15B49EA4-501A-4A7F-BA88-659E256BB508}" type="presParOf" srcId="{F3497251-1B9B-41D5-8FAB-9204744EB5F8}" destId="{F699770D-CB24-4F87-98F8-F067FAA726B6}" srcOrd="2" destOrd="0" presId="urn:microsoft.com/office/officeart/2005/8/layout/hierarchy4"/>
    <dgm:cxn modelId="{6C97C584-0147-4B52-9EDC-ECCEF4FD7089}" type="presParOf" srcId="{F699770D-CB24-4F87-98F8-F067FAA726B6}" destId="{D868CF27-596A-4A83-B8A3-A27951C2D97E}" srcOrd="0" destOrd="0" presId="urn:microsoft.com/office/officeart/2005/8/layout/hierarchy4"/>
    <dgm:cxn modelId="{E90F18BC-26B9-47C8-9E19-AC3C76E16E44}" type="presParOf" srcId="{F699770D-CB24-4F87-98F8-F067FAA726B6}" destId="{30689A0B-27C6-47BA-BE49-E21306954BF4}" srcOrd="1" destOrd="0" presId="urn:microsoft.com/office/officeart/2005/8/layout/hierarchy4"/>
  </dgm:cxnLst>
  <dgm:bg/>
  <dgm:whole>
    <a:ln w="12700"/>
  </dgm:whole>
</dgm:dataModel>
</file>

<file path=ppt/diagrams/data122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FB66204-E51C-4CD8-865F-B82776D0537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Ana María De Toro Zapata</a:t>
          </a:r>
          <a:endParaRPr lang="es-CO" sz="1800" i="1" dirty="0"/>
        </a:p>
      </dgm:t>
    </dgm:pt>
    <dgm:pt modelId="{D7A20F7F-57F9-4CFE-BC52-A442A7941841}" type="sibTrans" cxnId="{1122B9DE-5A98-48B2-B61B-50AFE92A5B06}">
      <dgm:prSet/>
      <dgm:spPr/>
      <dgm:t>
        <a:bodyPr/>
        <a:lstStyle/>
        <a:p>
          <a:endParaRPr lang="es-CO"/>
        </a:p>
      </dgm:t>
    </dgm:pt>
    <dgm:pt modelId="{8FC3EB04-99BB-4930-B477-69A962573B39}" type="parTrans" cxnId="{1122B9DE-5A98-48B2-B61B-50AFE92A5B06}">
      <dgm:prSet/>
      <dgm:spPr/>
      <dgm:t>
        <a:bodyPr/>
        <a:lstStyle/>
        <a:p>
          <a:endParaRPr lang="es-CO"/>
        </a:p>
      </dgm:t>
    </dgm:pt>
    <dgm:pt modelId="{40BB8068-5CC5-4157-B275-9DB0EB29FA1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María                                                                          García De Ordaz                         Y Figueroa</a:t>
          </a:r>
          <a:endParaRPr lang="es-CO" sz="1600" dirty="0"/>
        </a:p>
      </dgm:t>
    </dgm:pt>
    <dgm:pt modelId="{BB13D963-D6FA-40DE-9A37-EAC42E5870F5}" type="parTrans" cxnId="{480B3F4A-20FF-42F7-A6A7-77976C212A0B}">
      <dgm:prSet/>
      <dgm:spPr/>
      <dgm:t>
        <a:bodyPr/>
        <a:lstStyle/>
        <a:p>
          <a:endParaRPr lang="es-CO"/>
        </a:p>
      </dgm:t>
    </dgm:pt>
    <dgm:pt modelId="{3B344B05-F81A-4C5D-B1D9-065E88C045DF}" type="sibTrans" cxnId="{480B3F4A-20FF-42F7-A6A7-77976C212A0B}">
      <dgm:prSet/>
      <dgm:spPr/>
      <dgm:t>
        <a:bodyPr/>
        <a:lstStyle/>
        <a:p>
          <a:endParaRPr lang="es-CO"/>
        </a:p>
      </dgm:t>
    </dgm:pt>
    <dgm:pt modelId="{F882B1C1-AB9A-45FF-A9AD-1D61A19ADD0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Juan                      De Toro</a:t>
          </a:r>
          <a:endParaRPr lang="es-CO" sz="1600" dirty="0"/>
        </a:p>
      </dgm:t>
    </dgm:pt>
    <dgm:pt modelId="{C832FA78-17A8-48AF-9708-8348659B8779}" type="parTrans" cxnId="{F3B369D0-C5D5-403F-B128-92DB7CB3FA8E}">
      <dgm:prSet/>
      <dgm:spPr/>
      <dgm:t>
        <a:bodyPr/>
        <a:lstStyle/>
        <a:p>
          <a:endParaRPr lang="es-CO"/>
        </a:p>
      </dgm:t>
    </dgm:pt>
    <dgm:pt modelId="{983C33E3-D669-4680-8A27-190C269F3514}" type="sibTrans" cxnId="{F3B369D0-C5D5-403F-B128-92DB7CB3FA8E}">
      <dgm:prSet/>
      <dgm:spPr/>
      <dgm:t>
        <a:bodyPr/>
        <a:lstStyle/>
        <a:p>
          <a:endParaRPr lang="es-CO"/>
        </a:p>
      </dgm:t>
    </dgm:pt>
    <dgm:pt modelId="{CDD37B65-CBC6-4ED4-A42F-36EE359483F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Catalina                                                                                                                          Zapata De Cárdenas Valero</a:t>
          </a:r>
          <a:endParaRPr lang="es-CO" sz="1800" dirty="0"/>
        </a:p>
      </dgm:t>
    </dgm:pt>
    <dgm:pt modelId="{418E2613-DEAC-48E8-B5D3-2A15EF9EBEFF}" type="parTrans" cxnId="{44CDE4AE-28CE-4FFC-8B95-CDDA63E33AD3}">
      <dgm:prSet/>
      <dgm:spPr/>
      <dgm:t>
        <a:bodyPr/>
        <a:lstStyle/>
        <a:p>
          <a:endParaRPr lang="es-CO"/>
        </a:p>
      </dgm:t>
    </dgm:pt>
    <dgm:pt modelId="{BB508E4A-049C-4CBC-A56D-15E326B9712D}" type="sibTrans" cxnId="{44CDE4AE-28CE-4FFC-8B95-CDDA63E33AD3}">
      <dgm:prSet/>
      <dgm:spPr/>
      <dgm:t>
        <a:bodyPr/>
        <a:lstStyle/>
        <a:p>
          <a:endParaRPr lang="es-CO"/>
        </a:p>
      </dgm:t>
    </dgm:pt>
    <dgm:pt modelId="{542EE92F-BF6C-4FFF-B341-CF1CB8AD0303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baseline="0" dirty="0" smtClean="0"/>
            <a:t>Juan             García De Ordaz  Y Mancill</a:t>
          </a:r>
          <a:r>
            <a:rPr lang="es-CO" sz="1400" dirty="0" smtClean="0"/>
            <a:t>a</a:t>
          </a:r>
          <a:endParaRPr lang="es-CO" sz="1400" dirty="0"/>
        </a:p>
      </dgm:t>
    </dgm:pt>
    <dgm:pt modelId="{2A314943-7FFB-48FC-97FB-4DBBC7F91450}" type="parTrans" cxnId="{BC5458CC-D712-4FC0-BA72-ED1A942984A9}">
      <dgm:prSet/>
      <dgm:spPr/>
      <dgm:t>
        <a:bodyPr/>
        <a:lstStyle/>
        <a:p>
          <a:endParaRPr lang="es-CO"/>
        </a:p>
      </dgm:t>
    </dgm:pt>
    <dgm:pt modelId="{5AB1FD4E-62F7-4081-933A-DA5882FF51BC}" type="sibTrans" cxnId="{BC5458CC-D712-4FC0-BA72-ED1A942984A9}">
      <dgm:prSet/>
      <dgm:spPr/>
      <dgm:t>
        <a:bodyPr/>
        <a:lstStyle/>
        <a:p>
          <a:endParaRPr lang="es-CO"/>
        </a:p>
      </dgm:t>
    </dgm:pt>
    <dgm:pt modelId="{6AF38028-6D51-435E-85A8-018D5826EFE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baseline="0" dirty="0" smtClean="0"/>
            <a:t>Marina                  Cortés De Figueroa</a:t>
          </a:r>
          <a:endParaRPr lang="es-CO" sz="1400" baseline="0" dirty="0"/>
        </a:p>
      </dgm:t>
    </dgm:pt>
    <dgm:pt modelId="{05F7B562-8AF8-4F3F-BA6F-011DD0AD8E64}" type="parTrans" cxnId="{1E3DFBB5-1C4E-4B2F-BEE1-97B14BA6B567}">
      <dgm:prSet/>
      <dgm:spPr/>
      <dgm:t>
        <a:bodyPr/>
        <a:lstStyle/>
        <a:p>
          <a:endParaRPr lang="es-CO"/>
        </a:p>
      </dgm:t>
    </dgm:pt>
    <dgm:pt modelId="{47C9BBCD-178A-42B2-92E3-3611CA3C4DEA}" type="sibTrans" cxnId="{1E3DFBB5-1C4E-4B2F-BEE1-97B14BA6B567}">
      <dgm:prSet/>
      <dgm:spPr/>
      <dgm:t>
        <a:bodyPr/>
        <a:lstStyle/>
        <a:p>
          <a:endParaRPr lang="es-CO"/>
        </a:p>
      </dgm:t>
    </dgm:pt>
    <dgm:pt modelId="{6238EA40-D677-428E-BBEE-201E107EA90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baseline="0" dirty="0" smtClean="0"/>
            <a:t>Luis                       Zapata                    De Cárdenas</a:t>
          </a:r>
          <a:endParaRPr lang="es-CO" sz="1400" baseline="0" dirty="0"/>
        </a:p>
      </dgm:t>
    </dgm:pt>
    <dgm:pt modelId="{2F4A6745-DFC9-4E15-9682-A3A81DA81B1D}" type="parTrans" cxnId="{D2F0EE00-7A0D-4146-BCF1-DFB0B4C3B0D1}">
      <dgm:prSet/>
      <dgm:spPr/>
      <dgm:t>
        <a:bodyPr/>
        <a:lstStyle/>
        <a:p>
          <a:endParaRPr lang="es-CO"/>
        </a:p>
      </dgm:t>
    </dgm:pt>
    <dgm:pt modelId="{1851D26B-5110-49A1-A208-3EC9745BE062}" type="sibTrans" cxnId="{D2F0EE00-7A0D-4146-BCF1-DFB0B4C3B0D1}">
      <dgm:prSet/>
      <dgm:spPr/>
      <dgm:t>
        <a:bodyPr/>
        <a:lstStyle/>
        <a:p>
          <a:endParaRPr lang="es-CO"/>
        </a:p>
      </dgm:t>
    </dgm:pt>
    <dgm:pt modelId="{00EB7281-7DE8-42AB-9AD2-2796E6AFE0A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Mariana Valero De Velasco</a:t>
          </a:r>
          <a:endParaRPr lang="es-CO" sz="1600" dirty="0"/>
        </a:p>
      </dgm:t>
    </dgm:pt>
    <dgm:pt modelId="{63D0F975-CBD5-4736-AD9E-7E0A7A5E1197}" type="parTrans" cxnId="{0F609744-E1EC-4B81-BD6F-977C9EB06A04}">
      <dgm:prSet/>
      <dgm:spPr/>
      <dgm:t>
        <a:bodyPr/>
        <a:lstStyle/>
        <a:p>
          <a:endParaRPr lang="es-CO"/>
        </a:p>
      </dgm:t>
    </dgm:pt>
    <dgm:pt modelId="{D1FA62AE-5258-481C-B3E3-2C58CD871FF1}" type="sibTrans" cxnId="{0F609744-E1EC-4B81-BD6F-977C9EB06A04}">
      <dgm:prSet/>
      <dgm:spPr/>
      <dgm:t>
        <a:bodyPr/>
        <a:lstStyle/>
        <a:p>
          <a:endParaRPr lang="es-CO"/>
        </a:p>
      </dgm:t>
    </dgm:pt>
    <dgm:pt modelId="{9310F502-0E1E-473F-A900-6A7C0BD5A20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baseline="0" dirty="0" smtClean="0"/>
            <a:t>Martín                 García Valero</a:t>
          </a:r>
          <a:endParaRPr lang="es-CO" sz="1400" baseline="0" dirty="0"/>
        </a:p>
      </dgm:t>
    </dgm:pt>
    <dgm:pt modelId="{563BFA96-D303-4591-8615-FB96B9B5B9F7}" type="parTrans" cxnId="{2FA659B0-6B1A-48B9-B7D0-178BA0549C02}">
      <dgm:prSet/>
      <dgm:spPr/>
      <dgm:t>
        <a:bodyPr/>
        <a:lstStyle/>
        <a:p>
          <a:endParaRPr lang="es-CO"/>
        </a:p>
      </dgm:t>
    </dgm:pt>
    <dgm:pt modelId="{6228CEB6-4A5D-4784-B25E-82D0840B9EC0}" type="sibTrans" cxnId="{2FA659B0-6B1A-48B9-B7D0-178BA0549C02}">
      <dgm:prSet/>
      <dgm:spPr/>
      <dgm:t>
        <a:bodyPr/>
        <a:lstStyle/>
        <a:p>
          <a:endParaRPr lang="es-CO"/>
        </a:p>
      </dgm:t>
    </dgm:pt>
    <dgm:pt modelId="{D336FA6C-A685-4403-BD5A-CFFBA9779E9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baseline="0" dirty="0" smtClean="0"/>
            <a:t>Isabel                  Blasco                     De Velasco</a:t>
          </a:r>
          <a:endParaRPr lang="es-CO" sz="1400" baseline="0" dirty="0"/>
        </a:p>
      </dgm:t>
    </dgm:pt>
    <dgm:pt modelId="{5521699D-9799-4D41-B45B-24E5C1D66E8E}" type="parTrans" cxnId="{8B5DDE5F-1D67-4184-BBDF-D4FB0F05B3C8}">
      <dgm:prSet/>
      <dgm:spPr/>
      <dgm:t>
        <a:bodyPr/>
        <a:lstStyle/>
        <a:p>
          <a:endParaRPr lang="es-CO"/>
        </a:p>
      </dgm:t>
    </dgm:pt>
    <dgm:pt modelId="{A11AF72B-5D06-4A79-8E70-C70933BE4FCE}" type="sibTrans" cxnId="{8B5DDE5F-1D67-4184-BBDF-D4FB0F05B3C8}">
      <dgm:prSet/>
      <dgm:spPr/>
      <dgm:t>
        <a:bodyPr/>
        <a:lstStyle/>
        <a:p>
          <a:endParaRPr lang="es-CO"/>
        </a:p>
      </dgm:t>
    </dgm:pt>
    <dgm:pt modelId="{D649D228-B7AC-43D6-847F-8008FF009D0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dirty="0" smtClean="0"/>
            <a:t>Fernando De Toro Zapata</a:t>
          </a:r>
          <a:endParaRPr lang="es-CO" sz="2000" dirty="0"/>
        </a:p>
      </dgm:t>
    </dgm:pt>
    <dgm:pt modelId="{2A1EAAE0-3F4C-43D2-9DE6-16ADC4234962}" type="sibTrans" cxnId="{5D166BC9-0CBB-48D3-8D4C-1610B0309961}">
      <dgm:prSet/>
      <dgm:spPr/>
      <dgm:t>
        <a:bodyPr/>
        <a:lstStyle/>
        <a:p>
          <a:endParaRPr lang="es-CO"/>
        </a:p>
      </dgm:t>
    </dgm:pt>
    <dgm:pt modelId="{0C863C46-34E7-44F0-8B36-45905FB77508}" type="parTrans" cxnId="{5D166BC9-0CBB-48D3-8D4C-1610B0309961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35342F1E-25CD-4F90-AEA5-AA0C23F10941}" type="pres">
      <dgm:prSet presAssocID="{8FB66204-E51C-4CD8-865F-B82776D0537F}" presName="vertOne" presStyleCnt="0"/>
      <dgm:spPr/>
    </dgm:pt>
    <dgm:pt modelId="{FD81502D-4E5C-4528-87DE-5D0750FD661F}" type="pres">
      <dgm:prSet presAssocID="{8FB66204-E51C-4CD8-865F-B82776D0537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770FDE7-99AF-4293-B10A-02C172C85CDC}" type="pres">
      <dgm:prSet presAssocID="{8FB66204-E51C-4CD8-865F-B82776D0537F}" presName="parTransOne" presStyleCnt="0"/>
      <dgm:spPr/>
    </dgm:pt>
    <dgm:pt modelId="{636DA21E-274A-4E38-95B3-E7DDFEDBF188}" type="pres">
      <dgm:prSet presAssocID="{8FB66204-E51C-4CD8-865F-B82776D0537F}" presName="horzOne" presStyleCnt="0"/>
      <dgm:spPr/>
    </dgm:pt>
    <dgm:pt modelId="{4AB50A93-2CB4-4E4C-9729-0F00ED97F9FE}" type="pres">
      <dgm:prSet presAssocID="{D649D228-B7AC-43D6-847F-8008FF009D0F}" presName="vertTwo" presStyleCnt="0"/>
      <dgm:spPr/>
    </dgm:pt>
    <dgm:pt modelId="{1E9A10F2-FDDA-42CD-A807-80BC85B4A0E0}" type="pres">
      <dgm:prSet presAssocID="{D649D228-B7AC-43D6-847F-8008FF009D0F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F977D72-9C31-4880-A39B-820DE89C38E5}" type="pres">
      <dgm:prSet presAssocID="{D649D228-B7AC-43D6-847F-8008FF009D0F}" presName="parTransTwo" presStyleCnt="0"/>
      <dgm:spPr/>
    </dgm:pt>
    <dgm:pt modelId="{96494423-E516-465A-80BB-00DB61C455AD}" type="pres">
      <dgm:prSet presAssocID="{D649D228-B7AC-43D6-847F-8008FF009D0F}" presName="horzTwo" presStyleCnt="0"/>
      <dgm:spPr/>
    </dgm:pt>
    <dgm:pt modelId="{0D2ECF88-7D97-4795-B0EF-4EAF1D467E2E}" type="pres">
      <dgm:prSet presAssocID="{F882B1C1-AB9A-45FF-A9AD-1D61A19ADD05}" presName="vertThree" presStyleCnt="0"/>
      <dgm:spPr/>
    </dgm:pt>
    <dgm:pt modelId="{5F5A379B-3EE4-490B-B571-438E99F13868}" type="pres">
      <dgm:prSet presAssocID="{F882B1C1-AB9A-45FF-A9AD-1D61A19ADD05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0148A8C-7CC8-4503-B2C0-22A44A2A61C9}" type="pres">
      <dgm:prSet presAssocID="{F882B1C1-AB9A-45FF-A9AD-1D61A19ADD05}" presName="horzThree" presStyleCnt="0"/>
      <dgm:spPr/>
    </dgm:pt>
    <dgm:pt modelId="{C884BDDB-2139-4B63-AC3B-52144E5CCD82}" type="pres">
      <dgm:prSet presAssocID="{983C33E3-D669-4680-8A27-190C269F3514}" presName="sibSpaceThree" presStyleCnt="0"/>
      <dgm:spPr/>
    </dgm:pt>
    <dgm:pt modelId="{ABC81BFB-1F5B-45F6-8BB6-D3608EB270B9}" type="pres">
      <dgm:prSet presAssocID="{CDD37B65-CBC6-4ED4-A42F-36EE359483FE}" presName="vertThree" presStyleCnt="0"/>
      <dgm:spPr/>
    </dgm:pt>
    <dgm:pt modelId="{98ABBBE0-325A-4B2A-AE4F-B040D8E3AED5}" type="pres">
      <dgm:prSet presAssocID="{CDD37B65-CBC6-4ED4-A42F-36EE359483FE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440F0EE-7485-42F1-ABFF-7BD90F2916E7}" type="pres">
      <dgm:prSet presAssocID="{CDD37B65-CBC6-4ED4-A42F-36EE359483FE}" presName="parTransThree" presStyleCnt="0"/>
      <dgm:spPr/>
    </dgm:pt>
    <dgm:pt modelId="{FB18C34F-E7BF-432C-8FFE-AFA7BAE941A2}" type="pres">
      <dgm:prSet presAssocID="{CDD37B65-CBC6-4ED4-A42F-36EE359483FE}" presName="horzThree" presStyleCnt="0"/>
      <dgm:spPr/>
    </dgm:pt>
    <dgm:pt modelId="{6160FFE4-C08D-4A2B-9F8B-F4E5CA823BAE}" type="pres">
      <dgm:prSet presAssocID="{6238EA40-D677-428E-BBEE-201E107EA90D}" presName="vertFour" presStyleCnt="0">
        <dgm:presLayoutVars>
          <dgm:chPref val="3"/>
        </dgm:presLayoutVars>
      </dgm:prSet>
      <dgm:spPr/>
    </dgm:pt>
    <dgm:pt modelId="{D1210ED7-E1C8-43B9-9F9F-451B706940BC}" type="pres">
      <dgm:prSet presAssocID="{6238EA40-D677-428E-BBEE-201E107EA90D}" presName="txFour" presStyleLbl="node4" presStyleIdx="0" presStyleCnt="4" custLinFactNeighborX="833" custLinFactNeighborY="-268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32F1713-F64D-4125-99E0-0920A65A310E}" type="pres">
      <dgm:prSet presAssocID="{6238EA40-D677-428E-BBEE-201E107EA90D}" presName="horzFour" presStyleCnt="0"/>
      <dgm:spPr/>
    </dgm:pt>
    <dgm:pt modelId="{4A61B2D8-8691-444B-B0BF-892A95FDF208}" type="pres">
      <dgm:prSet presAssocID="{1851D26B-5110-49A1-A208-3EC9745BE062}" presName="sibSpaceFour" presStyleCnt="0"/>
      <dgm:spPr/>
    </dgm:pt>
    <dgm:pt modelId="{B583F55F-D0AE-44A3-AB7C-4F1B72F5CA36}" type="pres">
      <dgm:prSet presAssocID="{00EB7281-7DE8-42AB-9AD2-2796E6AFE0A3}" presName="vertFour" presStyleCnt="0">
        <dgm:presLayoutVars>
          <dgm:chPref val="3"/>
        </dgm:presLayoutVars>
      </dgm:prSet>
      <dgm:spPr/>
    </dgm:pt>
    <dgm:pt modelId="{626BEFF8-DB04-4972-B898-152D2AE2D2FA}" type="pres">
      <dgm:prSet presAssocID="{00EB7281-7DE8-42AB-9AD2-2796E6AFE0A3}" presName="txFour" presStyleLbl="node4" presStyleIdx="1" presStyleCnt="4" custLinFactNeighborX="835" custLinFactNeighborY="-10440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380B2E6-46BE-405A-A2DB-B402390BC786}" type="pres">
      <dgm:prSet presAssocID="{00EB7281-7DE8-42AB-9AD2-2796E6AFE0A3}" presName="parTransFour" presStyleCnt="0"/>
      <dgm:spPr/>
    </dgm:pt>
    <dgm:pt modelId="{0B093579-3B82-4A4E-8633-92A7B1FAB1D3}" type="pres">
      <dgm:prSet presAssocID="{00EB7281-7DE8-42AB-9AD2-2796E6AFE0A3}" presName="horzFour" presStyleCnt="0"/>
      <dgm:spPr/>
    </dgm:pt>
    <dgm:pt modelId="{43A17F04-BC79-4B9F-9E3E-C96B2205F70C}" type="pres">
      <dgm:prSet presAssocID="{9310F502-0E1E-473F-A900-6A7C0BD5A205}" presName="vertFour" presStyleCnt="0">
        <dgm:presLayoutVars>
          <dgm:chPref val="3"/>
        </dgm:presLayoutVars>
      </dgm:prSet>
      <dgm:spPr/>
    </dgm:pt>
    <dgm:pt modelId="{943025D6-31A4-486D-9EA9-4F23FDD9AA54}" type="pres">
      <dgm:prSet presAssocID="{9310F502-0E1E-473F-A900-6A7C0BD5A205}" presName="txFour" presStyleLbl="node4" presStyleIdx="2" presStyleCnt="4" custLinFactNeighborX="1687" custLinFactNeighborY="-219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DC47634-60F1-4A9E-A72B-1508619DE43B}" type="pres">
      <dgm:prSet presAssocID="{9310F502-0E1E-473F-A900-6A7C0BD5A205}" presName="horzFour" presStyleCnt="0"/>
      <dgm:spPr/>
    </dgm:pt>
    <dgm:pt modelId="{BDB3B745-B530-48A7-9C91-AF1EA8CE8C1F}" type="pres">
      <dgm:prSet presAssocID="{6228CEB6-4A5D-4784-B25E-82D0840B9EC0}" presName="sibSpaceFour" presStyleCnt="0"/>
      <dgm:spPr/>
    </dgm:pt>
    <dgm:pt modelId="{796170F5-B9A1-412D-8AA3-823130293C62}" type="pres">
      <dgm:prSet presAssocID="{D336FA6C-A685-4403-BD5A-CFFBA9779E99}" presName="vertFour" presStyleCnt="0">
        <dgm:presLayoutVars>
          <dgm:chPref val="3"/>
        </dgm:presLayoutVars>
      </dgm:prSet>
      <dgm:spPr/>
    </dgm:pt>
    <dgm:pt modelId="{F8E33A48-EFB8-43DE-B8E6-9D3B6AB15A0D}" type="pres">
      <dgm:prSet presAssocID="{D336FA6C-A685-4403-BD5A-CFFBA9779E99}" presName="txFour" presStyleLbl="node4" presStyleIdx="3" presStyleCnt="4" custLinFactNeighborX="7495" custLinFactNeighborY="-219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3C453F5-DF7A-4B6C-8920-7CE02F931955}" type="pres">
      <dgm:prSet presAssocID="{D336FA6C-A685-4403-BD5A-CFFBA9779E99}" presName="horzFour" presStyleCnt="0"/>
      <dgm:spPr/>
    </dgm:pt>
    <dgm:pt modelId="{27BADF0D-ACDD-411A-8759-F05EADC7D2E9}" type="pres">
      <dgm:prSet presAssocID="{2A1EAAE0-3F4C-43D2-9DE6-16ADC4234962}" presName="sibSpaceTwo" presStyleCnt="0"/>
      <dgm:spPr/>
    </dgm:pt>
    <dgm:pt modelId="{397537D3-A37E-402D-BA99-7D6CD91C7061}" type="pres">
      <dgm:prSet presAssocID="{40BB8068-5CC5-4157-B275-9DB0EB29FA1F}" presName="vertTwo" presStyleCnt="0"/>
      <dgm:spPr/>
    </dgm:pt>
    <dgm:pt modelId="{30B80548-017F-4CDB-A479-389B737BEAB2}" type="pres">
      <dgm:prSet presAssocID="{40BB8068-5CC5-4157-B275-9DB0EB29FA1F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674AB59-068E-416A-ABA1-FB810FF8F5C0}" type="pres">
      <dgm:prSet presAssocID="{40BB8068-5CC5-4157-B275-9DB0EB29FA1F}" presName="parTransTwo" presStyleCnt="0"/>
      <dgm:spPr/>
    </dgm:pt>
    <dgm:pt modelId="{7DA91341-BD39-4988-B8B9-64594BDA6DBC}" type="pres">
      <dgm:prSet presAssocID="{40BB8068-5CC5-4157-B275-9DB0EB29FA1F}" presName="horzTwo" presStyleCnt="0"/>
      <dgm:spPr/>
    </dgm:pt>
    <dgm:pt modelId="{07751C48-EC95-43E8-A86A-4163BD29838A}" type="pres">
      <dgm:prSet presAssocID="{542EE92F-BF6C-4FFF-B341-CF1CB8AD0303}" presName="vertThree" presStyleCnt="0"/>
      <dgm:spPr/>
    </dgm:pt>
    <dgm:pt modelId="{52E72261-919C-4525-8CDD-03FF55CB8EC1}" type="pres">
      <dgm:prSet presAssocID="{542EE92F-BF6C-4FFF-B341-CF1CB8AD0303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335615E-4AB2-4A8D-8480-EBB4EFEF2DFD}" type="pres">
      <dgm:prSet presAssocID="{542EE92F-BF6C-4FFF-B341-CF1CB8AD0303}" presName="horzThree" presStyleCnt="0"/>
      <dgm:spPr/>
    </dgm:pt>
    <dgm:pt modelId="{46B106A6-A909-4032-8CFF-92DD5C1E7B92}" type="pres">
      <dgm:prSet presAssocID="{5AB1FD4E-62F7-4081-933A-DA5882FF51BC}" presName="sibSpaceThree" presStyleCnt="0"/>
      <dgm:spPr/>
    </dgm:pt>
    <dgm:pt modelId="{202198C1-F507-4964-803B-05798A94AB96}" type="pres">
      <dgm:prSet presAssocID="{6AF38028-6D51-435E-85A8-018D5826EFE9}" presName="vertThree" presStyleCnt="0"/>
      <dgm:spPr/>
    </dgm:pt>
    <dgm:pt modelId="{6D85BAEF-394F-472A-941B-DC6778AEF8A7}" type="pres">
      <dgm:prSet presAssocID="{6AF38028-6D51-435E-85A8-018D5826EFE9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31E0172-6752-4E0F-828E-DADCF41238DD}" type="pres">
      <dgm:prSet presAssocID="{6AF38028-6D51-435E-85A8-018D5826EFE9}" presName="horzThree" presStyleCnt="0"/>
      <dgm:spPr/>
    </dgm:pt>
  </dgm:ptLst>
  <dgm:cxnLst>
    <dgm:cxn modelId="{CC1C4D88-1F9A-4278-AA8D-AE72CFEC4B19}" type="presOf" srcId="{40BB8068-5CC5-4157-B275-9DB0EB29FA1F}" destId="{30B80548-017F-4CDB-A479-389B737BEAB2}" srcOrd="0" destOrd="0" presId="urn:microsoft.com/office/officeart/2005/8/layout/hierarchy4"/>
    <dgm:cxn modelId="{F95EB508-5A25-44F5-8FF9-529F329F73AF}" type="presOf" srcId="{542EE92F-BF6C-4FFF-B341-CF1CB8AD0303}" destId="{52E72261-919C-4525-8CDD-03FF55CB8EC1}" srcOrd="0" destOrd="0" presId="urn:microsoft.com/office/officeart/2005/8/layout/hierarchy4"/>
    <dgm:cxn modelId="{889E14B9-5911-443F-A64D-0A8BDCBD970F}" type="presOf" srcId="{10ED40AF-DFB1-4943-B6DB-2A904FAA918A}" destId="{E75BF49A-0BBD-418B-A465-D5C73CDDC862}" srcOrd="0" destOrd="0" presId="urn:microsoft.com/office/officeart/2005/8/layout/hierarchy4"/>
    <dgm:cxn modelId="{D5A3A026-8CDD-400A-8924-211477C3DF54}" type="presOf" srcId="{CDD37B65-CBC6-4ED4-A42F-36EE359483FE}" destId="{98ABBBE0-325A-4B2A-AE4F-B040D8E3AED5}" srcOrd="0" destOrd="0" presId="urn:microsoft.com/office/officeart/2005/8/layout/hierarchy4"/>
    <dgm:cxn modelId="{2EE7AB79-455C-4517-930B-7C217AF1C052}" type="presOf" srcId="{6238EA40-D677-428E-BBEE-201E107EA90D}" destId="{D1210ED7-E1C8-43B9-9F9F-451B706940BC}" srcOrd="0" destOrd="0" presId="urn:microsoft.com/office/officeart/2005/8/layout/hierarchy4"/>
    <dgm:cxn modelId="{1E3DFBB5-1C4E-4B2F-BEE1-97B14BA6B567}" srcId="{40BB8068-5CC5-4157-B275-9DB0EB29FA1F}" destId="{6AF38028-6D51-435E-85A8-018D5826EFE9}" srcOrd="1" destOrd="0" parTransId="{05F7B562-8AF8-4F3F-BA6F-011DD0AD8E64}" sibTransId="{47C9BBCD-178A-42B2-92E3-3611CA3C4DEA}"/>
    <dgm:cxn modelId="{30980F27-F5DA-4327-A293-FDAADEBB220D}" type="presOf" srcId="{00EB7281-7DE8-42AB-9AD2-2796E6AFE0A3}" destId="{626BEFF8-DB04-4972-B898-152D2AE2D2FA}" srcOrd="0" destOrd="0" presId="urn:microsoft.com/office/officeart/2005/8/layout/hierarchy4"/>
    <dgm:cxn modelId="{E97A3601-2027-4C4A-A9DA-DC52872B8FA7}" type="presOf" srcId="{6AF38028-6D51-435E-85A8-018D5826EFE9}" destId="{6D85BAEF-394F-472A-941B-DC6778AEF8A7}" srcOrd="0" destOrd="0" presId="urn:microsoft.com/office/officeart/2005/8/layout/hierarchy4"/>
    <dgm:cxn modelId="{0F609744-E1EC-4B81-BD6F-977C9EB06A04}" srcId="{CDD37B65-CBC6-4ED4-A42F-36EE359483FE}" destId="{00EB7281-7DE8-42AB-9AD2-2796E6AFE0A3}" srcOrd="1" destOrd="0" parTransId="{63D0F975-CBD5-4736-AD9E-7E0A7A5E1197}" sibTransId="{D1FA62AE-5258-481C-B3E3-2C58CD871FF1}"/>
    <dgm:cxn modelId="{A1823A3F-1AB2-4768-99DF-45B58F49E7F9}" type="presOf" srcId="{D336FA6C-A685-4403-BD5A-CFFBA9779E99}" destId="{F8E33A48-EFB8-43DE-B8E6-9D3B6AB15A0D}" srcOrd="0" destOrd="0" presId="urn:microsoft.com/office/officeart/2005/8/layout/hierarchy4"/>
    <dgm:cxn modelId="{BC5458CC-D712-4FC0-BA72-ED1A942984A9}" srcId="{40BB8068-5CC5-4157-B275-9DB0EB29FA1F}" destId="{542EE92F-BF6C-4FFF-B341-CF1CB8AD0303}" srcOrd="0" destOrd="0" parTransId="{2A314943-7FFB-48FC-97FB-4DBBC7F91450}" sibTransId="{5AB1FD4E-62F7-4081-933A-DA5882FF51BC}"/>
    <dgm:cxn modelId="{5D166BC9-0CBB-48D3-8D4C-1610B0309961}" srcId="{8FB66204-E51C-4CD8-865F-B82776D0537F}" destId="{D649D228-B7AC-43D6-847F-8008FF009D0F}" srcOrd="0" destOrd="0" parTransId="{0C863C46-34E7-44F0-8B36-45905FB77508}" sibTransId="{2A1EAAE0-3F4C-43D2-9DE6-16ADC4234962}"/>
    <dgm:cxn modelId="{C3847FB3-74AB-4C50-865F-B380EC71F958}" type="presOf" srcId="{D649D228-B7AC-43D6-847F-8008FF009D0F}" destId="{1E9A10F2-FDDA-42CD-A807-80BC85B4A0E0}" srcOrd="0" destOrd="0" presId="urn:microsoft.com/office/officeart/2005/8/layout/hierarchy4"/>
    <dgm:cxn modelId="{6D412053-043D-4EFC-8108-5BE526A62D3F}" type="presOf" srcId="{9310F502-0E1E-473F-A900-6A7C0BD5A205}" destId="{943025D6-31A4-486D-9EA9-4F23FDD9AA54}" srcOrd="0" destOrd="0" presId="urn:microsoft.com/office/officeart/2005/8/layout/hierarchy4"/>
    <dgm:cxn modelId="{480B3F4A-20FF-42F7-A6A7-77976C212A0B}" srcId="{8FB66204-E51C-4CD8-865F-B82776D0537F}" destId="{40BB8068-5CC5-4157-B275-9DB0EB29FA1F}" srcOrd="1" destOrd="0" parTransId="{BB13D963-D6FA-40DE-9A37-EAC42E5870F5}" sibTransId="{3B344B05-F81A-4C5D-B1D9-065E88C045DF}"/>
    <dgm:cxn modelId="{1122B9DE-5A98-48B2-B61B-50AFE92A5B06}" srcId="{10ED40AF-DFB1-4943-B6DB-2A904FAA918A}" destId="{8FB66204-E51C-4CD8-865F-B82776D0537F}" srcOrd="0" destOrd="0" parTransId="{8FC3EB04-99BB-4930-B477-69A962573B39}" sibTransId="{D7A20F7F-57F9-4CFE-BC52-A442A7941841}"/>
    <dgm:cxn modelId="{9F9B7483-5DA2-4350-A53E-6D841D4AB427}" type="presOf" srcId="{F882B1C1-AB9A-45FF-A9AD-1D61A19ADD05}" destId="{5F5A379B-3EE4-490B-B571-438E99F13868}" srcOrd="0" destOrd="0" presId="urn:microsoft.com/office/officeart/2005/8/layout/hierarchy4"/>
    <dgm:cxn modelId="{D2F0EE00-7A0D-4146-BCF1-DFB0B4C3B0D1}" srcId="{CDD37B65-CBC6-4ED4-A42F-36EE359483FE}" destId="{6238EA40-D677-428E-BBEE-201E107EA90D}" srcOrd="0" destOrd="0" parTransId="{2F4A6745-DFC9-4E15-9682-A3A81DA81B1D}" sibTransId="{1851D26B-5110-49A1-A208-3EC9745BE062}"/>
    <dgm:cxn modelId="{44CDE4AE-28CE-4FFC-8B95-CDDA63E33AD3}" srcId="{D649D228-B7AC-43D6-847F-8008FF009D0F}" destId="{CDD37B65-CBC6-4ED4-A42F-36EE359483FE}" srcOrd="1" destOrd="0" parTransId="{418E2613-DEAC-48E8-B5D3-2A15EF9EBEFF}" sibTransId="{BB508E4A-049C-4CBC-A56D-15E326B9712D}"/>
    <dgm:cxn modelId="{F3B369D0-C5D5-403F-B128-92DB7CB3FA8E}" srcId="{D649D228-B7AC-43D6-847F-8008FF009D0F}" destId="{F882B1C1-AB9A-45FF-A9AD-1D61A19ADD05}" srcOrd="0" destOrd="0" parTransId="{C832FA78-17A8-48AF-9708-8348659B8779}" sibTransId="{983C33E3-D669-4680-8A27-190C269F3514}"/>
    <dgm:cxn modelId="{B11B9237-EEE6-4972-9174-14A08742E00C}" type="presOf" srcId="{8FB66204-E51C-4CD8-865F-B82776D0537F}" destId="{FD81502D-4E5C-4528-87DE-5D0750FD661F}" srcOrd="0" destOrd="0" presId="urn:microsoft.com/office/officeart/2005/8/layout/hierarchy4"/>
    <dgm:cxn modelId="{2FA659B0-6B1A-48B9-B7D0-178BA0549C02}" srcId="{00EB7281-7DE8-42AB-9AD2-2796E6AFE0A3}" destId="{9310F502-0E1E-473F-A900-6A7C0BD5A205}" srcOrd="0" destOrd="0" parTransId="{563BFA96-D303-4591-8615-FB96B9B5B9F7}" sibTransId="{6228CEB6-4A5D-4784-B25E-82D0840B9EC0}"/>
    <dgm:cxn modelId="{8B5DDE5F-1D67-4184-BBDF-D4FB0F05B3C8}" srcId="{00EB7281-7DE8-42AB-9AD2-2796E6AFE0A3}" destId="{D336FA6C-A685-4403-BD5A-CFFBA9779E99}" srcOrd="1" destOrd="0" parTransId="{5521699D-9799-4D41-B45B-24E5C1D66E8E}" sibTransId="{A11AF72B-5D06-4A79-8E70-C70933BE4FCE}"/>
    <dgm:cxn modelId="{497BDB29-6577-4C67-ABDC-F03049F88AC2}" type="presParOf" srcId="{E75BF49A-0BBD-418B-A465-D5C73CDDC862}" destId="{35342F1E-25CD-4F90-AEA5-AA0C23F10941}" srcOrd="0" destOrd="0" presId="urn:microsoft.com/office/officeart/2005/8/layout/hierarchy4"/>
    <dgm:cxn modelId="{6F443B90-4F9E-4ABA-AF8A-6F1B93E07E42}" type="presParOf" srcId="{35342F1E-25CD-4F90-AEA5-AA0C23F10941}" destId="{FD81502D-4E5C-4528-87DE-5D0750FD661F}" srcOrd="0" destOrd="0" presId="urn:microsoft.com/office/officeart/2005/8/layout/hierarchy4"/>
    <dgm:cxn modelId="{D16B0AA3-B0CC-45F6-B9D0-6F09CDD0AAF9}" type="presParOf" srcId="{35342F1E-25CD-4F90-AEA5-AA0C23F10941}" destId="{C770FDE7-99AF-4293-B10A-02C172C85CDC}" srcOrd="1" destOrd="0" presId="urn:microsoft.com/office/officeart/2005/8/layout/hierarchy4"/>
    <dgm:cxn modelId="{C166F9D8-1938-4057-B867-9C1912E5F978}" type="presParOf" srcId="{35342F1E-25CD-4F90-AEA5-AA0C23F10941}" destId="{636DA21E-274A-4E38-95B3-E7DDFEDBF188}" srcOrd="2" destOrd="0" presId="urn:microsoft.com/office/officeart/2005/8/layout/hierarchy4"/>
    <dgm:cxn modelId="{90BE84F5-235A-468B-87F2-06099FC8F8D0}" type="presParOf" srcId="{636DA21E-274A-4E38-95B3-E7DDFEDBF188}" destId="{4AB50A93-2CB4-4E4C-9729-0F00ED97F9FE}" srcOrd="0" destOrd="0" presId="urn:microsoft.com/office/officeart/2005/8/layout/hierarchy4"/>
    <dgm:cxn modelId="{62DD4396-95D9-49DE-9636-9EF3EFE107BE}" type="presParOf" srcId="{4AB50A93-2CB4-4E4C-9729-0F00ED97F9FE}" destId="{1E9A10F2-FDDA-42CD-A807-80BC85B4A0E0}" srcOrd="0" destOrd="0" presId="urn:microsoft.com/office/officeart/2005/8/layout/hierarchy4"/>
    <dgm:cxn modelId="{0C78437A-2689-459C-9DA6-C12DDC6B252F}" type="presParOf" srcId="{4AB50A93-2CB4-4E4C-9729-0F00ED97F9FE}" destId="{9F977D72-9C31-4880-A39B-820DE89C38E5}" srcOrd="1" destOrd="0" presId="urn:microsoft.com/office/officeart/2005/8/layout/hierarchy4"/>
    <dgm:cxn modelId="{ACA6C6D4-CA99-4B20-8F14-006393A6D4F8}" type="presParOf" srcId="{4AB50A93-2CB4-4E4C-9729-0F00ED97F9FE}" destId="{96494423-E516-465A-80BB-00DB61C455AD}" srcOrd="2" destOrd="0" presId="urn:microsoft.com/office/officeart/2005/8/layout/hierarchy4"/>
    <dgm:cxn modelId="{274CDFC5-CAF7-4E61-98CA-01673D405165}" type="presParOf" srcId="{96494423-E516-465A-80BB-00DB61C455AD}" destId="{0D2ECF88-7D97-4795-B0EF-4EAF1D467E2E}" srcOrd="0" destOrd="0" presId="urn:microsoft.com/office/officeart/2005/8/layout/hierarchy4"/>
    <dgm:cxn modelId="{D4D94F7F-F25D-4316-9B20-96A6C85E83A7}" type="presParOf" srcId="{0D2ECF88-7D97-4795-B0EF-4EAF1D467E2E}" destId="{5F5A379B-3EE4-490B-B571-438E99F13868}" srcOrd="0" destOrd="0" presId="urn:microsoft.com/office/officeart/2005/8/layout/hierarchy4"/>
    <dgm:cxn modelId="{9E1CF655-1F1A-4EA3-9B49-A22113945C4F}" type="presParOf" srcId="{0D2ECF88-7D97-4795-B0EF-4EAF1D467E2E}" destId="{30148A8C-7CC8-4503-B2C0-22A44A2A61C9}" srcOrd="1" destOrd="0" presId="urn:microsoft.com/office/officeart/2005/8/layout/hierarchy4"/>
    <dgm:cxn modelId="{F7373607-8660-4517-B35E-A279D2C9FAE3}" type="presParOf" srcId="{96494423-E516-465A-80BB-00DB61C455AD}" destId="{C884BDDB-2139-4B63-AC3B-52144E5CCD82}" srcOrd="1" destOrd="0" presId="urn:microsoft.com/office/officeart/2005/8/layout/hierarchy4"/>
    <dgm:cxn modelId="{582C5083-9943-4D80-B985-4FDDF6704D15}" type="presParOf" srcId="{96494423-E516-465A-80BB-00DB61C455AD}" destId="{ABC81BFB-1F5B-45F6-8BB6-D3608EB270B9}" srcOrd="2" destOrd="0" presId="urn:microsoft.com/office/officeart/2005/8/layout/hierarchy4"/>
    <dgm:cxn modelId="{18ACDD69-88F9-422F-87CB-29782EDE837C}" type="presParOf" srcId="{ABC81BFB-1F5B-45F6-8BB6-D3608EB270B9}" destId="{98ABBBE0-325A-4B2A-AE4F-B040D8E3AED5}" srcOrd="0" destOrd="0" presId="urn:microsoft.com/office/officeart/2005/8/layout/hierarchy4"/>
    <dgm:cxn modelId="{74C7C6DA-4D08-4472-8CD1-333198D1FF5C}" type="presParOf" srcId="{ABC81BFB-1F5B-45F6-8BB6-D3608EB270B9}" destId="{F440F0EE-7485-42F1-ABFF-7BD90F2916E7}" srcOrd="1" destOrd="0" presId="urn:microsoft.com/office/officeart/2005/8/layout/hierarchy4"/>
    <dgm:cxn modelId="{3999186E-E4C7-4871-AEE9-856F3BD17BF3}" type="presParOf" srcId="{ABC81BFB-1F5B-45F6-8BB6-D3608EB270B9}" destId="{FB18C34F-E7BF-432C-8FFE-AFA7BAE941A2}" srcOrd="2" destOrd="0" presId="urn:microsoft.com/office/officeart/2005/8/layout/hierarchy4"/>
    <dgm:cxn modelId="{4CE881F6-CC70-4404-86E0-40323478BE12}" type="presParOf" srcId="{FB18C34F-E7BF-432C-8FFE-AFA7BAE941A2}" destId="{6160FFE4-C08D-4A2B-9F8B-F4E5CA823BAE}" srcOrd="0" destOrd="0" presId="urn:microsoft.com/office/officeart/2005/8/layout/hierarchy4"/>
    <dgm:cxn modelId="{D04F7294-229C-4310-9CDC-92B683232F0B}" type="presParOf" srcId="{6160FFE4-C08D-4A2B-9F8B-F4E5CA823BAE}" destId="{D1210ED7-E1C8-43B9-9F9F-451B706940BC}" srcOrd="0" destOrd="0" presId="urn:microsoft.com/office/officeart/2005/8/layout/hierarchy4"/>
    <dgm:cxn modelId="{D3253AFA-3B64-40E0-A225-41DB81A5C1BF}" type="presParOf" srcId="{6160FFE4-C08D-4A2B-9F8B-F4E5CA823BAE}" destId="{332F1713-F64D-4125-99E0-0920A65A310E}" srcOrd="1" destOrd="0" presId="urn:microsoft.com/office/officeart/2005/8/layout/hierarchy4"/>
    <dgm:cxn modelId="{94667007-941F-4004-A4E2-ABCE2D4BB0EC}" type="presParOf" srcId="{FB18C34F-E7BF-432C-8FFE-AFA7BAE941A2}" destId="{4A61B2D8-8691-444B-B0BF-892A95FDF208}" srcOrd="1" destOrd="0" presId="urn:microsoft.com/office/officeart/2005/8/layout/hierarchy4"/>
    <dgm:cxn modelId="{9ABB5963-F364-4738-89C3-9A4F46332F99}" type="presParOf" srcId="{FB18C34F-E7BF-432C-8FFE-AFA7BAE941A2}" destId="{B583F55F-D0AE-44A3-AB7C-4F1B72F5CA36}" srcOrd="2" destOrd="0" presId="urn:microsoft.com/office/officeart/2005/8/layout/hierarchy4"/>
    <dgm:cxn modelId="{A4520B5B-DB0C-4A72-9050-3CA5F400343E}" type="presParOf" srcId="{B583F55F-D0AE-44A3-AB7C-4F1B72F5CA36}" destId="{626BEFF8-DB04-4972-B898-152D2AE2D2FA}" srcOrd="0" destOrd="0" presId="urn:microsoft.com/office/officeart/2005/8/layout/hierarchy4"/>
    <dgm:cxn modelId="{F9AEC7ED-C1D3-4A2E-8BBB-4F332873F313}" type="presParOf" srcId="{B583F55F-D0AE-44A3-AB7C-4F1B72F5CA36}" destId="{1380B2E6-46BE-405A-A2DB-B402390BC786}" srcOrd="1" destOrd="0" presId="urn:microsoft.com/office/officeart/2005/8/layout/hierarchy4"/>
    <dgm:cxn modelId="{16C02943-7B7E-4842-9B8B-3EF24F2EDADE}" type="presParOf" srcId="{B583F55F-D0AE-44A3-AB7C-4F1B72F5CA36}" destId="{0B093579-3B82-4A4E-8633-92A7B1FAB1D3}" srcOrd="2" destOrd="0" presId="urn:microsoft.com/office/officeart/2005/8/layout/hierarchy4"/>
    <dgm:cxn modelId="{A17325F5-4E26-48FB-BBF2-523D75EE3AF4}" type="presParOf" srcId="{0B093579-3B82-4A4E-8633-92A7B1FAB1D3}" destId="{43A17F04-BC79-4B9F-9E3E-C96B2205F70C}" srcOrd="0" destOrd="0" presId="urn:microsoft.com/office/officeart/2005/8/layout/hierarchy4"/>
    <dgm:cxn modelId="{25A17B26-C318-4D66-B942-EF5825BD2BB8}" type="presParOf" srcId="{43A17F04-BC79-4B9F-9E3E-C96B2205F70C}" destId="{943025D6-31A4-486D-9EA9-4F23FDD9AA54}" srcOrd="0" destOrd="0" presId="urn:microsoft.com/office/officeart/2005/8/layout/hierarchy4"/>
    <dgm:cxn modelId="{FA189482-04D0-454C-B8CC-5D125C30E5F0}" type="presParOf" srcId="{43A17F04-BC79-4B9F-9E3E-C96B2205F70C}" destId="{1DC47634-60F1-4A9E-A72B-1508619DE43B}" srcOrd="1" destOrd="0" presId="urn:microsoft.com/office/officeart/2005/8/layout/hierarchy4"/>
    <dgm:cxn modelId="{EE875845-8E61-482A-9477-19CCD9144270}" type="presParOf" srcId="{0B093579-3B82-4A4E-8633-92A7B1FAB1D3}" destId="{BDB3B745-B530-48A7-9C91-AF1EA8CE8C1F}" srcOrd="1" destOrd="0" presId="urn:microsoft.com/office/officeart/2005/8/layout/hierarchy4"/>
    <dgm:cxn modelId="{AD29338E-E936-48BD-A4CF-3E2E3DBC5CEB}" type="presParOf" srcId="{0B093579-3B82-4A4E-8633-92A7B1FAB1D3}" destId="{796170F5-B9A1-412D-8AA3-823130293C62}" srcOrd="2" destOrd="0" presId="urn:microsoft.com/office/officeart/2005/8/layout/hierarchy4"/>
    <dgm:cxn modelId="{20179145-0061-40E3-BDA8-0727A7282F67}" type="presParOf" srcId="{796170F5-B9A1-412D-8AA3-823130293C62}" destId="{F8E33A48-EFB8-43DE-B8E6-9D3B6AB15A0D}" srcOrd="0" destOrd="0" presId="urn:microsoft.com/office/officeart/2005/8/layout/hierarchy4"/>
    <dgm:cxn modelId="{D41FAC6B-64E3-456D-AEBE-B3FB57D2BE14}" type="presParOf" srcId="{796170F5-B9A1-412D-8AA3-823130293C62}" destId="{33C453F5-DF7A-4B6C-8920-7CE02F931955}" srcOrd="1" destOrd="0" presId="urn:microsoft.com/office/officeart/2005/8/layout/hierarchy4"/>
    <dgm:cxn modelId="{E1D8187D-0813-4D00-9931-C1721D400419}" type="presParOf" srcId="{636DA21E-274A-4E38-95B3-E7DDFEDBF188}" destId="{27BADF0D-ACDD-411A-8759-F05EADC7D2E9}" srcOrd="1" destOrd="0" presId="urn:microsoft.com/office/officeart/2005/8/layout/hierarchy4"/>
    <dgm:cxn modelId="{277479F6-2F87-428F-9D47-CAA9DECD6354}" type="presParOf" srcId="{636DA21E-274A-4E38-95B3-E7DDFEDBF188}" destId="{397537D3-A37E-402D-BA99-7D6CD91C7061}" srcOrd="2" destOrd="0" presId="urn:microsoft.com/office/officeart/2005/8/layout/hierarchy4"/>
    <dgm:cxn modelId="{EB16AF2D-513E-460E-BC27-2B5E93EBF978}" type="presParOf" srcId="{397537D3-A37E-402D-BA99-7D6CD91C7061}" destId="{30B80548-017F-4CDB-A479-389B737BEAB2}" srcOrd="0" destOrd="0" presId="urn:microsoft.com/office/officeart/2005/8/layout/hierarchy4"/>
    <dgm:cxn modelId="{8C7CFCC3-3505-43DF-9C58-7AB47CF136A0}" type="presParOf" srcId="{397537D3-A37E-402D-BA99-7D6CD91C7061}" destId="{3674AB59-068E-416A-ABA1-FB810FF8F5C0}" srcOrd="1" destOrd="0" presId="urn:microsoft.com/office/officeart/2005/8/layout/hierarchy4"/>
    <dgm:cxn modelId="{643F8907-1B71-48FC-BF55-52E42D5610D6}" type="presParOf" srcId="{397537D3-A37E-402D-BA99-7D6CD91C7061}" destId="{7DA91341-BD39-4988-B8B9-64594BDA6DBC}" srcOrd="2" destOrd="0" presId="urn:microsoft.com/office/officeart/2005/8/layout/hierarchy4"/>
    <dgm:cxn modelId="{18FE1786-DCEC-47E3-BE23-5A666B424505}" type="presParOf" srcId="{7DA91341-BD39-4988-B8B9-64594BDA6DBC}" destId="{07751C48-EC95-43E8-A86A-4163BD29838A}" srcOrd="0" destOrd="0" presId="urn:microsoft.com/office/officeart/2005/8/layout/hierarchy4"/>
    <dgm:cxn modelId="{69F1457D-69F5-44FE-BB28-60AFED30185C}" type="presParOf" srcId="{07751C48-EC95-43E8-A86A-4163BD29838A}" destId="{52E72261-919C-4525-8CDD-03FF55CB8EC1}" srcOrd="0" destOrd="0" presId="urn:microsoft.com/office/officeart/2005/8/layout/hierarchy4"/>
    <dgm:cxn modelId="{35BB6C3E-C739-41DD-92C9-29071290D790}" type="presParOf" srcId="{07751C48-EC95-43E8-A86A-4163BD29838A}" destId="{E335615E-4AB2-4A8D-8480-EBB4EFEF2DFD}" srcOrd="1" destOrd="0" presId="urn:microsoft.com/office/officeart/2005/8/layout/hierarchy4"/>
    <dgm:cxn modelId="{0C6C6A77-4972-4C19-B4FB-09DD98ABD6C4}" type="presParOf" srcId="{7DA91341-BD39-4988-B8B9-64594BDA6DBC}" destId="{46B106A6-A909-4032-8CFF-92DD5C1E7B92}" srcOrd="1" destOrd="0" presId="urn:microsoft.com/office/officeart/2005/8/layout/hierarchy4"/>
    <dgm:cxn modelId="{FA172AD1-FF11-4781-837A-AB4AFC2EF1D1}" type="presParOf" srcId="{7DA91341-BD39-4988-B8B9-64594BDA6DBC}" destId="{202198C1-F507-4964-803B-05798A94AB96}" srcOrd="2" destOrd="0" presId="urn:microsoft.com/office/officeart/2005/8/layout/hierarchy4"/>
    <dgm:cxn modelId="{0C0A433F-A54A-4176-8CDB-9AFCABC21776}" type="presParOf" srcId="{202198C1-F507-4964-803B-05798A94AB96}" destId="{6D85BAEF-394F-472A-941B-DC6778AEF8A7}" srcOrd="0" destOrd="0" presId="urn:microsoft.com/office/officeart/2005/8/layout/hierarchy4"/>
    <dgm:cxn modelId="{D8C0313B-CE39-4D1C-B8AB-605BBD3A9D9F}" type="presParOf" srcId="{202198C1-F507-4964-803B-05798A94AB96}" destId="{231E0172-6752-4E0F-828E-DADCF41238DD}" srcOrd="1" destOrd="0" presId="urn:microsoft.com/office/officeart/2005/8/layout/hierarchy4"/>
  </dgm:cxnLst>
  <dgm:bg/>
  <dgm:whole>
    <a:ln w="12700"/>
  </dgm:whole>
</dgm:dataModel>
</file>

<file path=ppt/diagrams/data123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FB66204-E51C-4CD8-865F-B82776D0537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Ana María                                         Toro Zapata                                </a:t>
          </a:r>
          <a:r>
            <a:rPr lang="es-CO" sz="1200" dirty="0" smtClean="0">
              <a:sym typeface="Wingdings" pitchFamily="2" charset="2"/>
            </a:rPr>
            <a:t> D 125</a:t>
          </a:r>
          <a:endParaRPr lang="es-CO" sz="1200" dirty="0"/>
        </a:p>
      </dgm:t>
    </dgm:pt>
    <dgm:pt modelId="{D7A20F7F-57F9-4CFE-BC52-A442A7941841}" type="sibTrans" cxnId="{1122B9DE-5A98-48B2-B61B-50AFE92A5B06}">
      <dgm:prSet/>
      <dgm:spPr/>
      <dgm:t>
        <a:bodyPr/>
        <a:lstStyle/>
        <a:p>
          <a:endParaRPr lang="es-CO"/>
        </a:p>
      </dgm:t>
    </dgm:pt>
    <dgm:pt modelId="{8FC3EB04-99BB-4930-B477-69A962573B39}" type="parTrans" cxnId="{1122B9DE-5A98-48B2-B61B-50AFE92A5B06}">
      <dgm:prSet/>
      <dgm:spPr/>
      <dgm:t>
        <a:bodyPr/>
        <a:lstStyle/>
        <a:p>
          <a:endParaRPr lang="es-CO"/>
        </a:p>
      </dgm:t>
    </dgm:pt>
    <dgm:pt modelId="{807510D7-03E3-4485-AA5F-D96F48A22D8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Antonio                                      Zapata </a:t>
          </a:r>
          <a:r>
            <a:rPr lang="es-CO" sz="1600" baseline="0" dirty="0" smtClean="0"/>
            <a:t>Gómez</a:t>
          </a:r>
          <a:r>
            <a:rPr lang="es-CO" sz="1600" dirty="0" smtClean="0"/>
            <a:t> De </a:t>
          </a:r>
          <a:r>
            <a:rPr lang="es-CO" sz="1600" dirty="0" err="1" smtClean="0"/>
            <a:t>Múnera</a:t>
          </a:r>
          <a:endParaRPr lang="es-CO" sz="1600" dirty="0"/>
        </a:p>
      </dgm:t>
    </dgm:pt>
    <dgm:pt modelId="{D150D15C-0FEC-4EAA-AD92-82CAD8142DA8}" type="sibTrans" cxnId="{3ED81DB3-5CA6-448B-B328-D294DADE7BAD}">
      <dgm:prSet/>
      <dgm:spPr/>
      <dgm:t>
        <a:bodyPr/>
        <a:lstStyle/>
        <a:p>
          <a:endParaRPr lang="es-CO"/>
        </a:p>
      </dgm:t>
    </dgm:pt>
    <dgm:pt modelId="{98337006-82E0-4AF4-B98F-421F59FA9F3C}" type="parTrans" cxnId="{3ED81DB3-5CA6-448B-B328-D294DADE7BAD}">
      <dgm:prSet/>
      <dgm:spPr/>
      <dgm:t>
        <a:bodyPr/>
        <a:lstStyle/>
        <a:p>
          <a:endParaRPr lang="es-CO"/>
        </a:p>
      </dgm:t>
    </dgm:pt>
    <dgm:pt modelId="{A5A0439B-9DF9-44BE-9726-CB54ED9BCAA6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Bárbara Gertrudis Zapata Toro</a:t>
          </a:r>
          <a:endParaRPr lang="es-CO" sz="1800" dirty="0"/>
        </a:p>
      </dgm:t>
    </dgm:pt>
    <dgm:pt modelId="{A5FC7D51-CE44-477D-A9B4-1EEBA1413B6C}" type="sibTrans" cxnId="{A91D6D1A-BFEC-4F83-A707-E324346A6E79}">
      <dgm:prSet/>
      <dgm:spPr/>
      <dgm:t>
        <a:bodyPr/>
        <a:lstStyle/>
        <a:p>
          <a:endParaRPr lang="es-CO"/>
        </a:p>
      </dgm:t>
    </dgm:pt>
    <dgm:pt modelId="{D3D2AC93-0C44-40F4-A71C-452BBF6293C0}" type="parTrans" cxnId="{A91D6D1A-BFEC-4F83-A707-E324346A6E79}">
      <dgm:prSet/>
      <dgm:spPr/>
      <dgm:t>
        <a:bodyPr/>
        <a:lstStyle/>
        <a:p>
          <a:endParaRPr lang="es-CO"/>
        </a:p>
      </dgm:t>
    </dgm:pt>
    <dgm:pt modelId="{E0DC655E-66E8-4443-AE28-8D99D1F2DACA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Antonio Londoño  Zapata</a:t>
          </a:r>
          <a:endParaRPr lang="es-CO" sz="1800" dirty="0"/>
        </a:p>
      </dgm:t>
    </dgm:pt>
    <dgm:pt modelId="{7DA61904-AC94-436B-8190-5BBFB0B7D86A}" type="sibTrans" cxnId="{F2C9849C-C4D7-41F0-927A-4811463D50BB}">
      <dgm:prSet/>
      <dgm:spPr/>
      <dgm:t>
        <a:bodyPr/>
        <a:lstStyle/>
        <a:p>
          <a:endParaRPr lang="es-CO"/>
        </a:p>
      </dgm:t>
    </dgm:pt>
    <dgm:pt modelId="{D0EADE4D-67A6-4DC4-A164-94CD0B19A387}" type="parTrans" cxnId="{F2C9849C-C4D7-41F0-927A-4811463D50BB}">
      <dgm:prSet/>
      <dgm:spPr/>
      <dgm:t>
        <a:bodyPr/>
        <a:lstStyle/>
        <a:p>
          <a:endParaRPr lang="es-CO"/>
        </a:p>
      </dgm:t>
    </dgm:pt>
    <dgm:pt modelId="{AF999A27-108E-4159-BE80-8CFEE3D74D80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400" dirty="0" smtClean="0"/>
            <a:t>Nicolás Ignacio Londoño Castañeda</a:t>
          </a:r>
          <a:endParaRPr lang="es-CO" sz="2400" dirty="0"/>
        </a:p>
      </dgm:t>
    </dgm:pt>
    <dgm:pt modelId="{3FFE8D81-D257-45FC-84AC-2F417A7CC8E0}" type="sibTrans" cxnId="{E2DC8629-FA28-4123-929B-32212C0AB4B2}">
      <dgm:prSet/>
      <dgm:spPr/>
      <dgm:t>
        <a:bodyPr/>
        <a:lstStyle/>
        <a:p>
          <a:endParaRPr lang="es-CO"/>
        </a:p>
      </dgm:t>
    </dgm:pt>
    <dgm:pt modelId="{403C1AF7-EC1D-492E-9385-71579D4BF363}" type="parTrans" cxnId="{E2DC8629-FA28-4123-929B-32212C0AB4B2}">
      <dgm:prSet/>
      <dgm:spPr/>
      <dgm:t>
        <a:bodyPr/>
        <a:lstStyle/>
        <a:p>
          <a:endParaRPr lang="es-CO"/>
        </a:p>
      </dgm:t>
    </dgm:pt>
    <dgm:pt modelId="{0DB76AE1-F9E5-4462-BCAC-1102A253B2E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Juan                                                Londoño </a:t>
          </a:r>
          <a:r>
            <a:rPr lang="es-CO" sz="1800" dirty="0" err="1" smtClean="0"/>
            <a:t>Trasmiera</a:t>
          </a:r>
          <a:endParaRPr lang="es-CO" sz="1800" dirty="0"/>
        </a:p>
      </dgm:t>
    </dgm:pt>
    <dgm:pt modelId="{D38CC0C1-7DE1-4E0A-B448-C900A3E07611}" type="parTrans" cxnId="{7EC77A2E-9124-4230-87EE-4C97AAC3F8F6}">
      <dgm:prSet/>
      <dgm:spPr/>
      <dgm:t>
        <a:bodyPr/>
        <a:lstStyle/>
        <a:p>
          <a:endParaRPr lang="es-CO"/>
        </a:p>
      </dgm:t>
    </dgm:pt>
    <dgm:pt modelId="{7F616286-440F-43A7-A828-419B23B9DB25}" type="sibTrans" cxnId="{7EC77A2E-9124-4230-87EE-4C97AAC3F8F6}">
      <dgm:prSet/>
      <dgm:spPr/>
      <dgm:t>
        <a:bodyPr/>
        <a:lstStyle/>
        <a:p>
          <a:endParaRPr lang="es-CO"/>
        </a:p>
      </dgm:t>
    </dgm:pt>
    <dgm:pt modelId="{F9A2536F-A818-497A-9442-C9488C3095D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>
              <a:latin typeface="+mj-lt"/>
            </a:rPr>
            <a:t>María</a:t>
          </a:r>
          <a:r>
            <a:rPr lang="es-CO" sz="2400" i="1" dirty="0" smtClean="0"/>
            <a:t> Ana De Los Reyes Londoño Molina                                                     </a:t>
          </a:r>
          <a:r>
            <a:rPr lang="es-CO" sz="1800" i="1" dirty="0" smtClean="0"/>
            <a:t>- Tatarabuela de Concepción y Petronila Ochoa Estrada - (14 de 16)</a:t>
          </a:r>
          <a:endParaRPr lang="es-CO" sz="1800" i="1" dirty="0"/>
        </a:p>
      </dgm:t>
    </dgm:pt>
    <dgm:pt modelId="{054DFE94-4319-4F0A-850F-469244B5D399}" type="parTrans" cxnId="{CCDFAADA-FBDD-469E-A3C3-84105BC2DE0F}">
      <dgm:prSet/>
      <dgm:spPr/>
      <dgm:t>
        <a:bodyPr/>
        <a:lstStyle/>
        <a:p>
          <a:endParaRPr lang="es-CO"/>
        </a:p>
      </dgm:t>
    </dgm:pt>
    <dgm:pt modelId="{A99ABC30-5AAC-497A-B84D-5882161004BB}" type="sibTrans" cxnId="{CCDFAADA-FBDD-469E-A3C3-84105BC2DE0F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F767BA92-EACE-407F-8881-C5E4185CF84B}" type="pres">
      <dgm:prSet presAssocID="{F9A2536F-A818-497A-9442-C9488C3095D7}" presName="vertOne" presStyleCnt="0"/>
      <dgm:spPr/>
    </dgm:pt>
    <dgm:pt modelId="{46539753-534B-4EBA-A5D8-2762AF23E889}" type="pres">
      <dgm:prSet presAssocID="{F9A2536F-A818-497A-9442-C9488C3095D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1C5363D-9AC1-4424-95B6-4EE8355DD8D1}" type="pres">
      <dgm:prSet presAssocID="{F9A2536F-A818-497A-9442-C9488C3095D7}" presName="parTransOne" presStyleCnt="0"/>
      <dgm:spPr/>
    </dgm:pt>
    <dgm:pt modelId="{50D9172D-A199-4705-B75D-D0810FD10B60}" type="pres">
      <dgm:prSet presAssocID="{F9A2536F-A818-497A-9442-C9488C3095D7}" presName="horzOne" presStyleCnt="0"/>
      <dgm:spPr/>
    </dgm:pt>
    <dgm:pt modelId="{8A6F2953-01B1-42A2-ACCB-A77368FAE54D}" type="pres">
      <dgm:prSet presAssocID="{AF999A27-108E-4159-BE80-8CFEE3D74D80}" presName="vertTwo" presStyleCnt="0"/>
      <dgm:spPr/>
    </dgm:pt>
    <dgm:pt modelId="{AF0696E2-7238-4C35-8618-89558C91C86F}" type="pres">
      <dgm:prSet presAssocID="{AF999A27-108E-4159-BE80-8CFEE3D74D80}" presName="txTwo" presStyleLbl="node2" presStyleIdx="0" presStyleCnt="1" custLinFactNeighborX="-487" custLinFactNeighborY="69037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0B58561-E2A8-407B-A66A-820069D3C126}" type="pres">
      <dgm:prSet presAssocID="{AF999A27-108E-4159-BE80-8CFEE3D74D80}" presName="parTransTwo" presStyleCnt="0"/>
      <dgm:spPr/>
    </dgm:pt>
    <dgm:pt modelId="{82E4B8A9-23F9-4243-A73D-76CCC8A535E5}" type="pres">
      <dgm:prSet presAssocID="{AF999A27-108E-4159-BE80-8CFEE3D74D80}" presName="horzTwo" presStyleCnt="0"/>
      <dgm:spPr/>
    </dgm:pt>
    <dgm:pt modelId="{26D16F74-0E13-4984-B3C9-8129657177FB}" type="pres">
      <dgm:prSet presAssocID="{E0DC655E-66E8-4443-AE28-8D99D1F2DACA}" presName="vertThree" presStyleCnt="0"/>
      <dgm:spPr/>
    </dgm:pt>
    <dgm:pt modelId="{3CB1E0F5-6004-4F1C-BEBA-1B1DEFF94301}" type="pres">
      <dgm:prSet presAssocID="{E0DC655E-66E8-4443-AE28-8D99D1F2DACA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1FB4EEC-8F3A-4915-BD82-AC3ED7CD333A}" type="pres">
      <dgm:prSet presAssocID="{E0DC655E-66E8-4443-AE28-8D99D1F2DACA}" presName="parTransThree" presStyleCnt="0"/>
      <dgm:spPr/>
    </dgm:pt>
    <dgm:pt modelId="{67B8E262-FBA9-40E9-BC67-712D8F9F4925}" type="pres">
      <dgm:prSet presAssocID="{E0DC655E-66E8-4443-AE28-8D99D1F2DACA}" presName="horzThree" presStyleCnt="0"/>
      <dgm:spPr/>
    </dgm:pt>
    <dgm:pt modelId="{ECFC0FEF-1706-4277-90B9-D4B62A82593B}" type="pres">
      <dgm:prSet presAssocID="{0DB76AE1-F9E5-4462-BCAC-1102A253B2E1}" presName="vertFour" presStyleCnt="0">
        <dgm:presLayoutVars>
          <dgm:chPref val="3"/>
        </dgm:presLayoutVars>
      </dgm:prSet>
      <dgm:spPr/>
    </dgm:pt>
    <dgm:pt modelId="{5156C912-3E0F-41D2-BAB9-32BD2D77505C}" type="pres">
      <dgm:prSet presAssocID="{0DB76AE1-F9E5-4462-BCAC-1102A253B2E1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883C1B8-829E-4E20-97BD-8801A8A2E0A8}" type="pres">
      <dgm:prSet presAssocID="{0DB76AE1-F9E5-4462-BCAC-1102A253B2E1}" presName="horzFour" presStyleCnt="0"/>
      <dgm:spPr/>
    </dgm:pt>
    <dgm:pt modelId="{3EFF9C8E-C8D2-45F5-B87A-F4AE9FBE7641}" type="pres">
      <dgm:prSet presAssocID="{7F616286-440F-43A7-A828-419B23B9DB25}" presName="sibSpaceFour" presStyleCnt="0"/>
      <dgm:spPr/>
    </dgm:pt>
    <dgm:pt modelId="{CEE184E5-32ED-45AD-BEDF-9AD966874C07}" type="pres">
      <dgm:prSet presAssocID="{A5A0439B-9DF9-44BE-9726-CB54ED9BCAA6}" presName="vertFour" presStyleCnt="0">
        <dgm:presLayoutVars>
          <dgm:chPref val="3"/>
        </dgm:presLayoutVars>
      </dgm:prSet>
      <dgm:spPr/>
    </dgm:pt>
    <dgm:pt modelId="{D313C752-B20E-4DFD-B445-C1449301C609}" type="pres">
      <dgm:prSet presAssocID="{A5A0439B-9DF9-44BE-9726-CB54ED9BCAA6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D23FDA9-A02E-4B7E-B074-C7CCEB1405DC}" type="pres">
      <dgm:prSet presAssocID="{A5A0439B-9DF9-44BE-9726-CB54ED9BCAA6}" presName="parTransFour" presStyleCnt="0"/>
      <dgm:spPr/>
    </dgm:pt>
    <dgm:pt modelId="{BB7BF248-9200-4622-9BF9-B47FF98B42DE}" type="pres">
      <dgm:prSet presAssocID="{A5A0439B-9DF9-44BE-9726-CB54ED9BCAA6}" presName="horzFour" presStyleCnt="0"/>
      <dgm:spPr/>
    </dgm:pt>
    <dgm:pt modelId="{F3F320FE-2A44-496A-BC2D-402D755D5B38}" type="pres">
      <dgm:prSet presAssocID="{807510D7-03E3-4485-AA5F-D96F48A22D85}" presName="vertFour" presStyleCnt="0">
        <dgm:presLayoutVars>
          <dgm:chPref val="3"/>
        </dgm:presLayoutVars>
      </dgm:prSet>
      <dgm:spPr/>
    </dgm:pt>
    <dgm:pt modelId="{9D81E926-361C-4EFC-AE1B-9672ADDDDFEF}" type="pres">
      <dgm:prSet presAssocID="{807510D7-03E3-4485-AA5F-D96F48A22D85}" presName="txFour" presStyleLbl="node4" presStyleIdx="2" presStyleCnt="4" custLinFactNeighborX="-2272" custLinFactNeighborY="-195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AAFBF3A-9BE3-4D29-9995-CE1D9AC352D6}" type="pres">
      <dgm:prSet presAssocID="{807510D7-03E3-4485-AA5F-D96F48A22D85}" presName="horzFour" presStyleCnt="0"/>
      <dgm:spPr/>
    </dgm:pt>
    <dgm:pt modelId="{D5893246-60D0-4C7A-9430-5EA7E4723C9A}" type="pres">
      <dgm:prSet presAssocID="{D150D15C-0FEC-4EAA-AD92-82CAD8142DA8}" presName="sibSpaceFour" presStyleCnt="0"/>
      <dgm:spPr/>
    </dgm:pt>
    <dgm:pt modelId="{F699770D-CB24-4F87-98F8-F067FAA726B6}" type="pres">
      <dgm:prSet presAssocID="{8FB66204-E51C-4CD8-865F-B82776D0537F}" presName="vertFour" presStyleCnt="0">
        <dgm:presLayoutVars>
          <dgm:chPref val="3"/>
        </dgm:presLayoutVars>
      </dgm:prSet>
      <dgm:spPr/>
    </dgm:pt>
    <dgm:pt modelId="{D868CF27-596A-4A83-B8A3-A27951C2D97E}" type="pres">
      <dgm:prSet presAssocID="{8FB66204-E51C-4CD8-865F-B82776D0537F}" presName="txFour" presStyleLbl="node4" presStyleIdx="3" presStyleCnt="4" custScaleX="95114" custLinFactNeighborX="-199" custLinFactNeighborY="-195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0689A0B-27C6-47BA-BE49-E21306954BF4}" type="pres">
      <dgm:prSet presAssocID="{8FB66204-E51C-4CD8-865F-B82776D0537F}" presName="horzFour" presStyleCnt="0"/>
      <dgm:spPr/>
    </dgm:pt>
  </dgm:ptLst>
  <dgm:cxnLst>
    <dgm:cxn modelId="{1122B9DE-5A98-48B2-B61B-50AFE92A5B06}" srcId="{A5A0439B-9DF9-44BE-9726-CB54ED9BCAA6}" destId="{8FB66204-E51C-4CD8-865F-B82776D0537F}" srcOrd="1" destOrd="0" parTransId="{8FC3EB04-99BB-4930-B477-69A962573B39}" sibTransId="{D7A20F7F-57F9-4CFE-BC52-A442A7941841}"/>
    <dgm:cxn modelId="{4A5BA620-6E70-412C-BF91-698E6E290939}" type="presOf" srcId="{E0DC655E-66E8-4443-AE28-8D99D1F2DACA}" destId="{3CB1E0F5-6004-4F1C-BEBA-1B1DEFF94301}" srcOrd="0" destOrd="0" presId="urn:microsoft.com/office/officeart/2005/8/layout/hierarchy4"/>
    <dgm:cxn modelId="{CCDFAADA-FBDD-469E-A3C3-84105BC2DE0F}" srcId="{10ED40AF-DFB1-4943-B6DB-2A904FAA918A}" destId="{F9A2536F-A818-497A-9442-C9488C3095D7}" srcOrd="0" destOrd="0" parTransId="{054DFE94-4319-4F0A-850F-469244B5D399}" sibTransId="{A99ABC30-5AAC-497A-B84D-5882161004BB}"/>
    <dgm:cxn modelId="{550AEAE9-CE77-43D5-9058-750F92DC1A12}" type="presOf" srcId="{10ED40AF-DFB1-4943-B6DB-2A904FAA918A}" destId="{E75BF49A-0BBD-418B-A465-D5C73CDDC862}" srcOrd="0" destOrd="0" presId="urn:microsoft.com/office/officeart/2005/8/layout/hierarchy4"/>
    <dgm:cxn modelId="{59AFE61E-474C-43B2-9DEE-A4F2104B3683}" type="presOf" srcId="{0DB76AE1-F9E5-4462-BCAC-1102A253B2E1}" destId="{5156C912-3E0F-41D2-BAB9-32BD2D77505C}" srcOrd="0" destOrd="0" presId="urn:microsoft.com/office/officeart/2005/8/layout/hierarchy4"/>
    <dgm:cxn modelId="{7EC77A2E-9124-4230-87EE-4C97AAC3F8F6}" srcId="{E0DC655E-66E8-4443-AE28-8D99D1F2DACA}" destId="{0DB76AE1-F9E5-4462-BCAC-1102A253B2E1}" srcOrd="0" destOrd="0" parTransId="{D38CC0C1-7DE1-4E0A-B448-C900A3E07611}" sibTransId="{7F616286-440F-43A7-A828-419B23B9DB25}"/>
    <dgm:cxn modelId="{22B87DC8-6DE1-4E99-92F2-4096B139F354}" type="presOf" srcId="{A5A0439B-9DF9-44BE-9726-CB54ED9BCAA6}" destId="{D313C752-B20E-4DFD-B445-C1449301C609}" srcOrd="0" destOrd="0" presId="urn:microsoft.com/office/officeart/2005/8/layout/hierarchy4"/>
    <dgm:cxn modelId="{E2DC8629-FA28-4123-929B-32212C0AB4B2}" srcId="{F9A2536F-A818-497A-9442-C9488C3095D7}" destId="{AF999A27-108E-4159-BE80-8CFEE3D74D80}" srcOrd="0" destOrd="0" parTransId="{403C1AF7-EC1D-492E-9385-71579D4BF363}" sibTransId="{3FFE8D81-D257-45FC-84AC-2F417A7CC8E0}"/>
    <dgm:cxn modelId="{3ED81DB3-5CA6-448B-B328-D294DADE7BAD}" srcId="{A5A0439B-9DF9-44BE-9726-CB54ED9BCAA6}" destId="{807510D7-03E3-4485-AA5F-D96F48A22D85}" srcOrd="0" destOrd="0" parTransId="{98337006-82E0-4AF4-B98F-421F59FA9F3C}" sibTransId="{D150D15C-0FEC-4EAA-AD92-82CAD8142DA8}"/>
    <dgm:cxn modelId="{1DD5120C-89F4-43AC-BFEE-F088F289746F}" type="presOf" srcId="{807510D7-03E3-4485-AA5F-D96F48A22D85}" destId="{9D81E926-361C-4EFC-AE1B-9672ADDDDFEF}" srcOrd="0" destOrd="0" presId="urn:microsoft.com/office/officeart/2005/8/layout/hierarchy4"/>
    <dgm:cxn modelId="{8A60D9BE-12CB-4BB0-9FCC-C78D34097313}" type="presOf" srcId="{F9A2536F-A818-497A-9442-C9488C3095D7}" destId="{46539753-534B-4EBA-A5D8-2762AF23E889}" srcOrd="0" destOrd="0" presId="urn:microsoft.com/office/officeart/2005/8/layout/hierarchy4"/>
    <dgm:cxn modelId="{BBDAE0D7-C83E-4D36-93BE-59AC51C75E70}" type="presOf" srcId="{8FB66204-E51C-4CD8-865F-B82776D0537F}" destId="{D868CF27-596A-4A83-B8A3-A27951C2D97E}" srcOrd="0" destOrd="0" presId="urn:microsoft.com/office/officeart/2005/8/layout/hierarchy4"/>
    <dgm:cxn modelId="{23B51202-3E4A-43E0-8C49-A0ACCC1066F9}" type="presOf" srcId="{AF999A27-108E-4159-BE80-8CFEE3D74D80}" destId="{AF0696E2-7238-4C35-8618-89558C91C86F}" srcOrd="0" destOrd="0" presId="urn:microsoft.com/office/officeart/2005/8/layout/hierarchy4"/>
    <dgm:cxn modelId="{F2C9849C-C4D7-41F0-927A-4811463D50BB}" srcId="{AF999A27-108E-4159-BE80-8CFEE3D74D80}" destId="{E0DC655E-66E8-4443-AE28-8D99D1F2DACA}" srcOrd="0" destOrd="0" parTransId="{D0EADE4D-67A6-4DC4-A164-94CD0B19A387}" sibTransId="{7DA61904-AC94-436B-8190-5BBFB0B7D86A}"/>
    <dgm:cxn modelId="{A91D6D1A-BFEC-4F83-A707-E324346A6E79}" srcId="{E0DC655E-66E8-4443-AE28-8D99D1F2DACA}" destId="{A5A0439B-9DF9-44BE-9726-CB54ED9BCAA6}" srcOrd="1" destOrd="0" parTransId="{D3D2AC93-0C44-40F4-A71C-452BBF6293C0}" sibTransId="{A5FC7D51-CE44-477D-A9B4-1EEBA1413B6C}"/>
    <dgm:cxn modelId="{30F97298-A7BB-426E-8358-92F14277B8A5}" type="presParOf" srcId="{E75BF49A-0BBD-418B-A465-D5C73CDDC862}" destId="{F767BA92-EACE-407F-8881-C5E4185CF84B}" srcOrd="0" destOrd="0" presId="urn:microsoft.com/office/officeart/2005/8/layout/hierarchy4"/>
    <dgm:cxn modelId="{46401647-D3D7-4F57-9505-9D38474ECDD3}" type="presParOf" srcId="{F767BA92-EACE-407F-8881-C5E4185CF84B}" destId="{46539753-534B-4EBA-A5D8-2762AF23E889}" srcOrd="0" destOrd="0" presId="urn:microsoft.com/office/officeart/2005/8/layout/hierarchy4"/>
    <dgm:cxn modelId="{7AAA48AF-2105-4DCF-BE7D-5D9EEEFF66C0}" type="presParOf" srcId="{F767BA92-EACE-407F-8881-C5E4185CF84B}" destId="{A1C5363D-9AC1-4424-95B6-4EE8355DD8D1}" srcOrd="1" destOrd="0" presId="urn:microsoft.com/office/officeart/2005/8/layout/hierarchy4"/>
    <dgm:cxn modelId="{9EA0AFDA-AF6E-449C-A66F-2917480997C6}" type="presParOf" srcId="{F767BA92-EACE-407F-8881-C5E4185CF84B}" destId="{50D9172D-A199-4705-B75D-D0810FD10B60}" srcOrd="2" destOrd="0" presId="urn:microsoft.com/office/officeart/2005/8/layout/hierarchy4"/>
    <dgm:cxn modelId="{6456AADE-A3E6-422A-A1B2-C13AFA5F94E2}" type="presParOf" srcId="{50D9172D-A199-4705-B75D-D0810FD10B60}" destId="{8A6F2953-01B1-42A2-ACCB-A77368FAE54D}" srcOrd="0" destOrd="0" presId="urn:microsoft.com/office/officeart/2005/8/layout/hierarchy4"/>
    <dgm:cxn modelId="{AB77DE15-0594-4836-A127-73F403D758B7}" type="presParOf" srcId="{8A6F2953-01B1-42A2-ACCB-A77368FAE54D}" destId="{AF0696E2-7238-4C35-8618-89558C91C86F}" srcOrd="0" destOrd="0" presId="urn:microsoft.com/office/officeart/2005/8/layout/hierarchy4"/>
    <dgm:cxn modelId="{5E33E29F-754D-43A9-A71F-C310B58C3DAF}" type="presParOf" srcId="{8A6F2953-01B1-42A2-ACCB-A77368FAE54D}" destId="{10B58561-E2A8-407B-A66A-820069D3C126}" srcOrd="1" destOrd="0" presId="urn:microsoft.com/office/officeart/2005/8/layout/hierarchy4"/>
    <dgm:cxn modelId="{FC34523E-B2E1-475F-9974-F5BB1CC8F6AD}" type="presParOf" srcId="{8A6F2953-01B1-42A2-ACCB-A77368FAE54D}" destId="{82E4B8A9-23F9-4243-A73D-76CCC8A535E5}" srcOrd="2" destOrd="0" presId="urn:microsoft.com/office/officeart/2005/8/layout/hierarchy4"/>
    <dgm:cxn modelId="{DC752445-6965-44D2-AFC9-F6D61073EDE0}" type="presParOf" srcId="{82E4B8A9-23F9-4243-A73D-76CCC8A535E5}" destId="{26D16F74-0E13-4984-B3C9-8129657177FB}" srcOrd="0" destOrd="0" presId="urn:microsoft.com/office/officeart/2005/8/layout/hierarchy4"/>
    <dgm:cxn modelId="{4816B6E0-2463-4216-B2F2-FC92069655E3}" type="presParOf" srcId="{26D16F74-0E13-4984-B3C9-8129657177FB}" destId="{3CB1E0F5-6004-4F1C-BEBA-1B1DEFF94301}" srcOrd="0" destOrd="0" presId="urn:microsoft.com/office/officeart/2005/8/layout/hierarchy4"/>
    <dgm:cxn modelId="{AE4B4EC0-5E9B-4438-8B05-81158690ED75}" type="presParOf" srcId="{26D16F74-0E13-4984-B3C9-8129657177FB}" destId="{01FB4EEC-8F3A-4915-BD82-AC3ED7CD333A}" srcOrd="1" destOrd="0" presId="urn:microsoft.com/office/officeart/2005/8/layout/hierarchy4"/>
    <dgm:cxn modelId="{DB98092D-104C-4919-91BF-B27FBFECFE95}" type="presParOf" srcId="{26D16F74-0E13-4984-B3C9-8129657177FB}" destId="{67B8E262-FBA9-40E9-BC67-712D8F9F4925}" srcOrd="2" destOrd="0" presId="urn:microsoft.com/office/officeart/2005/8/layout/hierarchy4"/>
    <dgm:cxn modelId="{9A74BD57-3194-4412-8E2F-604469C0B313}" type="presParOf" srcId="{67B8E262-FBA9-40E9-BC67-712D8F9F4925}" destId="{ECFC0FEF-1706-4277-90B9-D4B62A82593B}" srcOrd="0" destOrd="0" presId="urn:microsoft.com/office/officeart/2005/8/layout/hierarchy4"/>
    <dgm:cxn modelId="{B114535F-DC0B-4560-88CE-7ACE92FAF6BE}" type="presParOf" srcId="{ECFC0FEF-1706-4277-90B9-D4B62A82593B}" destId="{5156C912-3E0F-41D2-BAB9-32BD2D77505C}" srcOrd="0" destOrd="0" presId="urn:microsoft.com/office/officeart/2005/8/layout/hierarchy4"/>
    <dgm:cxn modelId="{5B684A1B-A3A3-4362-B99F-2DEB87FF5217}" type="presParOf" srcId="{ECFC0FEF-1706-4277-90B9-D4B62A82593B}" destId="{E883C1B8-829E-4E20-97BD-8801A8A2E0A8}" srcOrd="1" destOrd="0" presId="urn:microsoft.com/office/officeart/2005/8/layout/hierarchy4"/>
    <dgm:cxn modelId="{0AC48564-7DCF-4BEE-B2AD-020116434C26}" type="presParOf" srcId="{67B8E262-FBA9-40E9-BC67-712D8F9F4925}" destId="{3EFF9C8E-C8D2-45F5-B87A-F4AE9FBE7641}" srcOrd="1" destOrd="0" presId="urn:microsoft.com/office/officeart/2005/8/layout/hierarchy4"/>
    <dgm:cxn modelId="{1DC97F61-8508-4BCB-8B69-58B70377DBD9}" type="presParOf" srcId="{67B8E262-FBA9-40E9-BC67-712D8F9F4925}" destId="{CEE184E5-32ED-45AD-BEDF-9AD966874C07}" srcOrd="2" destOrd="0" presId="urn:microsoft.com/office/officeart/2005/8/layout/hierarchy4"/>
    <dgm:cxn modelId="{A32D615A-B0E5-4A8F-8202-CFCE26550615}" type="presParOf" srcId="{CEE184E5-32ED-45AD-BEDF-9AD966874C07}" destId="{D313C752-B20E-4DFD-B445-C1449301C609}" srcOrd="0" destOrd="0" presId="urn:microsoft.com/office/officeart/2005/8/layout/hierarchy4"/>
    <dgm:cxn modelId="{90A641B2-803F-45B9-9354-29A4EA2EB087}" type="presParOf" srcId="{CEE184E5-32ED-45AD-BEDF-9AD966874C07}" destId="{2D23FDA9-A02E-4B7E-B074-C7CCEB1405DC}" srcOrd="1" destOrd="0" presId="urn:microsoft.com/office/officeart/2005/8/layout/hierarchy4"/>
    <dgm:cxn modelId="{22D7A453-1E60-4F31-9AC7-4EB1162FF810}" type="presParOf" srcId="{CEE184E5-32ED-45AD-BEDF-9AD966874C07}" destId="{BB7BF248-9200-4622-9BF9-B47FF98B42DE}" srcOrd="2" destOrd="0" presId="urn:microsoft.com/office/officeart/2005/8/layout/hierarchy4"/>
    <dgm:cxn modelId="{A150A732-799D-43FC-A19F-1FDA2FD59C6F}" type="presParOf" srcId="{BB7BF248-9200-4622-9BF9-B47FF98B42DE}" destId="{F3F320FE-2A44-496A-BC2D-402D755D5B38}" srcOrd="0" destOrd="0" presId="urn:microsoft.com/office/officeart/2005/8/layout/hierarchy4"/>
    <dgm:cxn modelId="{88CD04CD-43A5-470E-B482-2C3D548EBB46}" type="presParOf" srcId="{F3F320FE-2A44-496A-BC2D-402D755D5B38}" destId="{9D81E926-361C-4EFC-AE1B-9672ADDDDFEF}" srcOrd="0" destOrd="0" presId="urn:microsoft.com/office/officeart/2005/8/layout/hierarchy4"/>
    <dgm:cxn modelId="{5EFFBAEC-92A6-4E51-BDDF-2E214CF96EFA}" type="presParOf" srcId="{F3F320FE-2A44-496A-BC2D-402D755D5B38}" destId="{5AAFBF3A-9BE3-4D29-9995-CE1D9AC352D6}" srcOrd="1" destOrd="0" presId="urn:microsoft.com/office/officeart/2005/8/layout/hierarchy4"/>
    <dgm:cxn modelId="{77CFD922-38DE-48A0-B30F-9AAC3CD2B270}" type="presParOf" srcId="{BB7BF248-9200-4622-9BF9-B47FF98B42DE}" destId="{D5893246-60D0-4C7A-9430-5EA7E4723C9A}" srcOrd="1" destOrd="0" presId="urn:microsoft.com/office/officeart/2005/8/layout/hierarchy4"/>
    <dgm:cxn modelId="{92048009-7FFB-49C3-A5CD-593FCBEBBC78}" type="presParOf" srcId="{BB7BF248-9200-4622-9BF9-B47FF98B42DE}" destId="{F699770D-CB24-4F87-98F8-F067FAA726B6}" srcOrd="2" destOrd="0" presId="urn:microsoft.com/office/officeart/2005/8/layout/hierarchy4"/>
    <dgm:cxn modelId="{79E383FB-05F9-4A75-ACBA-2E8E5BB76D4F}" type="presParOf" srcId="{F699770D-CB24-4F87-98F8-F067FAA726B6}" destId="{D868CF27-596A-4A83-B8A3-A27951C2D97E}" srcOrd="0" destOrd="0" presId="urn:microsoft.com/office/officeart/2005/8/layout/hierarchy4"/>
    <dgm:cxn modelId="{D853F517-F87E-4258-9435-DD8B65F4C4F6}" type="presParOf" srcId="{F699770D-CB24-4F87-98F8-F067FAA726B6}" destId="{30689A0B-27C6-47BA-BE49-E21306954BF4}" srcOrd="1" destOrd="0" presId="urn:microsoft.com/office/officeart/2005/8/layout/hierarchy4"/>
  </dgm:cxnLst>
  <dgm:bg/>
  <dgm:whole>
    <a:ln w="57150">
      <a:noFill/>
    </a:ln>
  </dgm:whole>
</dgm:dataModel>
</file>

<file path=ppt/diagrams/data124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FB66204-E51C-4CD8-865F-B82776D0537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Ana María De Toro Zapata</a:t>
          </a:r>
          <a:endParaRPr lang="es-CO" sz="2400" i="1" dirty="0"/>
        </a:p>
      </dgm:t>
    </dgm:pt>
    <dgm:pt modelId="{D7A20F7F-57F9-4CFE-BC52-A442A7941841}" type="sibTrans" cxnId="{1122B9DE-5A98-48B2-B61B-50AFE92A5B06}">
      <dgm:prSet/>
      <dgm:spPr/>
      <dgm:t>
        <a:bodyPr/>
        <a:lstStyle/>
        <a:p>
          <a:endParaRPr lang="es-CO"/>
        </a:p>
      </dgm:t>
    </dgm:pt>
    <dgm:pt modelId="{8FC3EB04-99BB-4930-B477-69A962573B39}" type="parTrans" cxnId="{1122B9DE-5A98-48B2-B61B-50AFE92A5B06}">
      <dgm:prSet/>
      <dgm:spPr/>
      <dgm:t>
        <a:bodyPr/>
        <a:lstStyle/>
        <a:p>
          <a:endParaRPr lang="es-CO"/>
        </a:p>
      </dgm:t>
    </dgm:pt>
    <dgm:pt modelId="{40BB8068-5CC5-4157-B275-9DB0EB29FA1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María                                                                          García De Ordaz                         Y Figueroa</a:t>
          </a:r>
          <a:endParaRPr lang="es-CO" sz="1600" dirty="0"/>
        </a:p>
      </dgm:t>
    </dgm:pt>
    <dgm:pt modelId="{BB13D963-D6FA-40DE-9A37-EAC42E5870F5}" type="parTrans" cxnId="{480B3F4A-20FF-42F7-A6A7-77976C212A0B}">
      <dgm:prSet/>
      <dgm:spPr/>
      <dgm:t>
        <a:bodyPr/>
        <a:lstStyle/>
        <a:p>
          <a:endParaRPr lang="es-CO"/>
        </a:p>
      </dgm:t>
    </dgm:pt>
    <dgm:pt modelId="{3B344B05-F81A-4C5D-B1D9-065E88C045DF}" type="sibTrans" cxnId="{480B3F4A-20FF-42F7-A6A7-77976C212A0B}">
      <dgm:prSet/>
      <dgm:spPr/>
      <dgm:t>
        <a:bodyPr/>
        <a:lstStyle/>
        <a:p>
          <a:endParaRPr lang="es-CO"/>
        </a:p>
      </dgm:t>
    </dgm:pt>
    <dgm:pt modelId="{F882B1C1-AB9A-45FF-A9AD-1D61A19ADD0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Juan                      De Toro</a:t>
          </a:r>
          <a:endParaRPr lang="es-CO" sz="1600" dirty="0"/>
        </a:p>
      </dgm:t>
    </dgm:pt>
    <dgm:pt modelId="{C832FA78-17A8-48AF-9708-8348659B8779}" type="parTrans" cxnId="{F3B369D0-C5D5-403F-B128-92DB7CB3FA8E}">
      <dgm:prSet/>
      <dgm:spPr/>
      <dgm:t>
        <a:bodyPr/>
        <a:lstStyle/>
        <a:p>
          <a:endParaRPr lang="es-CO"/>
        </a:p>
      </dgm:t>
    </dgm:pt>
    <dgm:pt modelId="{983C33E3-D669-4680-8A27-190C269F3514}" type="sibTrans" cxnId="{F3B369D0-C5D5-403F-B128-92DB7CB3FA8E}">
      <dgm:prSet/>
      <dgm:spPr/>
      <dgm:t>
        <a:bodyPr/>
        <a:lstStyle/>
        <a:p>
          <a:endParaRPr lang="es-CO"/>
        </a:p>
      </dgm:t>
    </dgm:pt>
    <dgm:pt modelId="{CDD37B65-CBC6-4ED4-A42F-36EE359483F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Catalina                                                                                                                          Zapata De Cárdenas Valero</a:t>
          </a:r>
          <a:endParaRPr lang="es-CO" sz="1800" dirty="0"/>
        </a:p>
      </dgm:t>
    </dgm:pt>
    <dgm:pt modelId="{418E2613-DEAC-48E8-B5D3-2A15EF9EBEFF}" type="parTrans" cxnId="{44CDE4AE-28CE-4FFC-8B95-CDDA63E33AD3}">
      <dgm:prSet/>
      <dgm:spPr/>
      <dgm:t>
        <a:bodyPr/>
        <a:lstStyle/>
        <a:p>
          <a:endParaRPr lang="es-CO"/>
        </a:p>
      </dgm:t>
    </dgm:pt>
    <dgm:pt modelId="{BB508E4A-049C-4CBC-A56D-15E326B9712D}" type="sibTrans" cxnId="{44CDE4AE-28CE-4FFC-8B95-CDDA63E33AD3}">
      <dgm:prSet/>
      <dgm:spPr/>
      <dgm:t>
        <a:bodyPr/>
        <a:lstStyle/>
        <a:p>
          <a:endParaRPr lang="es-CO"/>
        </a:p>
      </dgm:t>
    </dgm:pt>
    <dgm:pt modelId="{542EE92F-BF6C-4FFF-B341-CF1CB8AD0303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baseline="0" dirty="0" smtClean="0"/>
            <a:t>Juan             García De Ordaz  Y Mancill</a:t>
          </a:r>
          <a:r>
            <a:rPr lang="es-CO" sz="1400" dirty="0" smtClean="0"/>
            <a:t>a</a:t>
          </a:r>
          <a:endParaRPr lang="es-CO" sz="1400" dirty="0"/>
        </a:p>
      </dgm:t>
    </dgm:pt>
    <dgm:pt modelId="{2A314943-7FFB-48FC-97FB-4DBBC7F91450}" type="parTrans" cxnId="{BC5458CC-D712-4FC0-BA72-ED1A942984A9}">
      <dgm:prSet/>
      <dgm:spPr/>
      <dgm:t>
        <a:bodyPr/>
        <a:lstStyle/>
        <a:p>
          <a:endParaRPr lang="es-CO"/>
        </a:p>
      </dgm:t>
    </dgm:pt>
    <dgm:pt modelId="{5AB1FD4E-62F7-4081-933A-DA5882FF51BC}" type="sibTrans" cxnId="{BC5458CC-D712-4FC0-BA72-ED1A942984A9}">
      <dgm:prSet/>
      <dgm:spPr/>
      <dgm:t>
        <a:bodyPr/>
        <a:lstStyle/>
        <a:p>
          <a:endParaRPr lang="es-CO"/>
        </a:p>
      </dgm:t>
    </dgm:pt>
    <dgm:pt modelId="{6AF38028-6D51-435E-85A8-018D5826EFE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baseline="0" dirty="0" smtClean="0"/>
            <a:t>Marina                  Cortés De Figueroa</a:t>
          </a:r>
          <a:endParaRPr lang="es-CO" sz="1400" baseline="0" dirty="0"/>
        </a:p>
      </dgm:t>
    </dgm:pt>
    <dgm:pt modelId="{05F7B562-8AF8-4F3F-BA6F-011DD0AD8E64}" type="parTrans" cxnId="{1E3DFBB5-1C4E-4B2F-BEE1-97B14BA6B567}">
      <dgm:prSet/>
      <dgm:spPr/>
      <dgm:t>
        <a:bodyPr/>
        <a:lstStyle/>
        <a:p>
          <a:endParaRPr lang="es-CO"/>
        </a:p>
      </dgm:t>
    </dgm:pt>
    <dgm:pt modelId="{47C9BBCD-178A-42B2-92E3-3611CA3C4DEA}" type="sibTrans" cxnId="{1E3DFBB5-1C4E-4B2F-BEE1-97B14BA6B567}">
      <dgm:prSet/>
      <dgm:spPr/>
      <dgm:t>
        <a:bodyPr/>
        <a:lstStyle/>
        <a:p>
          <a:endParaRPr lang="es-CO"/>
        </a:p>
      </dgm:t>
    </dgm:pt>
    <dgm:pt modelId="{6238EA40-D677-428E-BBEE-201E107EA90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baseline="0" dirty="0" smtClean="0"/>
            <a:t>Luis                       Zapata                    De Cárdenas</a:t>
          </a:r>
          <a:endParaRPr lang="es-CO" sz="1400" baseline="0" dirty="0"/>
        </a:p>
      </dgm:t>
    </dgm:pt>
    <dgm:pt modelId="{2F4A6745-DFC9-4E15-9682-A3A81DA81B1D}" type="parTrans" cxnId="{D2F0EE00-7A0D-4146-BCF1-DFB0B4C3B0D1}">
      <dgm:prSet/>
      <dgm:spPr/>
      <dgm:t>
        <a:bodyPr/>
        <a:lstStyle/>
        <a:p>
          <a:endParaRPr lang="es-CO"/>
        </a:p>
      </dgm:t>
    </dgm:pt>
    <dgm:pt modelId="{1851D26B-5110-49A1-A208-3EC9745BE062}" type="sibTrans" cxnId="{D2F0EE00-7A0D-4146-BCF1-DFB0B4C3B0D1}">
      <dgm:prSet/>
      <dgm:spPr/>
      <dgm:t>
        <a:bodyPr/>
        <a:lstStyle/>
        <a:p>
          <a:endParaRPr lang="es-CO"/>
        </a:p>
      </dgm:t>
    </dgm:pt>
    <dgm:pt modelId="{00EB7281-7DE8-42AB-9AD2-2796E6AFE0A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Mariana Valero De Velasco</a:t>
          </a:r>
          <a:endParaRPr lang="es-CO" sz="1600" dirty="0"/>
        </a:p>
      </dgm:t>
    </dgm:pt>
    <dgm:pt modelId="{63D0F975-CBD5-4736-AD9E-7E0A7A5E1197}" type="parTrans" cxnId="{0F609744-E1EC-4B81-BD6F-977C9EB06A04}">
      <dgm:prSet/>
      <dgm:spPr/>
      <dgm:t>
        <a:bodyPr/>
        <a:lstStyle/>
        <a:p>
          <a:endParaRPr lang="es-CO"/>
        </a:p>
      </dgm:t>
    </dgm:pt>
    <dgm:pt modelId="{D1FA62AE-5258-481C-B3E3-2C58CD871FF1}" type="sibTrans" cxnId="{0F609744-E1EC-4B81-BD6F-977C9EB06A04}">
      <dgm:prSet/>
      <dgm:spPr/>
      <dgm:t>
        <a:bodyPr/>
        <a:lstStyle/>
        <a:p>
          <a:endParaRPr lang="es-CO"/>
        </a:p>
      </dgm:t>
    </dgm:pt>
    <dgm:pt modelId="{9310F502-0E1E-473F-A900-6A7C0BD5A20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baseline="0" dirty="0" smtClean="0"/>
            <a:t>Martín                 García Valero</a:t>
          </a:r>
          <a:endParaRPr lang="es-CO" sz="1400" baseline="0" dirty="0"/>
        </a:p>
      </dgm:t>
    </dgm:pt>
    <dgm:pt modelId="{563BFA96-D303-4591-8615-FB96B9B5B9F7}" type="parTrans" cxnId="{2FA659B0-6B1A-48B9-B7D0-178BA0549C02}">
      <dgm:prSet/>
      <dgm:spPr/>
      <dgm:t>
        <a:bodyPr/>
        <a:lstStyle/>
        <a:p>
          <a:endParaRPr lang="es-CO"/>
        </a:p>
      </dgm:t>
    </dgm:pt>
    <dgm:pt modelId="{6228CEB6-4A5D-4784-B25E-82D0840B9EC0}" type="sibTrans" cxnId="{2FA659B0-6B1A-48B9-B7D0-178BA0549C02}">
      <dgm:prSet/>
      <dgm:spPr/>
      <dgm:t>
        <a:bodyPr/>
        <a:lstStyle/>
        <a:p>
          <a:endParaRPr lang="es-CO"/>
        </a:p>
      </dgm:t>
    </dgm:pt>
    <dgm:pt modelId="{D336FA6C-A685-4403-BD5A-CFFBA9779E9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baseline="0" dirty="0" smtClean="0"/>
            <a:t>Isabel                  Blasco                     De Velasco</a:t>
          </a:r>
          <a:endParaRPr lang="es-CO" sz="1400" baseline="0" dirty="0"/>
        </a:p>
      </dgm:t>
    </dgm:pt>
    <dgm:pt modelId="{5521699D-9799-4D41-B45B-24E5C1D66E8E}" type="parTrans" cxnId="{8B5DDE5F-1D67-4184-BBDF-D4FB0F05B3C8}">
      <dgm:prSet/>
      <dgm:spPr/>
      <dgm:t>
        <a:bodyPr/>
        <a:lstStyle/>
        <a:p>
          <a:endParaRPr lang="es-CO"/>
        </a:p>
      </dgm:t>
    </dgm:pt>
    <dgm:pt modelId="{A11AF72B-5D06-4A79-8E70-C70933BE4FCE}" type="sibTrans" cxnId="{8B5DDE5F-1D67-4184-BBDF-D4FB0F05B3C8}">
      <dgm:prSet/>
      <dgm:spPr/>
      <dgm:t>
        <a:bodyPr/>
        <a:lstStyle/>
        <a:p>
          <a:endParaRPr lang="es-CO"/>
        </a:p>
      </dgm:t>
    </dgm:pt>
    <dgm:pt modelId="{D649D228-B7AC-43D6-847F-8008FF009D0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dirty="0" smtClean="0"/>
            <a:t>Fernando De Toro Zapata</a:t>
          </a:r>
          <a:endParaRPr lang="es-CO" sz="2000" dirty="0"/>
        </a:p>
      </dgm:t>
    </dgm:pt>
    <dgm:pt modelId="{2A1EAAE0-3F4C-43D2-9DE6-16ADC4234962}" type="sibTrans" cxnId="{5D166BC9-0CBB-48D3-8D4C-1610B0309961}">
      <dgm:prSet/>
      <dgm:spPr/>
      <dgm:t>
        <a:bodyPr/>
        <a:lstStyle/>
        <a:p>
          <a:endParaRPr lang="es-CO"/>
        </a:p>
      </dgm:t>
    </dgm:pt>
    <dgm:pt modelId="{0C863C46-34E7-44F0-8B36-45905FB77508}" type="parTrans" cxnId="{5D166BC9-0CBB-48D3-8D4C-1610B0309961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35342F1E-25CD-4F90-AEA5-AA0C23F10941}" type="pres">
      <dgm:prSet presAssocID="{8FB66204-E51C-4CD8-865F-B82776D0537F}" presName="vertOne" presStyleCnt="0"/>
      <dgm:spPr/>
    </dgm:pt>
    <dgm:pt modelId="{FD81502D-4E5C-4528-87DE-5D0750FD661F}" type="pres">
      <dgm:prSet presAssocID="{8FB66204-E51C-4CD8-865F-B82776D0537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770FDE7-99AF-4293-B10A-02C172C85CDC}" type="pres">
      <dgm:prSet presAssocID="{8FB66204-E51C-4CD8-865F-B82776D0537F}" presName="parTransOne" presStyleCnt="0"/>
      <dgm:spPr/>
    </dgm:pt>
    <dgm:pt modelId="{636DA21E-274A-4E38-95B3-E7DDFEDBF188}" type="pres">
      <dgm:prSet presAssocID="{8FB66204-E51C-4CD8-865F-B82776D0537F}" presName="horzOne" presStyleCnt="0"/>
      <dgm:spPr/>
    </dgm:pt>
    <dgm:pt modelId="{4AB50A93-2CB4-4E4C-9729-0F00ED97F9FE}" type="pres">
      <dgm:prSet presAssocID="{D649D228-B7AC-43D6-847F-8008FF009D0F}" presName="vertTwo" presStyleCnt="0"/>
      <dgm:spPr/>
    </dgm:pt>
    <dgm:pt modelId="{1E9A10F2-FDDA-42CD-A807-80BC85B4A0E0}" type="pres">
      <dgm:prSet presAssocID="{D649D228-B7AC-43D6-847F-8008FF009D0F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F977D72-9C31-4880-A39B-820DE89C38E5}" type="pres">
      <dgm:prSet presAssocID="{D649D228-B7AC-43D6-847F-8008FF009D0F}" presName="parTransTwo" presStyleCnt="0"/>
      <dgm:spPr/>
    </dgm:pt>
    <dgm:pt modelId="{96494423-E516-465A-80BB-00DB61C455AD}" type="pres">
      <dgm:prSet presAssocID="{D649D228-B7AC-43D6-847F-8008FF009D0F}" presName="horzTwo" presStyleCnt="0"/>
      <dgm:spPr/>
    </dgm:pt>
    <dgm:pt modelId="{0D2ECF88-7D97-4795-B0EF-4EAF1D467E2E}" type="pres">
      <dgm:prSet presAssocID="{F882B1C1-AB9A-45FF-A9AD-1D61A19ADD05}" presName="vertThree" presStyleCnt="0"/>
      <dgm:spPr/>
    </dgm:pt>
    <dgm:pt modelId="{5F5A379B-3EE4-490B-B571-438E99F13868}" type="pres">
      <dgm:prSet presAssocID="{F882B1C1-AB9A-45FF-A9AD-1D61A19ADD05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0148A8C-7CC8-4503-B2C0-22A44A2A61C9}" type="pres">
      <dgm:prSet presAssocID="{F882B1C1-AB9A-45FF-A9AD-1D61A19ADD05}" presName="horzThree" presStyleCnt="0"/>
      <dgm:spPr/>
    </dgm:pt>
    <dgm:pt modelId="{C884BDDB-2139-4B63-AC3B-52144E5CCD82}" type="pres">
      <dgm:prSet presAssocID="{983C33E3-D669-4680-8A27-190C269F3514}" presName="sibSpaceThree" presStyleCnt="0"/>
      <dgm:spPr/>
    </dgm:pt>
    <dgm:pt modelId="{ABC81BFB-1F5B-45F6-8BB6-D3608EB270B9}" type="pres">
      <dgm:prSet presAssocID="{CDD37B65-CBC6-4ED4-A42F-36EE359483FE}" presName="vertThree" presStyleCnt="0"/>
      <dgm:spPr/>
    </dgm:pt>
    <dgm:pt modelId="{98ABBBE0-325A-4B2A-AE4F-B040D8E3AED5}" type="pres">
      <dgm:prSet presAssocID="{CDD37B65-CBC6-4ED4-A42F-36EE359483FE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440F0EE-7485-42F1-ABFF-7BD90F2916E7}" type="pres">
      <dgm:prSet presAssocID="{CDD37B65-CBC6-4ED4-A42F-36EE359483FE}" presName="parTransThree" presStyleCnt="0"/>
      <dgm:spPr/>
    </dgm:pt>
    <dgm:pt modelId="{FB18C34F-E7BF-432C-8FFE-AFA7BAE941A2}" type="pres">
      <dgm:prSet presAssocID="{CDD37B65-CBC6-4ED4-A42F-36EE359483FE}" presName="horzThree" presStyleCnt="0"/>
      <dgm:spPr/>
    </dgm:pt>
    <dgm:pt modelId="{6160FFE4-C08D-4A2B-9F8B-F4E5CA823BAE}" type="pres">
      <dgm:prSet presAssocID="{6238EA40-D677-428E-BBEE-201E107EA90D}" presName="vertFour" presStyleCnt="0">
        <dgm:presLayoutVars>
          <dgm:chPref val="3"/>
        </dgm:presLayoutVars>
      </dgm:prSet>
      <dgm:spPr/>
    </dgm:pt>
    <dgm:pt modelId="{D1210ED7-E1C8-43B9-9F9F-451B706940BC}" type="pres">
      <dgm:prSet presAssocID="{6238EA40-D677-428E-BBEE-201E107EA90D}" presName="txFour" presStyleLbl="node4" presStyleIdx="0" presStyleCnt="4" custLinFactNeighborX="833" custLinFactNeighborY="-268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32F1713-F64D-4125-99E0-0920A65A310E}" type="pres">
      <dgm:prSet presAssocID="{6238EA40-D677-428E-BBEE-201E107EA90D}" presName="horzFour" presStyleCnt="0"/>
      <dgm:spPr/>
    </dgm:pt>
    <dgm:pt modelId="{4A61B2D8-8691-444B-B0BF-892A95FDF208}" type="pres">
      <dgm:prSet presAssocID="{1851D26B-5110-49A1-A208-3EC9745BE062}" presName="sibSpaceFour" presStyleCnt="0"/>
      <dgm:spPr/>
    </dgm:pt>
    <dgm:pt modelId="{B583F55F-D0AE-44A3-AB7C-4F1B72F5CA36}" type="pres">
      <dgm:prSet presAssocID="{00EB7281-7DE8-42AB-9AD2-2796E6AFE0A3}" presName="vertFour" presStyleCnt="0">
        <dgm:presLayoutVars>
          <dgm:chPref val="3"/>
        </dgm:presLayoutVars>
      </dgm:prSet>
      <dgm:spPr/>
    </dgm:pt>
    <dgm:pt modelId="{626BEFF8-DB04-4972-B898-152D2AE2D2FA}" type="pres">
      <dgm:prSet presAssocID="{00EB7281-7DE8-42AB-9AD2-2796E6AFE0A3}" presName="txFour" presStyleLbl="node4" presStyleIdx="1" presStyleCnt="4" custLinFactNeighborX="835" custLinFactNeighborY="-10440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380B2E6-46BE-405A-A2DB-B402390BC786}" type="pres">
      <dgm:prSet presAssocID="{00EB7281-7DE8-42AB-9AD2-2796E6AFE0A3}" presName="parTransFour" presStyleCnt="0"/>
      <dgm:spPr/>
    </dgm:pt>
    <dgm:pt modelId="{0B093579-3B82-4A4E-8633-92A7B1FAB1D3}" type="pres">
      <dgm:prSet presAssocID="{00EB7281-7DE8-42AB-9AD2-2796E6AFE0A3}" presName="horzFour" presStyleCnt="0"/>
      <dgm:spPr/>
    </dgm:pt>
    <dgm:pt modelId="{43A17F04-BC79-4B9F-9E3E-C96B2205F70C}" type="pres">
      <dgm:prSet presAssocID="{9310F502-0E1E-473F-A900-6A7C0BD5A205}" presName="vertFour" presStyleCnt="0">
        <dgm:presLayoutVars>
          <dgm:chPref val="3"/>
        </dgm:presLayoutVars>
      </dgm:prSet>
      <dgm:spPr/>
    </dgm:pt>
    <dgm:pt modelId="{943025D6-31A4-486D-9EA9-4F23FDD9AA54}" type="pres">
      <dgm:prSet presAssocID="{9310F502-0E1E-473F-A900-6A7C0BD5A205}" presName="txFour" presStyleLbl="node4" presStyleIdx="2" presStyleCnt="4" custLinFactNeighborX="1687" custLinFactNeighborY="-219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DC47634-60F1-4A9E-A72B-1508619DE43B}" type="pres">
      <dgm:prSet presAssocID="{9310F502-0E1E-473F-A900-6A7C0BD5A205}" presName="horzFour" presStyleCnt="0"/>
      <dgm:spPr/>
    </dgm:pt>
    <dgm:pt modelId="{BDB3B745-B530-48A7-9C91-AF1EA8CE8C1F}" type="pres">
      <dgm:prSet presAssocID="{6228CEB6-4A5D-4784-B25E-82D0840B9EC0}" presName="sibSpaceFour" presStyleCnt="0"/>
      <dgm:spPr/>
    </dgm:pt>
    <dgm:pt modelId="{796170F5-B9A1-412D-8AA3-823130293C62}" type="pres">
      <dgm:prSet presAssocID="{D336FA6C-A685-4403-BD5A-CFFBA9779E99}" presName="vertFour" presStyleCnt="0">
        <dgm:presLayoutVars>
          <dgm:chPref val="3"/>
        </dgm:presLayoutVars>
      </dgm:prSet>
      <dgm:spPr/>
    </dgm:pt>
    <dgm:pt modelId="{F8E33A48-EFB8-43DE-B8E6-9D3B6AB15A0D}" type="pres">
      <dgm:prSet presAssocID="{D336FA6C-A685-4403-BD5A-CFFBA9779E99}" presName="txFour" presStyleLbl="node4" presStyleIdx="3" presStyleCnt="4" custLinFactNeighborX="7495" custLinFactNeighborY="-219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3C453F5-DF7A-4B6C-8920-7CE02F931955}" type="pres">
      <dgm:prSet presAssocID="{D336FA6C-A685-4403-BD5A-CFFBA9779E99}" presName="horzFour" presStyleCnt="0"/>
      <dgm:spPr/>
    </dgm:pt>
    <dgm:pt modelId="{27BADF0D-ACDD-411A-8759-F05EADC7D2E9}" type="pres">
      <dgm:prSet presAssocID="{2A1EAAE0-3F4C-43D2-9DE6-16ADC4234962}" presName="sibSpaceTwo" presStyleCnt="0"/>
      <dgm:spPr/>
    </dgm:pt>
    <dgm:pt modelId="{397537D3-A37E-402D-BA99-7D6CD91C7061}" type="pres">
      <dgm:prSet presAssocID="{40BB8068-5CC5-4157-B275-9DB0EB29FA1F}" presName="vertTwo" presStyleCnt="0"/>
      <dgm:spPr/>
    </dgm:pt>
    <dgm:pt modelId="{30B80548-017F-4CDB-A479-389B737BEAB2}" type="pres">
      <dgm:prSet presAssocID="{40BB8068-5CC5-4157-B275-9DB0EB29FA1F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674AB59-068E-416A-ABA1-FB810FF8F5C0}" type="pres">
      <dgm:prSet presAssocID="{40BB8068-5CC5-4157-B275-9DB0EB29FA1F}" presName="parTransTwo" presStyleCnt="0"/>
      <dgm:spPr/>
    </dgm:pt>
    <dgm:pt modelId="{7DA91341-BD39-4988-B8B9-64594BDA6DBC}" type="pres">
      <dgm:prSet presAssocID="{40BB8068-5CC5-4157-B275-9DB0EB29FA1F}" presName="horzTwo" presStyleCnt="0"/>
      <dgm:spPr/>
    </dgm:pt>
    <dgm:pt modelId="{07751C48-EC95-43E8-A86A-4163BD29838A}" type="pres">
      <dgm:prSet presAssocID="{542EE92F-BF6C-4FFF-B341-CF1CB8AD0303}" presName="vertThree" presStyleCnt="0"/>
      <dgm:spPr/>
    </dgm:pt>
    <dgm:pt modelId="{52E72261-919C-4525-8CDD-03FF55CB8EC1}" type="pres">
      <dgm:prSet presAssocID="{542EE92F-BF6C-4FFF-B341-CF1CB8AD0303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335615E-4AB2-4A8D-8480-EBB4EFEF2DFD}" type="pres">
      <dgm:prSet presAssocID="{542EE92F-BF6C-4FFF-B341-CF1CB8AD0303}" presName="horzThree" presStyleCnt="0"/>
      <dgm:spPr/>
    </dgm:pt>
    <dgm:pt modelId="{46B106A6-A909-4032-8CFF-92DD5C1E7B92}" type="pres">
      <dgm:prSet presAssocID="{5AB1FD4E-62F7-4081-933A-DA5882FF51BC}" presName="sibSpaceThree" presStyleCnt="0"/>
      <dgm:spPr/>
    </dgm:pt>
    <dgm:pt modelId="{202198C1-F507-4964-803B-05798A94AB96}" type="pres">
      <dgm:prSet presAssocID="{6AF38028-6D51-435E-85A8-018D5826EFE9}" presName="vertThree" presStyleCnt="0"/>
      <dgm:spPr/>
    </dgm:pt>
    <dgm:pt modelId="{6D85BAEF-394F-472A-941B-DC6778AEF8A7}" type="pres">
      <dgm:prSet presAssocID="{6AF38028-6D51-435E-85A8-018D5826EFE9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31E0172-6752-4E0F-828E-DADCF41238DD}" type="pres">
      <dgm:prSet presAssocID="{6AF38028-6D51-435E-85A8-018D5826EFE9}" presName="horzThree" presStyleCnt="0"/>
      <dgm:spPr/>
    </dgm:pt>
  </dgm:ptLst>
  <dgm:cxnLst>
    <dgm:cxn modelId="{6420B0FE-7F56-4570-ACF3-9B14D405FEDE}" type="presOf" srcId="{6238EA40-D677-428E-BBEE-201E107EA90D}" destId="{D1210ED7-E1C8-43B9-9F9F-451B706940BC}" srcOrd="0" destOrd="0" presId="urn:microsoft.com/office/officeart/2005/8/layout/hierarchy4"/>
    <dgm:cxn modelId="{017DF107-8322-46E3-A00C-9EF89B06D42F}" type="presOf" srcId="{10ED40AF-DFB1-4943-B6DB-2A904FAA918A}" destId="{E75BF49A-0BBD-418B-A465-D5C73CDDC862}" srcOrd="0" destOrd="0" presId="urn:microsoft.com/office/officeart/2005/8/layout/hierarchy4"/>
    <dgm:cxn modelId="{1E3DFBB5-1C4E-4B2F-BEE1-97B14BA6B567}" srcId="{40BB8068-5CC5-4157-B275-9DB0EB29FA1F}" destId="{6AF38028-6D51-435E-85A8-018D5826EFE9}" srcOrd="1" destOrd="0" parTransId="{05F7B562-8AF8-4F3F-BA6F-011DD0AD8E64}" sibTransId="{47C9BBCD-178A-42B2-92E3-3611CA3C4DEA}"/>
    <dgm:cxn modelId="{0F609744-E1EC-4B81-BD6F-977C9EB06A04}" srcId="{CDD37B65-CBC6-4ED4-A42F-36EE359483FE}" destId="{00EB7281-7DE8-42AB-9AD2-2796E6AFE0A3}" srcOrd="1" destOrd="0" parTransId="{63D0F975-CBD5-4736-AD9E-7E0A7A5E1197}" sibTransId="{D1FA62AE-5258-481C-B3E3-2C58CD871FF1}"/>
    <dgm:cxn modelId="{6F61E215-DF94-4D06-80ED-A065189BF139}" type="presOf" srcId="{6AF38028-6D51-435E-85A8-018D5826EFE9}" destId="{6D85BAEF-394F-472A-941B-DC6778AEF8A7}" srcOrd="0" destOrd="0" presId="urn:microsoft.com/office/officeart/2005/8/layout/hierarchy4"/>
    <dgm:cxn modelId="{A94F3035-D84B-4784-BBB9-E01250F07E2B}" type="presOf" srcId="{40BB8068-5CC5-4157-B275-9DB0EB29FA1F}" destId="{30B80548-017F-4CDB-A479-389B737BEAB2}" srcOrd="0" destOrd="0" presId="urn:microsoft.com/office/officeart/2005/8/layout/hierarchy4"/>
    <dgm:cxn modelId="{BC5458CC-D712-4FC0-BA72-ED1A942984A9}" srcId="{40BB8068-5CC5-4157-B275-9DB0EB29FA1F}" destId="{542EE92F-BF6C-4FFF-B341-CF1CB8AD0303}" srcOrd="0" destOrd="0" parTransId="{2A314943-7FFB-48FC-97FB-4DBBC7F91450}" sibTransId="{5AB1FD4E-62F7-4081-933A-DA5882FF51BC}"/>
    <dgm:cxn modelId="{5D166BC9-0CBB-48D3-8D4C-1610B0309961}" srcId="{8FB66204-E51C-4CD8-865F-B82776D0537F}" destId="{D649D228-B7AC-43D6-847F-8008FF009D0F}" srcOrd="0" destOrd="0" parTransId="{0C863C46-34E7-44F0-8B36-45905FB77508}" sibTransId="{2A1EAAE0-3F4C-43D2-9DE6-16ADC4234962}"/>
    <dgm:cxn modelId="{6973148F-5574-4F9B-804D-55947F2D805B}" type="presOf" srcId="{9310F502-0E1E-473F-A900-6A7C0BD5A205}" destId="{943025D6-31A4-486D-9EA9-4F23FDD9AA54}" srcOrd="0" destOrd="0" presId="urn:microsoft.com/office/officeart/2005/8/layout/hierarchy4"/>
    <dgm:cxn modelId="{41769A8F-17C1-4D09-B712-7819DAD3388D}" type="presOf" srcId="{D336FA6C-A685-4403-BD5A-CFFBA9779E99}" destId="{F8E33A48-EFB8-43DE-B8E6-9D3B6AB15A0D}" srcOrd="0" destOrd="0" presId="urn:microsoft.com/office/officeart/2005/8/layout/hierarchy4"/>
    <dgm:cxn modelId="{480B3F4A-20FF-42F7-A6A7-77976C212A0B}" srcId="{8FB66204-E51C-4CD8-865F-B82776D0537F}" destId="{40BB8068-5CC5-4157-B275-9DB0EB29FA1F}" srcOrd="1" destOrd="0" parTransId="{BB13D963-D6FA-40DE-9A37-EAC42E5870F5}" sibTransId="{3B344B05-F81A-4C5D-B1D9-065E88C045DF}"/>
    <dgm:cxn modelId="{1122B9DE-5A98-48B2-B61B-50AFE92A5B06}" srcId="{10ED40AF-DFB1-4943-B6DB-2A904FAA918A}" destId="{8FB66204-E51C-4CD8-865F-B82776D0537F}" srcOrd="0" destOrd="0" parTransId="{8FC3EB04-99BB-4930-B477-69A962573B39}" sibTransId="{D7A20F7F-57F9-4CFE-BC52-A442A7941841}"/>
    <dgm:cxn modelId="{00A69479-8724-473C-B4D2-47743D7FC534}" type="presOf" srcId="{8FB66204-E51C-4CD8-865F-B82776D0537F}" destId="{FD81502D-4E5C-4528-87DE-5D0750FD661F}" srcOrd="0" destOrd="0" presId="urn:microsoft.com/office/officeart/2005/8/layout/hierarchy4"/>
    <dgm:cxn modelId="{9A952BDD-BBC1-4E96-AAB9-29A2809B064F}" type="presOf" srcId="{D649D228-B7AC-43D6-847F-8008FF009D0F}" destId="{1E9A10F2-FDDA-42CD-A807-80BC85B4A0E0}" srcOrd="0" destOrd="0" presId="urn:microsoft.com/office/officeart/2005/8/layout/hierarchy4"/>
    <dgm:cxn modelId="{D2F0EE00-7A0D-4146-BCF1-DFB0B4C3B0D1}" srcId="{CDD37B65-CBC6-4ED4-A42F-36EE359483FE}" destId="{6238EA40-D677-428E-BBEE-201E107EA90D}" srcOrd="0" destOrd="0" parTransId="{2F4A6745-DFC9-4E15-9682-A3A81DA81B1D}" sibTransId="{1851D26B-5110-49A1-A208-3EC9745BE062}"/>
    <dgm:cxn modelId="{8C160453-CA85-4267-93C7-0A2EF3BBC837}" type="presOf" srcId="{F882B1C1-AB9A-45FF-A9AD-1D61A19ADD05}" destId="{5F5A379B-3EE4-490B-B571-438E99F13868}" srcOrd="0" destOrd="0" presId="urn:microsoft.com/office/officeart/2005/8/layout/hierarchy4"/>
    <dgm:cxn modelId="{44CDE4AE-28CE-4FFC-8B95-CDDA63E33AD3}" srcId="{D649D228-B7AC-43D6-847F-8008FF009D0F}" destId="{CDD37B65-CBC6-4ED4-A42F-36EE359483FE}" srcOrd="1" destOrd="0" parTransId="{418E2613-DEAC-48E8-B5D3-2A15EF9EBEFF}" sibTransId="{BB508E4A-049C-4CBC-A56D-15E326B9712D}"/>
    <dgm:cxn modelId="{F3B369D0-C5D5-403F-B128-92DB7CB3FA8E}" srcId="{D649D228-B7AC-43D6-847F-8008FF009D0F}" destId="{F882B1C1-AB9A-45FF-A9AD-1D61A19ADD05}" srcOrd="0" destOrd="0" parTransId="{C832FA78-17A8-48AF-9708-8348659B8779}" sibTransId="{983C33E3-D669-4680-8A27-190C269F3514}"/>
    <dgm:cxn modelId="{87DE1826-4BF6-4703-A08A-1F29C898A144}" type="presOf" srcId="{CDD37B65-CBC6-4ED4-A42F-36EE359483FE}" destId="{98ABBBE0-325A-4B2A-AE4F-B040D8E3AED5}" srcOrd="0" destOrd="0" presId="urn:microsoft.com/office/officeart/2005/8/layout/hierarchy4"/>
    <dgm:cxn modelId="{2FA659B0-6B1A-48B9-B7D0-178BA0549C02}" srcId="{00EB7281-7DE8-42AB-9AD2-2796E6AFE0A3}" destId="{9310F502-0E1E-473F-A900-6A7C0BD5A205}" srcOrd="0" destOrd="0" parTransId="{563BFA96-D303-4591-8615-FB96B9B5B9F7}" sibTransId="{6228CEB6-4A5D-4784-B25E-82D0840B9EC0}"/>
    <dgm:cxn modelId="{180AFC93-6446-452D-AF3E-AEA596502C4F}" type="presOf" srcId="{542EE92F-BF6C-4FFF-B341-CF1CB8AD0303}" destId="{52E72261-919C-4525-8CDD-03FF55CB8EC1}" srcOrd="0" destOrd="0" presId="urn:microsoft.com/office/officeart/2005/8/layout/hierarchy4"/>
    <dgm:cxn modelId="{8B5DDE5F-1D67-4184-BBDF-D4FB0F05B3C8}" srcId="{00EB7281-7DE8-42AB-9AD2-2796E6AFE0A3}" destId="{D336FA6C-A685-4403-BD5A-CFFBA9779E99}" srcOrd="1" destOrd="0" parTransId="{5521699D-9799-4D41-B45B-24E5C1D66E8E}" sibTransId="{A11AF72B-5D06-4A79-8E70-C70933BE4FCE}"/>
    <dgm:cxn modelId="{EB4DAF83-2BDB-456C-9C33-76E3CDA7E43E}" type="presOf" srcId="{00EB7281-7DE8-42AB-9AD2-2796E6AFE0A3}" destId="{626BEFF8-DB04-4972-B898-152D2AE2D2FA}" srcOrd="0" destOrd="0" presId="urn:microsoft.com/office/officeart/2005/8/layout/hierarchy4"/>
    <dgm:cxn modelId="{C4444B0B-D21F-46E8-AD17-E675797EA545}" type="presParOf" srcId="{E75BF49A-0BBD-418B-A465-D5C73CDDC862}" destId="{35342F1E-25CD-4F90-AEA5-AA0C23F10941}" srcOrd="0" destOrd="0" presId="urn:microsoft.com/office/officeart/2005/8/layout/hierarchy4"/>
    <dgm:cxn modelId="{860B55D7-7DB9-4E28-AABD-C408694A26C0}" type="presParOf" srcId="{35342F1E-25CD-4F90-AEA5-AA0C23F10941}" destId="{FD81502D-4E5C-4528-87DE-5D0750FD661F}" srcOrd="0" destOrd="0" presId="urn:microsoft.com/office/officeart/2005/8/layout/hierarchy4"/>
    <dgm:cxn modelId="{A133A987-556E-4E36-89C6-FE02FE2DFB01}" type="presParOf" srcId="{35342F1E-25CD-4F90-AEA5-AA0C23F10941}" destId="{C770FDE7-99AF-4293-B10A-02C172C85CDC}" srcOrd="1" destOrd="0" presId="urn:microsoft.com/office/officeart/2005/8/layout/hierarchy4"/>
    <dgm:cxn modelId="{6E368AD3-E6A9-4E23-9812-2B279849A459}" type="presParOf" srcId="{35342F1E-25CD-4F90-AEA5-AA0C23F10941}" destId="{636DA21E-274A-4E38-95B3-E7DDFEDBF188}" srcOrd="2" destOrd="0" presId="urn:microsoft.com/office/officeart/2005/8/layout/hierarchy4"/>
    <dgm:cxn modelId="{F4E0FF2A-B92A-4D0E-A952-C2C1F85BA073}" type="presParOf" srcId="{636DA21E-274A-4E38-95B3-E7DDFEDBF188}" destId="{4AB50A93-2CB4-4E4C-9729-0F00ED97F9FE}" srcOrd="0" destOrd="0" presId="urn:microsoft.com/office/officeart/2005/8/layout/hierarchy4"/>
    <dgm:cxn modelId="{6E2F2BC8-FAA4-40FE-ACBE-914CD01CE585}" type="presParOf" srcId="{4AB50A93-2CB4-4E4C-9729-0F00ED97F9FE}" destId="{1E9A10F2-FDDA-42CD-A807-80BC85B4A0E0}" srcOrd="0" destOrd="0" presId="urn:microsoft.com/office/officeart/2005/8/layout/hierarchy4"/>
    <dgm:cxn modelId="{3B06B66F-FE36-4D6B-83FD-645342A1E726}" type="presParOf" srcId="{4AB50A93-2CB4-4E4C-9729-0F00ED97F9FE}" destId="{9F977D72-9C31-4880-A39B-820DE89C38E5}" srcOrd="1" destOrd="0" presId="urn:microsoft.com/office/officeart/2005/8/layout/hierarchy4"/>
    <dgm:cxn modelId="{AC35F72E-F66D-4E64-9E77-C584DFA3C4EB}" type="presParOf" srcId="{4AB50A93-2CB4-4E4C-9729-0F00ED97F9FE}" destId="{96494423-E516-465A-80BB-00DB61C455AD}" srcOrd="2" destOrd="0" presId="urn:microsoft.com/office/officeart/2005/8/layout/hierarchy4"/>
    <dgm:cxn modelId="{311F5FB1-5B2F-46B0-946D-EDC7C21DD39F}" type="presParOf" srcId="{96494423-E516-465A-80BB-00DB61C455AD}" destId="{0D2ECF88-7D97-4795-B0EF-4EAF1D467E2E}" srcOrd="0" destOrd="0" presId="urn:microsoft.com/office/officeart/2005/8/layout/hierarchy4"/>
    <dgm:cxn modelId="{4D7541A1-A420-4524-8FA0-43D127296404}" type="presParOf" srcId="{0D2ECF88-7D97-4795-B0EF-4EAF1D467E2E}" destId="{5F5A379B-3EE4-490B-B571-438E99F13868}" srcOrd="0" destOrd="0" presId="urn:microsoft.com/office/officeart/2005/8/layout/hierarchy4"/>
    <dgm:cxn modelId="{F23D742D-0E54-464E-A566-F1CD81158FBC}" type="presParOf" srcId="{0D2ECF88-7D97-4795-B0EF-4EAF1D467E2E}" destId="{30148A8C-7CC8-4503-B2C0-22A44A2A61C9}" srcOrd="1" destOrd="0" presId="urn:microsoft.com/office/officeart/2005/8/layout/hierarchy4"/>
    <dgm:cxn modelId="{F7FD6592-5ECF-4F64-AE61-1EC8E3C4A473}" type="presParOf" srcId="{96494423-E516-465A-80BB-00DB61C455AD}" destId="{C884BDDB-2139-4B63-AC3B-52144E5CCD82}" srcOrd="1" destOrd="0" presId="urn:microsoft.com/office/officeart/2005/8/layout/hierarchy4"/>
    <dgm:cxn modelId="{CAE97DF9-DF1D-4315-86D5-7AC430A82FF4}" type="presParOf" srcId="{96494423-E516-465A-80BB-00DB61C455AD}" destId="{ABC81BFB-1F5B-45F6-8BB6-D3608EB270B9}" srcOrd="2" destOrd="0" presId="urn:microsoft.com/office/officeart/2005/8/layout/hierarchy4"/>
    <dgm:cxn modelId="{DCFFF002-B7F9-43D5-A3C0-C2812A8C6058}" type="presParOf" srcId="{ABC81BFB-1F5B-45F6-8BB6-D3608EB270B9}" destId="{98ABBBE0-325A-4B2A-AE4F-B040D8E3AED5}" srcOrd="0" destOrd="0" presId="urn:microsoft.com/office/officeart/2005/8/layout/hierarchy4"/>
    <dgm:cxn modelId="{EFFCF82D-ECF7-40D3-B38B-4E22D0B422D8}" type="presParOf" srcId="{ABC81BFB-1F5B-45F6-8BB6-D3608EB270B9}" destId="{F440F0EE-7485-42F1-ABFF-7BD90F2916E7}" srcOrd="1" destOrd="0" presId="urn:microsoft.com/office/officeart/2005/8/layout/hierarchy4"/>
    <dgm:cxn modelId="{746EE35C-B74F-428A-87F1-48C6700C159C}" type="presParOf" srcId="{ABC81BFB-1F5B-45F6-8BB6-D3608EB270B9}" destId="{FB18C34F-E7BF-432C-8FFE-AFA7BAE941A2}" srcOrd="2" destOrd="0" presId="urn:microsoft.com/office/officeart/2005/8/layout/hierarchy4"/>
    <dgm:cxn modelId="{122ACA89-738F-4834-9E54-00D19A65D237}" type="presParOf" srcId="{FB18C34F-E7BF-432C-8FFE-AFA7BAE941A2}" destId="{6160FFE4-C08D-4A2B-9F8B-F4E5CA823BAE}" srcOrd="0" destOrd="0" presId="urn:microsoft.com/office/officeart/2005/8/layout/hierarchy4"/>
    <dgm:cxn modelId="{074B9976-B22B-4C95-BE82-27C6FC33EA32}" type="presParOf" srcId="{6160FFE4-C08D-4A2B-9F8B-F4E5CA823BAE}" destId="{D1210ED7-E1C8-43B9-9F9F-451B706940BC}" srcOrd="0" destOrd="0" presId="urn:microsoft.com/office/officeart/2005/8/layout/hierarchy4"/>
    <dgm:cxn modelId="{39D41C09-672D-44C4-9853-F7E5DE21840D}" type="presParOf" srcId="{6160FFE4-C08D-4A2B-9F8B-F4E5CA823BAE}" destId="{332F1713-F64D-4125-99E0-0920A65A310E}" srcOrd="1" destOrd="0" presId="urn:microsoft.com/office/officeart/2005/8/layout/hierarchy4"/>
    <dgm:cxn modelId="{9E0AC2B2-9CF1-4542-BB84-C34B42EEAB4C}" type="presParOf" srcId="{FB18C34F-E7BF-432C-8FFE-AFA7BAE941A2}" destId="{4A61B2D8-8691-444B-B0BF-892A95FDF208}" srcOrd="1" destOrd="0" presId="urn:microsoft.com/office/officeart/2005/8/layout/hierarchy4"/>
    <dgm:cxn modelId="{1FA5A7F8-64DB-4DA3-A320-EAAB50AAE98F}" type="presParOf" srcId="{FB18C34F-E7BF-432C-8FFE-AFA7BAE941A2}" destId="{B583F55F-D0AE-44A3-AB7C-4F1B72F5CA36}" srcOrd="2" destOrd="0" presId="urn:microsoft.com/office/officeart/2005/8/layout/hierarchy4"/>
    <dgm:cxn modelId="{F09E95A1-4272-4267-A069-7CE397B8A6D6}" type="presParOf" srcId="{B583F55F-D0AE-44A3-AB7C-4F1B72F5CA36}" destId="{626BEFF8-DB04-4972-B898-152D2AE2D2FA}" srcOrd="0" destOrd="0" presId="urn:microsoft.com/office/officeart/2005/8/layout/hierarchy4"/>
    <dgm:cxn modelId="{1E9BCB28-D818-4999-AA03-2E064DB54A24}" type="presParOf" srcId="{B583F55F-D0AE-44A3-AB7C-4F1B72F5CA36}" destId="{1380B2E6-46BE-405A-A2DB-B402390BC786}" srcOrd="1" destOrd="0" presId="urn:microsoft.com/office/officeart/2005/8/layout/hierarchy4"/>
    <dgm:cxn modelId="{ED23B931-56EE-4FFE-B838-C90BAB90E3B1}" type="presParOf" srcId="{B583F55F-D0AE-44A3-AB7C-4F1B72F5CA36}" destId="{0B093579-3B82-4A4E-8633-92A7B1FAB1D3}" srcOrd="2" destOrd="0" presId="urn:microsoft.com/office/officeart/2005/8/layout/hierarchy4"/>
    <dgm:cxn modelId="{6A476A86-C59F-4180-A52E-AB0CBCEFC407}" type="presParOf" srcId="{0B093579-3B82-4A4E-8633-92A7B1FAB1D3}" destId="{43A17F04-BC79-4B9F-9E3E-C96B2205F70C}" srcOrd="0" destOrd="0" presId="urn:microsoft.com/office/officeart/2005/8/layout/hierarchy4"/>
    <dgm:cxn modelId="{1599EACD-099B-4218-AC64-56226982A609}" type="presParOf" srcId="{43A17F04-BC79-4B9F-9E3E-C96B2205F70C}" destId="{943025D6-31A4-486D-9EA9-4F23FDD9AA54}" srcOrd="0" destOrd="0" presId="urn:microsoft.com/office/officeart/2005/8/layout/hierarchy4"/>
    <dgm:cxn modelId="{B65A3EED-7BFD-43CB-97B6-9F0E7F39ED19}" type="presParOf" srcId="{43A17F04-BC79-4B9F-9E3E-C96B2205F70C}" destId="{1DC47634-60F1-4A9E-A72B-1508619DE43B}" srcOrd="1" destOrd="0" presId="urn:microsoft.com/office/officeart/2005/8/layout/hierarchy4"/>
    <dgm:cxn modelId="{F67F7761-11F8-43A7-914A-472044AA8D83}" type="presParOf" srcId="{0B093579-3B82-4A4E-8633-92A7B1FAB1D3}" destId="{BDB3B745-B530-48A7-9C91-AF1EA8CE8C1F}" srcOrd="1" destOrd="0" presId="urn:microsoft.com/office/officeart/2005/8/layout/hierarchy4"/>
    <dgm:cxn modelId="{7817FE2F-A451-4362-B142-8078A17551B2}" type="presParOf" srcId="{0B093579-3B82-4A4E-8633-92A7B1FAB1D3}" destId="{796170F5-B9A1-412D-8AA3-823130293C62}" srcOrd="2" destOrd="0" presId="urn:microsoft.com/office/officeart/2005/8/layout/hierarchy4"/>
    <dgm:cxn modelId="{75EB05D0-B924-4E8D-A4BC-885E2E3FEDD3}" type="presParOf" srcId="{796170F5-B9A1-412D-8AA3-823130293C62}" destId="{F8E33A48-EFB8-43DE-B8E6-9D3B6AB15A0D}" srcOrd="0" destOrd="0" presId="urn:microsoft.com/office/officeart/2005/8/layout/hierarchy4"/>
    <dgm:cxn modelId="{1CF467E6-0447-40B8-8CBA-BB2FCE585C6A}" type="presParOf" srcId="{796170F5-B9A1-412D-8AA3-823130293C62}" destId="{33C453F5-DF7A-4B6C-8920-7CE02F931955}" srcOrd="1" destOrd="0" presId="urn:microsoft.com/office/officeart/2005/8/layout/hierarchy4"/>
    <dgm:cxn modelId="{7F2D98EC-CA30-4F73-BE39-2493E5DDDB34}" type="presParOf" srcId="{636DA21E-274A-4E38-95B3-E7DDFEDBF188}" destId="{27BADF0D-ACDD-411A-8759-F05EADC7D2E9}" srcOrd="1" destOrd="0" presId="urn:microsoft.com/office/officeart/2005/8/layout/hierarchy4"/>
    <dgm:cxn modelId="{E03BFF26-EE3A-4D79-B4A2-21B6F6688AA2}" type="presParOf" srcId="{636DA21E-274A-4E38-95B3-E7DDFEDBF188}" destId="{397537D3-A37E-402D-BA99-7D6CD91C7061}" srcOrd="2" destOrd="0" presId="urn:microsoft.com/office/officeart/2005/8/layout/hierarchy4"/>
    <dgm:cxn modelId="{CB959EC1-211B-44EE-ACBE-1EFF51BF3F2F}" type="presParOf" srcId="{397537D3-A37E-402D-BA99-7D6CD91C7061}" destId="{30B80548-017F-4CDB-A479-389B737BEAB2}" srcOrd="0" destOrd="0" presId="urn:microsoft.com/office/officeart/2005/8/layout/hierarchy4"/>
    <dgm:cxn modelId="{55C8EDA6-8122-4343-AF83-B30F620AFAFB}" type="presParOf" srcId="{397537D3-A37E-402D-BA99-7D6CD91C7061}" destId="{3674AB59-068E-416A-ABA1-FB810FF8F5C0}" srcOrd="1" destOrd="0" presId="urn:microsoft.com/office/officeart/2005/8/layout/hierarchy4"/>
    <dgm:cxn modelId="{33C32FDC-DAEF-462C-A908-E09886DD3DE2}" type="presParOf" srcId="{397537D3-A37E-402D-BA99-7D6CD91C7061}" destId="{7DA91341-BD39-4988-B8B9-64594BDA6DBC}" srcOrd="2" destOrd="0" presId="urn:microsoft.com/office/officeart/2005/8/layout/hierarchy4"/>
    <dgm:cxn modelId="{C6AAFC01-D6B3-41D4-AFEF-4F2F4C6AE292}" type="presParOf" srcId="{7DA91341-BD39-4988-B8B9-64594BDA6DBC}" destId="{07751C48-EC95-43E8-A86A-4163BD29838A}" srcOrd="0" destOrd="0" presId="urn:microsoft.com/office/officeart/2005/8/layout/hierarchy4"/>
    <dgm:cxn modelId="{847AF3C6-9F29-4BB2-A494-936C0B39BA71}" type="presParOf" srcId="{07751C48-EC95-43E8-A86A-4163BD29838A}" destId="{52E72261-919C-4525-8CDD-03FF55CB8EC1}" srcOrd="0" destOrd="0" presId="urn:microsoft.com/office/officeart/2005/8/layout/hierarchy4"/>
    <dgm:cxn modelId="{A02087B5-BD69-46A5-97AE-D2753B41A539}" type="presParOf" srcId="{07751C48-EC95-43E8-A86A-4163BD29838A}" destId="{E335615E-4AB2-4A8D-8480-EBB4EFEF2DFD}" srcOrd="1" destOrd="0" presId="urn:microsoft.com/office/officeart/2005/8/layout/hierarchy4"/>
    <dgm:cxn modelId="{E05F810D-A506-45F0-BB95-F56C831B15DE}" type="presParOf" srcId="{7DA91341-BD39-4988-B8B9-64594BDA6DBC}" destId="{46B106A6-A909-4032-8CFF-92DD5C1E7B92}" srcOrd="1" destOrd="0" presId="urn:microsoft.com/office/officeart/2005/8/layout/hierarchy4"/>
    <dgm:cxn modelId="{EFCC99BC-A8D8-4E67-8A8F-527D60217695}" type="presParOf" srcId="{7DA91341-BD39-4988-B8B9-64594BDA6DBC}" destId="{202198C1-F507-4964-803B-05798A94AB96}" srcOrd="2" destOrd="0" presId="urn:microsoft.com/office/officeart/2005/8/layout/hierarchy4"/>
    <dgm:cxn modelId="{2DD089E5-D197-4DB9-A7BE-82DB944B4A18}" type="presParOf" srcId="{202198C1-F507-4964-803B-05798A94AB96}" destId="{6D85BAEF-394F-472A-941B-DC6778AEF8A7}" srcOrd="0" destOrd="0" presId="urn:microsoft.com/office/officeart/2005/8/layout/hierarchy4"/>
    <dgm:cxn modelId="{379F3681-583F-4167-92E2-6DAE3B99CB2C}" type="presParOf" srcId="{202198C1-F507-4964-803B-05798A94AB96}" destId="{231E0172-6752-4E0F-828E-DADCF41238DD}" srcOrd="1" destOrd="0" presId="urn:microsoft.com/office/officeart/2005/8/layout/hierarchy4"/>
  </dgm:cxnLst>
  <dgm:bg/>
  <dgm:whole>
    <a:ln w="12700"/>
  </dgm:whole>
</dgm:dataModel>
</file>

<file path=ppt/diagrams/data125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F999A27-108E-4159-BE80-8CFEE3D74D80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dirty="0" smtClean="0"/>
            <a:t>Nicolás Ignacio Londoño Castañeda</a:t>
          </a:r>
          <a:endParaRPr lang="es-CO" sz="2000" dirty="0"/>
        </a:p>
      </dgm:t>
    </dgm:pt>
    <dgm:pt modelId="{3FFE8D81-D257-45FC-84AC-2F417A7CC8E0}" type="sibTrans" cxnId="{E2DC8629-FA28-4123-929B-32212C0AB4B2}">
      <dgm:prSet/>
      <dgm:spPr/>
      <dgm:t>
        <a:bodyPr/>
        <a:lstStyle/>
        <a:p>
          <a:endParaRPr lang="es-CO"/>
        </a:p>
      </dgm:t>
    </dgm:pt>
    <dgm:pt modelId="{403C1AF7-EC1D-492E-9385-71579D4BF363}" type="parTrans" cxnId="{E2DC8629-FA28-4123-929B-32212C0AB4B2}">
      <dgm:prSet/>
      <dgm:spPr/>
      <dgm:t>
        <a:bodyPr/>
        <a:lstStyle/>
        <a:p>
          <a:endParaRPr lang="es-CO"/>
        </a:p>
      </dgm:t>
    </dgm:pt>
    <dgm:pt modelId="{8088925F-7549-4677-A446-4F07CD642B4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María </a:t>
          </a:r>
          <a:r>
            <a:rPr lang="es-CO" sz="2000" dirty="0" err="1" smtClean="0"/>
            <a:t>Javiera</a:t>
          </a:r>
          <a:r>
            <a:rPr lang="es-CO" sz="2000" dirty="0" smtClean="0"/>
            <a:t> Castañeda </a:t>
          </a:r>
          <a:r>
            <a:rPr lang="es-CO" sz="2000" dirty="0" err="1" smtClean="0"/>
            <a:t>Atehortúa</a:t>
          </a:r>
          <a:endParaRPr lang="es-CO" sz="2000" dirty="0"/>
        </a:p>
      </dgm:t>
    </dgm:pt>
    <dgm:pt modelId="{55806813-16F5-42B5-B329-B1376402647C}" type="parTrans" cxnId="{33D1CB82-B6BC-401B-92E1-960F4C60E6CC}">
      <dgm:prSet/>
      <dgm:spPr/>
      <dgm:t>
        <a:bodyPr/>
        <a:lstStyle/>
        <a:p>
          <a:endParaRPr lang="es-CO"/>
        </a:p>
      </dgm:t>
    </dgm:pt>
    <dgm:pt modelId="{48B1E862-312E-4DB9-B9C7-1AA97F127546}" type="sibTrans" cxnId="{33D1CB82-B6BC-401B-92E1-960F4C60E6CC}">
      <dgm:prSet/>
      <dgm:spPr/>
      <dgm:t>
        <a:bodyPr/>
        <a:lstStyle/>
        <a:p>
          <a:endParaRPr lang="es-CO"/>
        </a:p>
      </dgm:t>
    </dgm:pt>
    <dgm:pt modelId="{F9A2536F-A818-497A-9442-C9488C3095D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María Ana De Los Reyes Londoño Molina </a:t>
          </a:r>
          <a:endParaRPr lang="es-CO" sz="1800" i="1" dirty="0"/>
        </a:p>
      </dgm:t>
    </dgm:pt>
    <dgm:pt modelId="{054DFE94-4319-4F0A-850F-469244B5D399}" type="parTrans" cxnId="{CCDFAADA-FBDD-469E-A3C3-84105BC2DE0F}">
      <dgm:prSet/>
      <dgm:spPr/>
      <dgm:t>
        <a:bodyPr/>
        <a:lstStyle/>
        <a:p>
          <a:endParaRPr lang="es-CO"/>
        </a:p>
      </dgm:t>
    </dgm:pt>
    <dgm:pt modelId="{A99ABC30-5AAC-497A-B84D-5882161004BB}" type="sibTrans" cxnId="{CCDFAADA-FBDD-469E-A3C3-84105BC2DE0F}">
      <dgm:prSet/>
      <dgm:spPr/>
      <dgm:t>
        <a:bodyPr/>
        <a:lstStyle/>
        <a:p>
          <a:endParaRPr lang="es-CO"/>
        </a:p>
      </dgm:t>
    </dgm:pt>
    <dgm:pt modelId="{5AE4C287-9A1D-4ABB-A01D-4922335BE6A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600" dirty="0" smtClean="0"/>
            <a:t>Juan Ignacio                       De Castañeda Ortiz</a:t>
          </a:r>
          <a:endParaRPr lang="es-CO" sz="1600" dirty="0"/>
        </a:p>
      </dgm:t>
    </dgm:pt>
    <dgm:pt modelId="{7BAF2549-044C-4CF7-8255-DFD305919AF5}" type="parTrans" cxnId="{B7A5487F-F971-472B-93C6-EE0EC09C6E42}">
      <dgm:prSet/>
      <dgm:spPr/>
      <dgm:t>
        <a:bodyPr/>
        <a:lstStyle/>
        <a:p>
          <a:endParaRPr lang="es-CO"/>
        </a:p>
      </dgm:t>
    </dgm:pt>
    <dgm:pt modelId="{DD748A56-CC4C-48D3-B69B-A5C15EDB49CF}" type="sibTrans" cxnId="{B7A5487F-F971-472B-93C6-EE0EC09C6E42}">
      <dgm:prSet/>
      <dgm:spPr/>
      <dgm:t>
        <a:bodyPr/>
        <a:lstStyle/>
        <a:p>
          <a:endParaRPr lang="es-CO"/>
        </a:p>
      </dgm:t>
    </dgm:pt>
    <dgm:pt modelId="{6A33DE6F-2870-4A18-88F2-29BD4E85386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Gertrudis Antonia </a:t>
          </a:r>
          <a:r>
            <a:rPr lang="es-CO" sz="1800" dirty="0" err="1" smtClean="0"/>
            <a:t>Atehortúa</a:t>
          </a:r>
          <a:r>
            <a:rPr lang="es-CO" sz="1800" dirty="0" smtClean="0"/>
            <a:t> Zapata</a:t>
          </a:r>
          <a:endParaRPr lang="es-CO" sz="1800" dirty="0"/>
        </a:p>
      </dgm:t>
    </dgm:pt>
    <dgm:pt modelId="{B5718C01-7802-4F72-8AB6-2CB675895F6F}" type="parTrans" cxnId="{E4F16E1A-2438-4A1B-84A5-8584681FE8C7}">
      <dgm:prSet/>
      <dgm:spPr/>
      <dgm:t>
        <a:bodyPr/>
        <a:lstStyle/>
        <a:p>
          <a:endParaRPr lang="es-CO"/>
        </a:p>
      </dgm:t>
    </dgm:pt>
    <dgm:pt modelId="{1989FB13-04B5-4F41-804F-F9728162DA1E}" type="sibTrans" cxnId="{E4F16E1A-2438-4A1B-84A5-8584681FE8C7}">
      <dgm:prSet/>
      <dgm:spPr/>
      <dgm:t>
        <a:bodyPr/>
        <a:lstStyle/>
        <a:p>
          <a:endParaRPr lang="es-CO"/>
        </a:p>
      </dgm:t>
    </dgm:pt>
    <dgm:pt modelId="{CE1BE729-6F79-43D1-9A44-B8C4BE826304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Antonio                                     De </a:t>
          </a:r>
          <a:r>
            <a:rPr lang="es-CO" sz="1600" dirty="0" err="1" smtClean="0"/>
            <a:t>Atehortúa</a:t>
          </a:r>
          <a:r>
            <a:rPr lang="es-CO" sz="1600" dirty="0" smtClean="0"/>
            <a:t> Ossa</a:t>
          </a:r>
          <a:endParaRPr lang="es-CO" sz="1600" dirty="0"/>
        </a:p>
      </dgm:t>
    </dgm:pt>
    <dgm:pt modelId="{2BBF39B1-A5FB-4A21-88D1-10A30E173FA5}" type="parTrans" cxnId="{EF49D7DD-E74B-4307-8D83-D77FB5FA42C8}">
      <dgm:prSet/>
      <dgm:spPr/>
      <dgm:t>
        <a:bodyPr/>
        <a:lstStyle/>
        <a:p>
          <a:endParaRPr lang="es-CO"/>
        </a:p>
      </dgm:t>
    </dgm:pt>
    <dgm:pt modelId="{F5E95B72-3EC2-4201-8B58-6DF0F90DF2D1}" type="sibTrans" cxnId="{EF49D7DD-E74B-4307-8D83-D77FB5FA42C8}">
      <dgm:prSet/>
      <dgm:spPr/>
      <dgm:t>
        <a:bodyPr/>
        <a:lstStyle/>
        <a:p>
          <a:endParaRPr lang="es-CO"/>
        </a:p>
      </dgm:t>
    </dgm:pt>
    <dgm:pt modelId="{DF560FD2-1F60-43F7-8C6B-A2F385A3A3F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Francisca Zapata Toro</a:t>
          </a:r>
          <a:endParaRPr lang="es-CO" sz="1800" dirty="0"/>
        </a:p>
      </dgm:t>
    </dgm:pt>
    <dgm:pt modelId="{07A68A76-57B4-417D-B9F1-A19C08376CA6}" type="parTrans" cxnId="{12504265-18A9-4D11-BFA5-F4B8918C2797}">
      <dgm:prSet/>
      <dgm:spPr/>
      <dgm:t>
        <a:bodyPr/>
        <a:lstStyle/>
        <a:p>
          <a:endParaRPr lang="es-CO"/>
        </a:p>
      </dgm:t>
    </dgm:pt>
    <dgm:pt modelId="{71D28CEE-DCDE-4F13-9665-70F11154D637}" type="sibTrans" cxnId="{12504265-18A9-4D11-BFA5-F4B8918C2797}">
      <dgm:prSet/>
      <dgm:spPr/>
      <dgm:t>
        <a:bodyPr/>
        <a:lstStyle/>
        <a:p>
          <a:endParaRPr lang="es-CO"/>
        </a:p>
      </dgm:t>
    </dgm:pt>
    <dgm:pt modelId="{531976C6-8B78-4B60-AB3B-A0D87BCD2D0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aseline="0" dirty="0" smtClean="0"/>
            <a:t>Antonio                                     Zapata Gómez De </a:t>
          </a:r>
          <a:r>
            <a:rPr lang="es-CO" sz="1600" baseline="0" dirty="0" err="1" smtClean="0"/>
            <a:t>Múnera</a:t>
          </a:r>
          <a:endParaRPr lang="es-CO" sz="1600" baseline="0" dirty="0"/>
        </a:p>
      </dgm:t>
    </dgm:pt>
    <dgm:pt modelId="{D502D27E-10C0-4D78-917D-773E42AFD437}" type="parTrans" cxnId="{D031152B-7854-4F38-A9E9-0DF002082E23}">
      <dgm:prSet/>
      <dgm:spPr/>
      <dgm:t>
        <a:bodyPr/>
        <a:lstStyle/>
        <a:p>
          <a:endParaRPr lang="es-CO"/>
        </a:p>
      </dgm:t>
    </dgm:pt>
    <dgm:pt modelId="{851ACE6D-EA1C-479F-B971-96CD79F05611}" type="sibTrans" cxnId="{D031152B-7854-4F38-A9E9-0DF002082E23}">
      <dgm:prSet/>
      <dgm:spPr/>
      <dgm:t>
        <a:bodyPr/>
        <a:lstStyle/>
        <a:p>
          <a:endParaRPr lang="es-CO"/>
        </a:p>
      </dgm:t>
    </dgm:pt>
    <dgm:pt modelId="{77A70ED2-CE1B-4D89-AD32-E701E6254E0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Ana María                           Toro Zapata                      </a:t>
          </a:r>
          <a:r>
            <a:rPr lang="es-CO" sz="1200" dirty="0" smtClean="0">
              <a:sym typeface="Wingdings" pitchFamily="2" charset="2"/>
            </a:rPr>
            <a:t> D 127</a:t>
          </a:r>
          <a:endParaRPr lang="es-CO" sz="1200" dirty="0"/>
        </a:p>
      </dgm:t>
    </dgm:pt>
    <dgm:pt modelId="{DF5D8C71-2054-4663-B63D-FE6AD21EB2BB}" type="parTrans" cxnId="{B6D1421A-7F02-49DD-B0CC-9AF5D35C8C47}">
      <dgm:prSet/>
      <dgm:spPr/>
      <dgm:t>
        <a:bodyPr/>
        <a:lstStyle/>
        <a:p>
          <a:endParaRPr lang="es-CO"/>
        </a:p>
      </dgm:t>
    </dgm:pt>
    <dgm:pt modelId="{840A085E-8B8D-4B92-9CDD-290BE7DEBEAD}" type="sibTrans" cxnId="{B6D1421A-7F02-49DD-B0CC-9AF5D35C8C47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F767BA92-EACE-407F-8881-C5E4185CF84B}" type="pres">
      <dgm:prSet presAssocID="{F9A2536F-A818-497A-9442-C9488C3095D7}" presName="vertOne" presStyleCnt="0"/>
      <dgm:spPr/>
    </dgm:pt>
    <dgm:pt modelId="{46539753-534B-4EBA-A5D8-2762AF23E889}" type="pres">
      <dgm:prSet presAssocID="{F9A2536F-A818-497A-9442-C9488C3095D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1C5363D-9AC1-4424-95B6-4EE8355DD8D1}" type="pres">
      <dgm:prSet presAssocID="{F9A2536F-A818-497A-9442-C9488C3095D7}" presName="parTransOne" presStyleCnt="0"/>
      <dgm:spPr/>
    </dgm:pt>
    <dgm:pt modelId="{50D9172D-A199-4705-B75D-D0810FD10B60}" type="pres">
      <dgm:prSet presAssocID="{F9A2536F-A818-497A-9442-C9488C3095D7}" presName="horzOne" presStyleCnt="0"/>
      <dgm:spPr/>
    </dgm:pt>
    <dgm:pt modelId="{8A6F2953-01B1-42A2-ACCB-A77368FAE54D}" type="pres">
      <dgm:prSet presAssocID="{AF999A27-108E-4159-BE80-8CFEE3D74D80}" presName="vertTwo" presStyleCnt="0"/>
      <dgm:spPr/>
    </dgm:pt>
    <dgm:pt modelId="{AF0696E2-7238-4C35-8618-89558C91C86F}" type="pres">
      <dgm:prSet presAssocID="{AF999A27-108E-4159-BE80-8CFEE3D74D80}" presName="txTwo" presStyleLbl="node2" presStyleIdx="0" presStyleCnt="1" custLinFactNeighborX="-487" custLinFactNeighborY="-1912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0B58561-E2A8-407B-A66A-820069D3C126}" type="pres">
      <dgm:prSet presAssocID="{AF999A27-108E-4159-BE80-8CFEE3D74D80}" presName="parTransTwo" presStyleCnt="0"/>
      <dgm:spPr/>
    </dgm:pt>
    <dgm:pt modelId="{82E4B8A9-23F9-4243-A73D-76CCC8A535E5}" type="pres">
      <dgm:prSet presAssocID="{AF999A27-108E-4159-BE80-8CFEE3D74D80}" presName="horzTwo" presStyleCnt="0"/>
      <dgm:spPr/>
    </dgm:pt>
    <dgm:pt modelId="{7F53E361-F0C9-47F9-97D4-E27C9A4608D1}" type="pres">
      <dgm:prSet presAssocID="{8088925F-7549-4677-A446-4F07CD642B49}" presName="vertThree" presStyleCnt="0"/>
      <dgm:spPr/>
    </dgm:pt>
    <dgm:pt modelId="{F03C1C03-2F3D-4B21-83BD-EA57B42C15D0}" type="pres">
      <dgm:prSet presAssocID="{8088925F-7549-4677-A446-4F07CD642B49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46A6888-91C9-4EB5-86D1-DF5137903D6F}" type="pres">
      <dgm:prSet presAssocID="{8088925F-7549-4677-A446-4F07CD642B49}" presName="parTransThree" presStyleCnt="0"/>
      <dgm:spPr/>
    </dgm:pt>
    <dgm:pt modelId="{15575B21-E65A-4204-81AC-809AD057075C}" type="pres">
      <dgm:prSet presAssocID="{8088925F-7549-4677-A446-4F07CD642B49}" presName="horzThree" presStyleCnt="0"/>
      <dgm:spPr/>
    </dgm:pt>
    <dgm:pt modelId="{714F1D69-7C53-44B4-A12E-E6E1CBD7A0BE}" type="pres">
      <dgm:prSet presAssocID="{5AE4C287-9A1D-4ABB-A01D-4922335BE6A6}" presName="vertFour" presStyleCnt="0">
        <dgm:presLayoutVars>
          <dgm:chPref val="3"/>
        </dgm:presLayoutVars>
      </dgm:prSet>
      <dgm:spPr/>
    </dgm:pt>
    <dgm:pt modelId="{4CEFF116-3779-41A1-B028-1BE4BEC37911}" type="pres">
      <dgm:prSet presAssocID="{5AE4C287-9A1D-4ABB-A01D-4922335BE6A6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0C03441-605A-45EC-AFB2-88660151661E}" type="pres">
      <dgm:prSet presAssocID="{5AE4C287-9A1D-4ABB-A01D-4922335BE6A6}" presName="horzFour" presStyleCnt="0"/>
      <dgm:spPr/>
    </dgm:pt>
    <dgm:pt modelId="{33529517-E24C-487B-9492-8C0368208B11}" type="pres">
      <dgm:prSet presAssocID="{DD748A56-CC4C-48D3-B69B-A5C15EDB49CF}" presName="sibSpaceFour" presStyleCnt="0"/>
      <dgm:spPr/>
    </dgm:pt>
    <dgm:pt modelId="{C1F0AA9F-13B9-45FD-A24A-1E8E0B147FDB}" type="pres">
      <dgm:prSet presAssocID="{6A33DE6F-2870-4A18-88F2-29BD4E85386D}" presName="vertFour" presStyleCnt="0">
        <dgm:presLayoutVars>
          <dgm:chPref val="3"/>
        </dgm:presLayoutVars>
      </dgm:prSet>
      <dgm:spPr/>
    </dgm:pt>
    <dgm:pt modelId="{FB3CFE5C-D6E3-4698-BB67-D050A8ED79DA}" type="pres">
      <dgm:prSet presAssocID="{6A33DE6F-2870-4A18-88F2-29BD4E85386D}" presName="txFour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C2EB44B-2036-40CD-BE2A-5F443C415FBB}" type="pres">
      <dgm:prSet presAssocID="{6A33DE6F-2870-4A18-88F2-29BD4E85386D}" presName="parTransFour" presStyleCnt="0"/>
      <dgm:spPr/>
    </dgm:pt>
    <dgm:pt modelId="{FB8E7482-D0ED-4296-A441-1E2DE6482D16}" type="pres">
      <dgm:prSet presAssocID="{6A33DE6F-2870-4A18-88F2-29BD4E85386D}" presName="horzFour" presStyleCnt="0"/>
      <dgm:spPr/>
    </dgm:pt>
    <dgm:pt modelId="{FA25D270-543B-4A16-B1F9-E6858C4B89E6}" type="pres">
      <dgm:prSet presAssocID="{CE1BE729-6F79-43D1-9A44-B8C4BE826304}" presName="vertFour" presStyleCnt="0">
        <dgm:presLayoutVars>
          <dgm:chPref val="3"/>
        </dgm:presLayoutVars>
      </dgm:prSet>
      <dgm:spPr/>
    </dgm:pt>
    <dgm:pt modelId="{3404DDF7-39A9-486B-B677-374E2E5F766F}" type="pres">
      <dgm:prSet presAssocID="{CE1BE729-6F79-43D1-9A44-B8C4BE826304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4085CAA-A22F-443B-BC8A-F62DFA02D737}" type="pres">
      <dgm:prSet presAssocID="{CE1BE729-6F79-43D1-9A44-B8C4BE826304}" presName="horzFour" presStyleCnt="0"/>
      <dgm:spPr/>
    </dgm:pt>
    <dgm:pt modelId="{A618DB9F-CCF5-49C5-A705-EB4C20573056}" type="pres">
      <dgm:prSet presAssocID="{F5E95B72-3EC2-4201-8B58-6DF0F90DF2D1}" presName="sibSpaceFour" presStyleCnt="0"/>
      <dgm:spPr/>
    </dgm:pt>
    <dgm:pt modelId="{6D95DF99-BDB2-4063-A082-86638F41D54A}" type="pres">
      <dgm:prSet presAssocID="{DF560FD2-1F60-43F7-8C6B-A2F385A3A3F9}" presName="vertFour" presStyleCnt="0">
        <dgm:presLayoutVars>
          <dgm:chPref val="3"/>
        </dgm:presLayoutVars>
      </dgm:prSet>
      <dgm:spPr/>
    </dgm:pt>
    <dgm:pt modelId="{C4BE8ECB-D9EE-48C9-843E-95B79FE7D76D}" type="pres">
      <dgm:prSet presAssocID="{DF560FD2-1F60-43F7-8C6B-A2F385A3A3F9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0CE7F22-074E-43AB-BFAD-DF9A7C03700D}" type="pres">
      <dgm:prSet presAssocID="{DF560FD2-1F60-43F7-8C6B-A2F385A3A3F9}" presName="parTransFour" presStyleCnt="0"/>
      <dgm:spPr/>
    </dgm:pt>
    <dgm:pt modelId="{B238BC01-B6C9-4EB6-841B-070617348648}" type="pres">
      <dgm:prSet presAssocID="{DF560FD2-1F60-43F7-8C6B-A2F385A3A3F9}" presName="horzFour" presStyleCnt="0"/>
      <dgm:spPr/>
    </dgm:pt>
    <dgm:pt modelId="{04E2A3D6-A346-47AC-829D-82E6A80F3D8E}" type="pres">
      <dgm:prSet presAssocID="{531976C6-8B78-4B60-AB3B-A0D87BCD2D0A}" presName="vertFour" presStyleCnt="0">
        <dgm:presLayoutVars>
          <dgm:chPref val="3"/>
        </dgm:presLayoutVars>
      </dgm:prSet>
      <dgm:spPr/>
    </dgm:pt>
    <dgm:pt modelId="{AD2DAF82-5D7F-4AC9-A9B6-B5C43F89898F}" type="pres">
      <dgm:prSet presAssocID="{531976C6-8B78-4B60-AB3B-A0D87BCD2D0A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E472912-E6B8-46D3-AE88-5336A02B53B7}" type="pres">
      <dgm:prSet presAssocID="{531976C6-8B78-4B60-AB3B-A0D87BCD2D0A}" presName="horzFour" presStyleCnt="0"/>
      <dgm:spPr/>
    </dgm:pt>
    <dgm:pt modelId="{B5EEA04D-FFAE-4229-A4A1-E052FB61C5DE}" type="pres">
      <dgm:prSet presAssocID="{851ACE6D-EA1C-479F-B971-96CD79F05611}" presName="sibSpaceFour" presStyleCnt="0"/>
      <dgm:spPr/>
    </dgm:pt>
    <dgm:pt modelId="{62F2CA7E-ED5F-44DC-92F9-13E50002B791}" type="pres">
      <dgm:prSet presAssocID="{77A70ED2-CE1B-4D89-AD32-E701E6254E05}" presName="vertFour" presStyleCnt="0">
        <dgm:presLayoutVars>
          <dgm:chPref val="3"/>
        </dgm:presLayoutVars>
      </dgm:prSet>
      <dgm:spPr/>
    </dgm:pt>
    <dgm:pt modelId="{1C469DD8-3752-49BF-A309-14866897931E}" type="pres">
      <dgm:prSet presAssocID="{77A70ED2-CE1B-4D89-AD32-E701E6254E05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52CB092-EF79-4404-B3E3-2F92A65E7B7C}" type="pres">
      <dgm:prSet presAssocID="{77A70ED2-CE1B-4D89-AD32-E701E6254E05}" presName="horzFour" presStyleCnt="0"/>
      <dgm:spPr/>
    </dgm:pt>
  </dgm:ptLst>
  <dgm:cxnLst>
    <dgm:cxn modelId="{B8857C0A-76E4-4985-A6DD-9E683C8F512D}" type="presOf" srcId="{10ED40AF-DFB1-4943-B6DB-2A904FAA918A}" destId="{E75BF49A-0BBD-418B-A465-D5C73CDDC862}" srcOrd="0" destOrd="0" presId="urn:microsoft.com/office/officeart/2005/8/layout/hierarchy4"/>
    <dgm:cxn modelId="{DF79EA45-2C7D-4463-97C4-5C446807EF2C}" type="presOf" srcId="{CE1BE729-6F79-43D1-9A44-B8C4BE826304}" destId="{3404DDF7-39A9-486B-B677-374E2E5F766F}" srcOrd="0" destOrd="0" presId="urn:microsoft.com/office/officeart/2005/8/layout/hierarchy4"/>
    <dgm:cxn modelId="{12504265-18A9-4D11-BFA5-F4B8918C2797}" srcId="{6A33DE6F-2870-4A18-88F2-29BD4E85386D}" destId="{DF560FD2-1F60-43F7-8C6B-A2F385A3A3F9}" srcOrd="1" destOrd="0" parTransId="{07A68A76-57B4-417D-B9F1-A19C08376CA6}" sibTransId="{71D28CEE-DCDE-4F13-9665-70F11154D637}"/>
    <dgm:cxn modelId="{CCDFAADA-FBDD-469E-A3C3-84105BC2DE0F}" srcId="{10ED40AF-DFB1-4943-B6DB-2A904FAA918A}" destId="{F9A2536F-A818-497A-9442-C9488C3095D7}" srcOrd="0" destOrd="0" parTransId="{054DFE94-4319-4F0A-850F-469244B5D399}" sibTransId="{A99ABC30-5AAC-497A-B84D-5882161004BB}"/>
    <dgm:cxn modelId="{33D1CB82-B6BC-401B-92E1-960F4C60E6CC}" srcId="{AF999A27-108E-4159-BE80-8CFEE3D74D80}" destId="{8088925F-7549-4677-A446-4F07CD642B49}" srcOrd="0" destOrd="0" parTransId="{55806813-16F5-42B5-B329-B1376402647C}" sibTransId="{48B1E862-312E-4DB9-B9C7-1AA97F127546}"/>
    <dgm:cxn modelId="{EF49D7DD-E74B-4307-8D83-D77FB5FA42C8}" srcId="{6A33DE6F-2870-4A18-88F2-29BD4E85386D}" destId="{CE1BE729-6F79-43D1-9A44-B8C4BE826304}" srcOrd="0" destOrd="0" parTransId="{2BBF39B1-A5FB-4A21-88D1-10A30E173FA5}" sibTransId="{F5E95B72-3EC2-4201-8B58-6DF0F90DF2D1}"/>
    <dgm:cxn modelId="{D031152B-7854-4F38-A9E9-0DF002082E23}" srcId="{DF560FD2-1F60-43F7-8C6B-A2F385A3A3F9}" destId="{531976C6-8B78-4B60-AB3B-A0D87BCD2D0A}" srcOrd="0" destOrd="0" parTransId="{D502D27E-10C0-4D78-917D-773E42AFD437}" sibTransId="{851ACE6D-EA1C-479F-B971-96CD79F05611}"/>
    <dgm:cxn modelId="{8F9ECF8A-92EF-4F81-B8C4-1A783296CC87}" type="presOf" srcId="{77A70ED2-CE1B-4D89-AD32-E701E6254E05}" destId="{1C469DD8-3752-49BF-A309-14866897931E}" srcOrd="0" destOrd="0" presId="urn:microsoft.com/office/officeart/2005/8/layout/hierarchy4"/>
    <dgm:cxn modelId="{D7C3FF96-61DA-4E9A-B157-45FEA161BD93}" type="presOf" srcId="{DF560FD2-1F60-43F7-8C6B-A2F385A3A3F9}" destId="{C4BE8ECB-D9EE-48C9-843E-95B79FE7D76D}" srcOrd="0" destOrd="0" presId="urn:microsoft.com/office/officeart/2005/8/layout/hierarchy4"/>
    <dgm:cxn modelId="{C3F47B7A-47A9-4794-9129-034289D2BE12}" type="presOf" srcId="{AF999A27-108E-4159-BE80-8CFEE3D74D80}" destId="{AF0696E2-7238-4C35-8618-89558C91C86F}" srcOrd="0" destOrd="0" presId="urn:microsoft.com/office/officeart/2005/8/layout/hierarchy4"/>
    <dgm:cxn modelId="{E2DC8629-FA28-4123-929B-32212C0AB4B2}" srcId="{F9A2536F-A818-497A-9442-C9488C3095D7}" destId="{AF999A27-108E-4159-BE80-8CFEE3D74D80}" srcOrd="0" destOrd="0" parTransId="{403C1AF7-EC1D-492E-9385-71579D4BF363}" sibTransId="{3FFE8D81-D257-45FC-84AC-2F417A7CC8E0}"/>
    <dgm:cxn modelId="{5389A704-A26B-4494-B11F-3DFB79323887}" type="presOf" srcId="{5AE4C287-9A1D-4ABB-A01D-4922335BE6A6}" destId="{4CEFF116-3779-41A1-B028-1BE4BEC37911}" srcOrd="0" destOrd="0" presId="urn:microsoft.com/office/officeart/2005/8/layout/hierarchy4"/>
    <dgm:cxn modelId="{B6D1421A-7F02-49DD-B0CC-9AF5D35C8C47}" srcId="{DF560FD2-1F60-43F7-8C6B-A2F385A3A3F9}" destId="{77A70ED2-CE1B-4D89-AD32-E701E6254E05}" srcOrd="1" destOrd="0" parTransId="{DF5D8C71-2054-4663-B63D-FE6AD21EB2BB}" sibTransId="{840A085E-8B8D-4B92-9CDD-290BE7DEBEAD}"/>
    <dgm:cxn modelId="{B7A5487F-F971-472B-93C6-EE0EC09C6E42}" srcId="{8088925F-7549-4677-A446-4F07CD642B49}" destId="{5AE4C287-9A1D-4ABB-A01D-4922335BE6A6}" srcOrd="0" destOrd="0" parTransId="{7BAF2549-044C-4CF7-8255-DFD305919AF5}" sibTransId="{DD748A56-CC4C-48D3-B69B-A5C15EDB49CF}"/>
    <dgm:cxn modelId="{5D6F686B-6BFA-404E-9CD6-64C62B23B1FC}" type="presOf" srcId="{F9A2536F-A818-497A-9442-C9488C3095D7}" destId="{46539753-534B-4EBA-A5D8-2762AF23E889}" srcOrd="0" destOrd="0" presId="urn:microsoft.com/office/officeart/2005/8/layout/hierarchy4"/>
    <dgm:cxn modelId="{1BC87495-70EF-4A03-9760-819E9B2EC4B4}" type="presOf" srcId="{6A33DE6F-2870-4A18-88F2-29BD4E85386D}" destId="{FB3CFE5C-D6E3-4698-BB67-D050A8ED79DA}" srcOrd="0" destOrd="0" presId="urn:microsoft.com/office/officeart/2005/8/layout/hierarchy4"/>
    <dgm:cxn modelId="{F61A8D32-F190-4400-8813-D6BA844FFCE4}" type="presOf" srcId="{531976C6-8B78-4B60-AB3B-A0D87BCD2D0A}" destId="{AD2DAF82-5D7F-4AC9-A9B6-B5C43F89898F}" srcOrd="0" destOrd="0" presId="urn:microsoft.com/office/officeart/2005/8/layout/hierarchy4"/>
    <dgm:cxn modelId="{D9B6FD1C-D8BF-46C6-9E5B-19FE4779AE24}" type="presOf" srcId="{8088925F-7549-4677-A446-4F07CD642B49}" destId="{F03C1C03-2F3D-4B21-83BD-EA57B42C15D0}" srcOrd="0" destOrd="0" presId="urn:microsoft.com/office/officeart/2005/8/layout/hierarchy4"/>
    <dgm:cxn modelId="{E4F16E1A-2438-4A1B-84A5-8584681FE8C7}" srcId="{8088925F-7549-4677-A446-4F07CD642B49}" destId="{6A33DE6F-2870-4A18-88F2-29BD4E85386D}" srcOrd="1" destOrd="0" parTransId="{B5718C01-7802-4F72-8AB6-2CB675895F6F}" sibTransId="{1989FB13-04B5-4F41-804F-F9728162DA1E}"/>
    <dgm:cxn modelId="{7DC5C259-8333-4423-B512-D8CE4194BE70}" type="presParOf" srcId="{E75BF49A-0BBD-418B-A465-D5C73CDDC862}" destId="{F767BA92-EACE-407F-8881-C5E4185CF84B}" srcOrd="0" destOrd="0" presId="urn:microsoft.com/office/officeart/2005/8/layout/hierarchy4"/>
    <dgm:cxn modelId="{B9CA48E3-4B69-4BDF-803D-CC9659A5F906}" type="presParOf" srcId="{F767BA92-EACE-407F-8881-C5E4185CF84B}" destId="{46539753-534B-4EBA-A5D8-2762AF23E889}" srcOrd="0" destOrd="0" presId="urn:microsoft.com/office/officeart/2005/8/layout/hierarchy4"/>
    <dgm:cxn modelId="{2E1F151A-A572-4990-822C-D7BDBEF659AF}" type="presParOf" srcId="{F767BA92-EACE-407F-8881-C5E4185CF84B}" destId="{A1C5363D-9AC1-4424-95B6-4EE8355DD8D1}" srcOrd="1" destOrd="0" presId="urn:microsoft.com/office/officeart/2005/8/layout/hierarchy4"/>
    <dgm:cxn modelId="{D07F363A-07FA-4AB8-88E5-CCCAF8CB0DA7}" type="presParOf" srcId="{F767BA92-EACE-407F-8881-C5E4185CF84B}" destId="{50D9172D-A199-4705-B75D-D0810FD10B60}" srcOrd="2" destOrd="0" presId="urn:microsoft.com/office/officeart/2005/8/layout/hierarchy4"/>
    <dgm:cxn modelId="{3202FE4A-89B7-42DA-8A21-921E74BF8C6A}" type="presParOf" srcId="{50D9172D-A199-4705-B75D-D0810FD10B60}" destId="{8A6F2953-01B1-42A2-ACCB-A77368FAE54D}" srcOrd="0" destOrd="0" presId="urn:microsoft.com/office/officeart/2005/8/layout/hierarchy4"/>
    <dgm:cxn modelId="{B9427CB9-2453-44E7-BB66-393C5F25F8CC}" type="presParOf" srcId="{8A6F2953-01B1-42A2-ACCB-A77368FAE54D}" destId="{AF0696E2-7238-4C35-8618-89558C91C86F}" srcOrd="0" destOrd="0" presId="urn:microsoft.com/office/officeart/2005/8/layout/hierarchy4"/>
    <dgm:cxn modelId="{00C52317-8600-4B7D-A7ED-3B0CC3DB88B9}" type="presParOf" srcId="{8A6F2953-01B1-42A2-ACCB-A77368FAE54D}" destId="{10B58561-E2A8-407B-A66A-820069D3C126}" srcOrd="1" destOrd="0" presId="urn:microsoft.com/office/officeart/2005/8/layout/hierarchy4"/>
    <dgm:cxn modelId="{9AEF4B48-8809-4E78-9F02-1E4100DD3BC2}" type="presParOf" srcId="{8A6F2953-01B1-42A2-ACCB-A77368FAE54D}" destId="{82E4B8A9-23F9-4243-A73D-76CCC8A535E5}" srcOrd="2" destOrd="0" presId="urn:microsoft.com/office/officeart/2005/8/layout/hierarchy4"/>
    <dgm:cxn modelId="{BEC09F1B-7497-4FE1-810D-0E36067C872E}" type="presParOf" srcId="{82E4B8A9-23F9-4243-A73D-76CCC8A535E5}" destId="{7F53E361-F0C9-47F9-97D4-E27C9A4608D1}" srcOrd="0" destOrd="0" presId="urn:microsoft.com/office/officeart/2005/8/layout/hierarchy4"/>
    <dgm:cxn modelId="{781885A4-6D18-494F-95E1-AD0572B1ED7D}" type="presParOf" srcId="{7F53E361-F0C9-47F9-97D4-E27C9A4608D1}" destId="{F03C1C03-2F3D-4B21-83BD-EA57B42C15D0}" srcOrd="0" destOrd="0" presId="urn:microsoft.com/office/officeart/2005/8/layout/hierarchy4"/>
    <dgm:cxn modelId="{0D67C92A-293D-48E1-9F3C-868298E53025}" type="presParOf" srcId="{7F53E361-F0C9-47F9-97D4-E27C9A4608D1}" destId="{946A6888-91C9-4EB5-86D1-DF5137903D6F}" srcOrd="1" destOrd="0" presId="urn:microsoft.com/office/officeart/2005/8/layout/hierarchy4"/>
    <dgm:cxn modelId="{00EDA17B-45DE-43A3-990A-4331049DCD1A}" type="presParOf" srcId="{7F53E361-F0C9-47F9-97D4-E27C9A4608D1}" destId="{15575B21-E65A-4204-81AC-809AD057075C}" srcOrd="2" destOrd="0" presId="urn:microsoft.com/office/officeart/2005/8/layout/hierarchy4"/>
    <dgm:cxn modelId="{90CE3A2D-8871-421D-BB33-E143A80B8BD0}" type="presParOf" srcId="{15575B21-E65A-4204-81AC-809AD057075C}" destId="{714F1D69-7C53-44B4-A12E-E6E1CBD7A0BE}" srcOrd="0" destOrd="0" presId="urn:microsoft.com/office/officeart/2005/8/layout/hierarchy4"/>
    <dgm:cxn modelId="{F02053F2-22BC-4C06-8ED5-20F0680F97CF}" type="presParOf" srcId="{714F1D69-7C53-44B4-A12E-E6E1CBD7A0BE}" destId="{4CEFF116-3779-41A1-B028-1BE4BEC37911}" srcOrd="0" destOrd="0" presId="urn:microsoft.com/office/officeart/2005/8/layout/hierarchy4"/>
    <dgm:cxn modelId="{0024659D-9F95-4EA7-890B-8285D6799787}" type="presParOf" srcId="{714F1D69-7C53-44B4-A12E-E6E1CBD7A0BE}" destId="{10C03441-605A-45EC-AFB2-88660151661E}" srcOrd="1" destOrd="0" presId="urn:microsoft.com/office/officeart/2005/8/layout/hierarchy4"/>
    <dgm:cxn modelId="{E3DD7D56-C29F-447E-B610-429D4400F04B}" type="presParOf" srcId="{15575B21-E65A-4204-81AC-809AD057075C}" destId="{33529517-E24C-487B-9492-8C0368208B11}" srcOrd="1" destOrd="0" presId="urn:microsoft.com/office/officeart/2005/8/layout/hierarchy4"/>
    <dgm:cxn modelId="{86B76395-5F46-4E07-9DFD-EF8EB598F3BA}" type="presParOf" srcId="{15575B21-E65A-4204-81AC-809AD057075C}" destId="{C1F0AA9F-13B9-45FD-A24A-1E8E0B147FDB}" srcOrd="2" destOrd="0" presId="urn:microsoft.com/office/officeart/2005/8/layout/hierarchy4"/>
    <dgm:cxn modelId="{41F69278-536A-4A48-9685-CCEA2E20DD55}" type="presParOf" srcId="{C1F0AA9F-13B9-45FD-A24A-1E8E0B147FDB}" destId="{FB3CFE5C-D6E3-4698-BB67-D050A8ED79DA}" srcOrd="0" destOrd="0" presId="urn:microsoft.com/office/officeart/2005/8/layout/hierarchy4"/>
    <dgm:cxn modelId="{32022926-A720-451E-9F6E-A330172A8177}" type="presParOf" srcId="{C1F0AA9F-13B9-45FD-A24A-1E8E0B147FDB}" destId="{1C2EB44B-2036-40CD-BE2A-5F443C415FBB}" srcOrd="1" destOrd="0" presId="urn:microsoft.com/office/officeart/2005/8/layout/hierarchy4"/>
    <dgm:cxn modelId="{2EAD25D2-D1F3-4B25-A9D2-F74D09E28C23}" type="presParOf" srcId="{C1F0AA9F-13B9-45FD-A24A-1E8E0B147FDB}" destId="{FB8E7482-D0ED-4296-A441-1E2DE6482D16}" srcOrd="2" destOrd="0" presId="urn:microsoft.com/office/officeart/2005/8/layout/hierarchy4"/>
    <dgm:cxn modelId="{8D064AA2-DBCA-45F0-A970-9F47DB7D4B38}" type="presParOf" srcId="{FB8E7482-D0ED-4296-A441-1E2DE6482D16}" destId="{FA25D270-543B-4A16-B1F9-E6858C4B89E6}" srcOrd="0" destOrd="0" presId="urn:microsoft.com/office/officeart/2005/8/layout/hierarchy4"/>
    <dgm:cxn modelId="{93E25B9C-1413-4EBB-89AE-532141B7586E}" type="presParOf" srcId="{FA25D270-543B-4A16-B1F9-E6858C4B89E6}" destId="{3404DDF7-39A9-486B-B677-374E2E5F766F}" srcOrd="0" destOrd="0" presId="urn:microsoft.com/office/officeart/2005/8/layout/hierarchy4"/>
    <dgm:cxn modelId="{227636A3-5C35-44CF-92D5-A29C8E72362B}" type="presParOf" srcId="{FA25D270-543B-4A16-B1F9-E6858C4B89E6}" destId="{F4085CAA-A22F-443B-BC8A-F62DFA02D737}" srcOrd="1" destOrd="0" presId="urn:microsoft.com/office/officeart/2005/8/layout/hierarchy4"/>
    <dgm:cxn modelId="{C0C952A6-C403-4094-8B7D-0BE30352BA97}" type="presParOf" srcId="{FB8E7482-D0ED-4296-A441-1E2DE6482D16}" destId="{A618DB9F-CCF5-49C5-A705-EB4C20573056}" srcOrd="1" destOrd="0" presId="urn:microsoft.com/office/officeart/2005/8/layout/hierarchy4"/>
    <dgm:cxn modelId="{E5582670-045E-4874-841E-0066D30EA6E9}" type="presParOf" srcId="{FB8E7482-D0ED-4296-A441-1E2DE6482D16}" destId="{6D95DF99-BDB2-4063-A082-86638F41D54A}" srcOrd="2" destOrd="0" presId="urn:microsoft.com/office/officeart/2005/8/layout/hierarchy4"/>
    <dgm:cxn modelId="{D9554803-7837-480D-BD7A-D79834AA2792}" type="presParOf" srcId="{6D95DF99-BDB2-4063-A082-86638F41D54A}" destId="{C4BE8ECB-D9EE-48C9-843E-95B79FE7D76D}" srcOrd="0" destOrd="0" presId="urn:microsoft.com/office/officeart/2005/8/layout/hierarchy4"/>
    <dgm:cxn modelId="{C430F7BD-4170-40CC-8A09-90E39FB07D84}" type="presParOf" srcId="{6D95DF99-BDB2-4063-A082-86638F41D54A}" destId="{20CE7F22-074E-43AB-BFAD-DF9A7C03700D}" srcOrd="1" destOrd="0" presId="urn:microsoft.com/office/officeart/2005/8/layout/hierarchy4"/>
    <dgm:cxn modelId="{F0E9912E-D9ED-402E-8796-8760D2F34B3C}" type="presParOf" srcId="{6D95DF99-BDB2-4063-A082-86638F41D54A}" destId="{B238BC01-B6C9-4EB6-841B-070617348648}" srcOrd="2" destOrd="0" presId="urn:microsoft.com/office/officeart/2005/8/layout/hierarchy4"/>
    <dgm:cxn modelId="{2E1A637D-D02A-4EA8-8CE7-18004061F4AF}" type="presParOf" srcId="{B238BC01-B6C9-4EB6-841B-070617348648}" destId="{04E2A3D6-A346-47AC-829D-82E6A80F3D8E}" srcOrd="0" destOrd="0" presId="urn:microsoft.com/office/officeart/2005/8/layout/hierarchy4"/>
    <dgm:cxn modelId="{85DF0AF5-53E8-4B03-886D-048BB9D8379D}" type="presParOf" srcId="{04E2A3D6-A346-47AC-829D-82E6A80F3D8E}" destId="{AD2DAF82-5D7F-4AC9-A9B6-B5C43F89898F}" srcOrd="0" destOrd="0" presId="urn:microsoft.com/office/officeart/2005/8/layout/hierarchy4"/>
    <dgm:cxn modelId="{99837035-6F6A-45EB-B54B-32EDFDC87286}" type="presParOf" srcId="{04E2A3D6-A346-47AC-829D-82E6A80F3D8E}" destId="{4E472912-E6B8-46D3-AE88-5336A02B53B7}" srcOrd="1" destOrd="0" presId="urn:microsoft.com/office/officeart/2005/8/layout/hierarchy4"/>
    <dgm:cxn modelId="{B5150C2C-6A12-4281-8DA4-E2F9FC0D9AC7}" type="presParOf" srcId="{B238BC01-B6C9-4EB6-841B-070617348648}" destId="{B5EEA04D-FFAE-4229-A4A1-E052FB61C5DE}" srcOrd="1" destOrd="0" presId="urn:microsoft.com/office/officeart/2005/8/layout/hierarchy4"/>
    <dgm:cxn modelId="{B16E7C46-E5E8-44A9-B09E-1D7E56231CF7}" type="presParOf" srcId="{B238BC01-B6C9-4EB6-841B-070617348648}" destId="{62F2CA7E-ED5F-44DC-92F9-13E50002B791}" srcOrd="2" destOrd="0" presId="urn:microsoft.com/office/officeart/2005/8/layout/hierarchy4"/>
    <dgm:cxn modelId="{E1399ECB-1ABD-4E4E-A867-12CFDE809B92}" type="presParOf" srcId="{62F2CA7E-ED5F-44DC-92F9-13E50002B791}" destId="{1C469DD8-3752-49BF-A309-14866897931E}" srcOrd="0" destOrd="0" presId="urn:microsoft.com/office/officeart/2005/8/layout/hierarchy4"/>
    <dgm:cxn modelId="{7E0EFFEB-7043-4F12-9BF0-9E7E1F214EE9}" type="presParOf" srcId="{62F2CA7E-ED5F-44DC-92F9-13E50002B791}" destId="{D52CB092-EF79-4404-B3E3-2F92A65E7B7C}" srcOrd="1" destOrd="0" presId="urn:microsoft.com/office/officeart/2005/8/layout/hierarchy4"/>
  </dgm:cxnLst>
  <dgm:bg/>
  <dgm:whole>
    <a:ln w="57150"/>
  </dgm:whole>
</dgm:dataModel>
</file>

<file path=ppt/diagrams/data126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FB66204-E51C-4CD8-865F-B82776D0537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Ana María De Toro Zapata</a:t>
          </a:r>
          <a:endParaRPr lang="es-CO" sz="2400" i="1" dirty="0"/>
        </a:p>
      </dgm:t>
    </dgm:pt>
    <dgm:pt modelId="{D7A20F7F-57F9-4CFE-BC52-A442A7941841}" type="sibTrans" cxnId="{1122B9DE-5A98-48B2-B61B-50AFE92A5B06}">
      <dgm:prSet/>
      <dgm:spPr/>
      <dgm:t>
        <a:bodyPr/>
        <a:lstStyle/>
        <a:p>
          <a:endParaRPr lang="es-CO"/>
        </a:p>
      </dgm:t>
    </dgm:pt>
    <dgm:pt modelId="{8FC3EB04-99BB-4930-B477-69A962573B39}" type="parTrans" cxnId="{1122B9DE-5A98-48B2-B61B-50AFE92A5B06}">
      <dgm:prSet/>
      <dgm:spPr/>
      <dgm:t>
        <a:bodyPr/>
        <a:lstStyle/>
        <a:p>
          <a:endParaRPr lang="es-CO"/>
        </a:p>
      </dgm:t>
    </dgm:pt>
    <dgm:pt modelId="{40BB8068-5CC5-4157-B275-9DB0EB29FA1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María                                                                          García De Ordaz                         Y Figueroa</a:t>
          </a:r>
          <a:endParaRPr lang="es-CO" sz="1600" dirty="0"/>
        </a:p>
      </dgm:t>
    </dgm:pt>
    <dgm:pt modelId="{BB13D963-D6FA-40DE-9A37-EAC42E5870F5}" type="parTrans" cxnId="{480B3F4A-20FF-42F7-A6A7-77976C212A0B}">
      <dgm:prSet/>
      <dgm:spPr/>
      <dgm:t>
        <a:bodyPr/>
        <a:lstStyle/>
        <a:p>
          <a:endParaRPr lang="es-CO"/>
        </a:p>
      </dgm:t>
    </dgm:pt>
    <dgm:pt modelId="{3B344B05-F81A-4C5D-B1D9-065E88C045DF}" type="sibTrans" cxnId="{480B3F4A-20FF-42F7-A6A7-77976C212A0B}">
      <dgm:prSet/>
      <dgm:spPr/>
      <dgm:t>
        <a:bodyPr/>
        <a:lstStyle/>
        <a:p>
          <a:endParaRPr lang="es-CO"/>
        </a:p>
      </dgm:t>
    </dgm:pt>
    <dgm:pt modelId="{F882B1C1-AB9A-45FF-A9AD-1D61A19ADD0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Juan                      De Toro</a:t>
          </a:r>
          <a:endParaRPr lang="es-CO" sz="1600" dirty="0"/>
        </a:p>
      </dgm:t>
    </dgm:pt>
    <dgm:pt modelId="{C832FA78-17A8-48AF-9708-8348659B8779}" type="parTrans" cxnId="{F3B369D0-C5D5-403F-B128-92DB7CB3FA8E}">
      <dgm:prSet/>
      <dgm:spPr/>
      <dgm:t>
        <a:bodyPr/>
        <a:lstStyle/>
        <a:p>
          <a:endParaRPr lang="es-CO"/>
        </a:p>
      </dgm:t>
    </dgm:pt>
    <dgm:pt modelId="{983C33E3-D669-4680-8A27-190C269F3514}" type="sibTrans" cxnId="{F3B369D0-C5D5-403F-B128-92DB7CB3FA8E}">
      <dgm:prSet/>
      <dgm:spPr/>
      <dgm:t>
        <a:bodyPr/>
        <a:lstStyle/>
        <a:p>
          <a:endParaRPr lang="es-CO"/>
        </a:p>
      </dgm:t>
    </dgm:pt>
    <dgm:pt modelId="{CDD37B65-CBC6-4ED4-A42F-36EE359483F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Catalina                                                                                                                          Zapata De Cárdenas Valero</a:t>
          </a:r>
          <a:endParaRPr lang="es-CO" sz="1800" dirty="0"/>
        </a:p>
      </dgm:t>
    </dgm:pt>
    <dgm:pt modelId="{418E2613-DEAC-48E8-B5D3-2A15EF9EBEFF}" type="parTrans" cxnId="{44CDE4AE-28CE-4FFC-8B95-CDDA63E33AD3}">
      <dgm:prSet/>
      <dgm:spPr/>
      <dgm:t>
        <a:bodyPr/>
        <a:lstStyle/>
        <a:p>
          <a:endParaRPr lang="es-CO"/>
        </a:p>
      </dgm:t>
    </dgm:pt>
    <dgm:pt modelId="{BB508E4A-049C-4CBC-A56D-15E326B9712D}" type="sibTrans" cxnId="{44CDE4AE-28CE-4FFC-8B95-CDDA63E33AD3}">
      <dgm:prSet/>
      <dgm:spPr/>
      <dgm:t>
        <a:bodyPr/>
        <a:lstStyle/>
        <a:p>
          <a:endParaRPr lang="es-CO"/>
        </a:p>
      </dgm:t>
    </dgm:pt>
    <dgm:pt modelId="{542EE92F-BF6C-4FFF-B341-CF1CB8AD0303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baseline="0" dirty="0" smtClean="0"/>
            <a:t>Juan             García De Ordaz  Y Mancill</a:t>
          </a:r>
          <a:r>
            <a:rPr lang="es-CO" sz="1400" dirty="0" smtClean="0"/>
            <a:t>a</a:t>
          </a:r>
          <a:endParaRPr lang="es-CO" sz="1400" dirty="0"/>
        </a:p>
      </dgm:t>
    </dgm:pt>
    <dgm:pt modelId="{2A314943-7FFB-48FC-97FB-4DBBC7F91450}" type="parTrans" cxnId="{BC5458CC-D712-4FC0-BA72-ED1A942984A9}">
      <dgm:prSet/>
      <dgm:spPr/>
      <dgm:t>
        <a:bodyPr/>
        <a:lstStyle/>
        <a:p>
          <a:endParaRPr lang="es-CO"/>
        </a:p>
      </dgm:t>
    </dgm:pt>
    <dgm:pt modelId="{5AB1FD4E-62F7-4081-933A-DA5882FF51BC}" type="sibTrans" cxnId="{BC5458CC-D712-4FC0-BA72-ED1A942984A9}">
      <dgm:prSet/>
      <dgm:spPr/>
      <dgm:t>
        <a:bodyPr/>
        <a:lstStyle/>
        <a:p>
          <a:endParaRPr lang="es-CO"/>
        </a:p>
      </dgm:t>
    </dgm:pt>
    <dgm:pt modelId="{6AF38028-6D51-435E-85A8-018D5826EFE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baseline="0" dirty="0" smtClean="0"/>
            <a:t>Marina                  Cortés De Figueroa</a:t>
          </a:r>
          <a:endParaRPr lang="es-CO" sz="1400" baseline="0" dirty="0"/>
        </a:p>
      </dgm:t>
    </dgm:pt>
    <dgm:pt modelId="{05F7B562-8AF8-4F3F-BA6F-011DD0AD8E64}" type="parTrans" cxnId="{1E3DFBB5-1C4E-4B2F-BEE1-97B14BA6B567}">
      <dgm:prSet/>
      <dgm:spPr/>
      <dgm:t>
        <a:bodyPr/>
        <a:lstStyle/>
        <a:p>
          <a:endParaRPr lang="es-CO"/>
        </a:p>
      </dgm:t>
    </dgm:pt>
    <dgm:pt modelId="{47C9BBCD-178A-42B2-92E3-3611CA3C4DEA}" type="sibTrans" cxnId="{1E3DFBB5-1C4E-4B2F-BEE1-97B14BA6B567}">
      <dgm:prSet/>
      <dgm:spPr/>
      <dgm:t>
        <a:bodyPr/>
        <a:lstStyle/>
        <a:p>
          <a:endParaRPr lang="es-CO"/>
        </a:p>
      </dgm:t>
    </dgm:pt>
    <dgm:pt modelId="{6238EA40-D677-428E-BBEE-201E107EA90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baseline="0" dirty="0" smtClean="0"/>
            <a:t>Luis                       Zapata                    De Cárdenas</a:t>
          </a:r>
          <a:endParaRPr lang="es-CO" sz="1400" baseline="0" dirty="0"/>
        </a:p>
      </dgm:t>
    </dgm:pt>
    <dgm:pt modelId="{2F4A6745-DFC9-4E15-9682-A3A81DA81B1D}" type="parTrans" cxnId="{D2F0EE00-7A0D-4146-BCF1-DFB0B4C3B0D1}">
      <dgm:prSet/>
      <dgm:spPr/>
      <dgm:t>
        <a:bodyPr/>
        <a:lstStyle/>
        <a:p>
          <a:endParaRPr lang="es-CO"/>
        </a:p>
      </dgm:t>
    </dgm:pt>
    <dgm:pt modelId="{1851D26B-5110-49A1-A208-3EC9745BE062}" type="sibTrans" cxnId="{D2F0EE00-7A0D-4146-BCF1-DFB0B4C3B0D1}">
      <dgm:prSet/>
      <dgm:spPr/>
      <dgm:t>
        <a:bodyPr/>
        <a:lstStyle/>
        <a:p>
          <a:endParaRPr lang="es-CO"/>
        </a:p>
      </dgm:t>
    </dgm:pt>
    <dgm:pt modelId="{00EB7281-7DE8-42AB-9AD2-2796E6AFE0A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Mariana Valero De Velasco</a:t>
          </a:r>
          <a:endParaRPr lang="es-CO" sz="1600" dirty="0"/>
        </a:p>
      </dgm:t>
    </dgm:pt>
    <dgm:pt modelId="{63D0F975-CBD5-4736-AD9E-7E0A7A5E1197}" type="parTrans" cxnId="{0F609744-E1EC-4B81-BD6F-977C9EB06A04}">
      <dgm:prSet/>
      <dgm:spPr/>
      <dgm:t>
        <a:bodyPr/>
        <a:lstStyle/>
        <a:p>
          <a:endParaRPr lang="es-CO"/>
        </a:p>
      </dgm:t>
    </dgm:pt>
    <dgm:pt modelId="{D1FA62AE-5258-481C-B3E3-2C58CD871FF1}" type="sibTrans" cxnId="{0F609744-E1EC-4B81-BD6F-977C9EB06A04}">
      <dgm:prSet/>
      <dgm:spPr/>
      <dgm:t>
        <a:bodyPr/>
        <a:lstStyle/>
        <a:p>
          <a:endParaRPr lang="es-CO"/>
        </a:p>
      </dgm:t>
    </dgm:pt>
    <dgm:pt modelId="{9310F502-0E1E-473F-A900-6A7C0BD5A20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baseline="0" dirty="0" smtClean="0"/>
            <a:t>Martín                 García Valero</a:t>
          </a:r>
          <a:endParaRPr lang="es-CO" sz="1400" baseline="0" dirty="0"/>
        </a:p>
      </dgm:t>
    </dgm:pt>
    <dgm:pt modelId="{563BFA96-D303-4591-8615-FB96B9B5B9F7}" type="parTrans" cxnId="{2FA659B0-6B1A-48B9-B7D0-178BA0549C02}">
      <dgm:prSet/>
      <dgm:spPr/>
      <dgm:t>
        <a:bodyPr/>
        <a:lstStyle/>
        <a:p>
          <a:endParaRPr lang="es-CO"/>
        </a:p>
      </dgm:t>
    </dgm:pt>
    <dgm:pt modelId="{6228CEB6-4A5D-4784-B25E-82D0840B9EC0}" type="sibTrans" cxnId="{2FA659B0-6B1A-48B9-B7D0-178BA0549C02}">
      <dgm:prSet/>
      <dgm:spPr/>
      <dgm:t>
        <a:bodyPr/>
        <a:lstStyle/>
        <a:p>
          <a:endParaRPr lang="es-CO"/>
        </a:p>
      </dgm:t>
    </dgm:pt>
    <dgm:pt modelId="{D336FA6C-A685-4403-BD5A-CFFBA9779E9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baseline="0" dirty="0" smtClean="0"/>
            <a:t>Isabel                  Blasco                     De Velasco</a:t>
          </a:r>
          <a:endParaRPr lang="es-CO" sz="1400" baseline="0" dirty="0"/>
        </a:p>
      </dgm:t>
    </dgm:pt>
    <dgm:pt modelId="{5521699D-9799-4D41-B45B-24E5C1D66E8E}" type="parTrans" cxnId="{8B5DDE5F-1D67-4184-BBDF-D4FB0F05B3C8}">
      <dgm:prSet/>
      <dgm:spPr/>
      <dgm:t>
        <a:bodyPr/>
        <a:lstStyle/>
        <a:p>
          <a:endParaRPr lang="es-CO"/>
        </a:p>
      </dgm:t>
    </dgm:pt>
    <dgm:pt modelId="{A11AF72B-5D06-4A79-8E70-C70933BE4FCE}" type="sibTrans" cxnId="{8B5DDE5F-1D67-4184-BBDF-D4FB0F05B3C8}">
      <dgm:prSet/>
      <dgm:spPr/>
      <dgm:t>
        <a:bodyPr/>
        <a:lstStyle/>
        <a:p>
          <a:endParaRPr lang="es-CO"/>
        </a:p>
      </dgm:t>
    </dgm:pt>
    <dgm:pt modelId="{D649D228-B7AC-43D6-847F-8008FF009D0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dirty="0" smtClean="0"/>
            <a:t>Fernando De Toro Zapata</a:t>
          </a:r>
          <a:endParaRPr lang="es-CO" sz="2000" dirty="0"/>
        </a:p>
      </dgm:t>
    </dgm:pt>
    <dgm:pt modelId="{2A1EAAE0-3F4C-43D2-9DE6-16ADC4234962}" type="sibTrans" cxnId="{5D166BC9-0CBB-48D3-8D4C-1610B0309961}">
      <dgm:prSet/>
      <dgm:spPr/>
      <dgm:t>
        <a:bodyPr/>
        <a:lstStyle/>
        <a:p>
          <a:endParaRPr lang="es-CO"/>
        </a:p>
      </dgm:t>
    </dgm:pt>
    <dgm:pt modelId="{0C863C46-34E7-44F0-8B36-45905FB77508}" type="parTrans" cxnId="{5D166BC9-0CBB-48D3-8D4C-1610B0309961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35342F1E-25CD-4F90-AEA5-AA0C23F10941}" type="pres">
      <dgm:prSet presAssocID="{8FB66204-E51C-4CD8-865F-B82776D0537F}" presName="vertOne" presStyleCnt="0"/>
      <dgm:spPr/>
    </dgm:pt>
    <dgm:pt modelId="{FD81502D-4E5C-4528-87DE-5D0750FD661F}" type="pres">
      <dgm:prSet presAssocID="{8FB66204-E51C-4CD8-865F-B82776D0537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770FDE7-99AF-4293-B10A-02C172C85CDC}" type="pres">
      <dgm:prSet presAssocID="{8FB66204-E51C-4CD8-865F-B82776D0537F}" presName="parTransOne" presStyleCnt="0"/>
      <dgm:spPr/>
    </dgm:pt>
    <dgm:pt modelId="{636DA21E-274A-4E38-95B3-E7DDFEDBF188}" type="pres">
      <dgm:prSet presAssocID="{8FB66204-E51C-4CD8-865F-B82776D0537F}" presName="horzOne" presStyleCnt="0"/>
      <dgm:spPr/>
    </dgm:pt>
    <dgm:pt modelId="{4AB50A93-2CB4-4E4C-9729-0F00ED97F9FE}" type="pres">
      <dgm:prSet presAssocID="{D649D228-B7AC-43D6-847F-8008FF009D0F}" presName="vertTwo" presStyleCnt="0"/>
      <dgm:spPr/>
    </dgm:pt>
    <dgm:pt modelId="{1E9A10F2-FDDA-42CD-A807-80BC85B4A0E0}" type="pres">
      <dgm:prSet presAssocID="{D649D228-B7AC-43D6-847F-8008FF009D0F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F977D72-9C31-4880-A39B-820DE89C38E5}" type="pres">
      <dgm:prSet presAssocID="{D649D228-B7AC-43D6-847F-8008FF009D0F}" presName="parTransTwo" presStyleCnt="0"/>
      <dgm:spPr/>
    </dgm:pt>
    <dgm:pt modelId="{96494423-E516-465A-80BB-00DB61C455AD}" type="pres">
      <dgm:prSet presAssocID="{D649D228-B7AC-43D6-847F-8008FF009D0F}" presName="horzTwo" presStyleCnt="0"/>
      <dgm:spPr/>
    </dgm:pt>
    <dgm:pt modelId="{0D2ECF88-7D97-4795-B0EF-4EAF1D467E2E}" type="pres">
      <dgm:prSet presAssocID="{F882B1C1-AB9A-45FF-A9AD-1D61A19ADD05}" presName="vertThree" presStyleCnt="0"/>
      <dgm:spPr/>
    </dgm:pt>
    <dgm:pt modelId="{5F5A379B-3EE4-490B-B571-438E99F13868}" type="pres">
      <dgm:prSet presAssocID="{F882B1C1-AB9A-45FF-A9AD-1D61A19ADD05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0148A8C-7CC8-4503-B2C0-22A44A2A61C9}" type="pres">
      <dgm:prSet presAssocID="{F882B1C1-AB9A-45FF-A9AD-1D61A19ADD05}" presName="horzThree" presStyleCnt="0"/>
      <dgm:spPr/>
    </dgm:pt>
    <dgm:pt modelId="{C884BDDB-2139-4B63-AC3B-52144E5CCD82}" type="pres">
      <dgm:prSet presAssocID="{983C33E3-D669-4680-8A27-190C269F3514}" presName="sibSpaceThree" presStyleCnt="0"/>
      <dgm:spPr/>
    </dgm:pt>
    <dgm:pt modelId="{ABC81BFB-1F5B-45F6-8BB6-D3608EB270B9}" type="pres">
      <dgm:prSet presAssocID="{CDD37B65-CBC6-4ED4-A42F-36EE359483FE}" presName="vertThree" presStyleCnt="0"/>
      <dgm:spPr/>
    </dgm:pt>
    <dgm:pt modelId="{98ABBBE0-325A-4B2A-AE4F-B040D8E3AED5}" type="pres">
      <dgm:prSet presAssocID="{CDD37B65-CBC6-4ED4-A42F-36EE359483FE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440F0EE-7485-42F1-ABFF-7BD90F2916E7}" type="pres">
      <dgm:prSet presAssocID="{CDD37B65-CBC6-4ED4-A42F-36EE359483FE}" presName="parTransThree" presStyleCnt="0"/>
      <dgm:spPr/>
    </dgm:pt>
    <dgm:pt modelId="{FB18C34F-E7BF-432C-8FFE-AFA7BAE941A2}" type="pres">
      <dgm:prSet presAssocID="{CDD37B65-CBC6-4ED4-A42F-36EE359483FE}" presName="horzThree" presStyleCnt="0"/>
      <dgm:spPr/>
    </dgm:pt>
    <dgm:pt modelId="{6160FFE4-C08D-4A2B-9F8B-F4E5CA823BAE}" type="pres">
      <dgm:prSet presAssocID="{6238EA40-D677-428E-BBEE-201E107EA90D}" presName="vertFour" presStyleCnt="0">
        <dgm:presLayoutVars>
          <dgm:chPref val="3"/>
        </dgm:presLayoutVars>
      </dgm:prSet>
      <dgm:spPr/>
    </dgm:pt>
    <dgm:pt modelId="{D1210ED7-E1C8-43B9-9F9F-451B706940BC}" type="pres">
      <dgm:prSet presAssocID="{6238EA40-D677-428E-BBEE-201E107EA90D}" presName="txFour" presStyleLbl="node4" presStyleIdx="0" presStyleCnt="4" custLinFactNeighborX="833" custLinFactNeighborY="-268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32F1713-F64D-4125-99E0-0920A65A310E}" type="pres">
      <dgm:prSet presAssocID="{6238EA40-D677-428E-BBEE-201E107EA90D}" presName="horzFour" presStyleCnt="0"/>
      <dgm:spPr/>
    </dgm:pt>
    <dgm:pt modelId="{4A61B2D8-8691-444B-B0BF-892A95FDF208}" type="pres">
      <dgm:prSet presAssocID="{1851D26B-5110-49A1-A208-3EC9745BE062}" presName="sibSpaceFour" presStyleCnt="0"/>
      <dgm:spPr/>
    </dgm:pt>
    <dgm:pt modelId="{B583F55F-D0AE-44A3-AB7C-4F1B72F5CA36}" type="pres">
      <dgm:prSet presAssocID="{00EB7281-7DE8-42AB-9AD2-2796E6AFE0A3}" presName="vertFour" presStyleCnt="0">
        <dgm:presLayoutVars>
          <dgm:chPref val="3"/>
        </dgm:presLayoutVars>
      </dgm:prSet>
      <dgm:spPr/>
    </dgm:pt>
    <dgm:pt modelId="{626BEFF8-DB04-4972-B898-152D2AE2D2FA}" type="pres">
      <dgm:prSet presAssocID="{00EB7281-7DE8-42AB-9AD2-2796E6AFE0A3}" presName="txFour" presStyleLbl="node4" presStyleIdx="1" presStyleCnt="4" custLinFactNeighborX="835" custLinFactNeighborY="-10440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380B2E6-46BE-405A-A2DB-B402390BC786}" type="pres">
      <dgm:prSet presAssocID="{00EB7281-7DE8-42AB-9AD2-2796E6AFE0A3}" presName="parTransFour" presStyleCnt="0"/>
      <dgm:spPr/>
    </dgm:pt>
    <dgm:pt modelId="{0B093579-3B82-4A4E-8633-92A7B1FAB1D3}" type="pres">
      <dgm:prSet presAssocID="{00EB7281-7DE8-42AB-9AD2-2796E6AFE0A3}" presName="horzFour" presStyleCnt="0"/>
      <dgm:spPr/>
    </dgm:pt>
    <dgm:pt modelId="{43A17F04-BC79-4B9F-9E3E-C96B2205F70C}" type="pres">
      <dgm:prSet presAssocID="{9310F502-0E1E-473F-A900-6A7C0BD5A205}" presName="vertFour" presStyleCnt="0">
        <dgm:presLayoutVars>
          <dgm:chPref val="3"/>
        </dgm:presLayoutVars>
      </dgm:prSet>
      <dgm:spPr/>
    </dgm:pt>
    <dgm:pt modelId="{943025D6-31A4-486D-9EA9-4F23FDD9AA54}" type="pres">
      <dgm:prSet presAssocID="{9310F502-0E1E-473F-A900-6A7C0BD5A205}" presName="txFour" presStyleLbl="node4" presStyleIdx="2" presStyleCnt="4" custLinFactNeighborX="1687" custLinFactNeighborY="-219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DC47634-60F1-4A9E-A72B-1508619DE43B}" type="pres">
      <dgm:prSet presAssocID="{9310F502-0E1E-473F-A900-6A7C0BD5A205}" presName="horzFour" presStyleCnt="0"/>
      <dgm:spPr/>
    </dgm:pt>
    <dgm:pt modelId="{BDB3B745-B530-48A7-9C91-AF1EA8CE8C1F}" type="pres">
      <dgm:prSet presAssocID="{6228CEB6-4A5D-4784-B25E-82D0840B9EC0}" presName="sibSpaceFour" presStyleCnt="0"/>
      <dgm:spPr/>
    </dgm:pt>
    <dgm:pt modelId="{796170F5-B9A1-412D-8AA3-823130293C62}" type="pres">
      <dgm:prSet presAssocID="{D336FA6C-A685-4403-BD5A-CFFBA9779E99}" presName="vertFour" presStyleCnt="0">
        <dgm:presLayoutVars>
          <dgm:chPref val="3"/>
        </dgm:presLayoutVars>
      </dgm:prSet>
      <dgm:spPr/>
    </dgm:pt>
    <dgm:pt modelId="{F8E33A48-EFB8-43DE-B8E6-9D3B6AB15A0D}" type="pres">
      <dgm:prSet presAssocID="{D336FA6C-A685-4403-BD5A-CFFBA9779E99}" presName="txFour" presStyleLbl="node4" presStyleIdx="3" presStyleCnt="4" custLinFactNeighborX="7495" custLinFactNeighborY="-219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3C453F5-DF7A-4B6C-8920-7CE02F931955}" type="pres">
      <dgm:prSet presAssocID="{D336FA6C-A685-4403-BD5A-CFFBA9779E99}" presName="horzFour" presStyleCnt="0"/>
      <dgm:spPr/>
    </dgm:pt>
    <dgm:pt modelId="{27BADF0D-ACDD-411A-8759-F05EADC7D2E9}" type="pres">
      <dgm:prSet presAssocID="{2A1EAAE0-3F4C-43D2-9DE6-16ADC4234962}" presName="sibSpaceTwo" presStyleCnt="0"/>
      <dgm:spPr/>
    </dgm:pt>
    <dgm:pt modelId="{397537D3-A37E-402D-BA99-7D6CD91C7061}" type="pres">
      <dgm:prSet presAssocID="{40BB8068-5CC5-4157-B275-9DB0EB29FA1F}" presName="vertTwo" presStyleCnt="0"/>
      <dgm:spPr/>
    </dgm:pt>
    <dgm:pt modelId="{30B80548-017F-4CDB-A479-389B737BEAB2}" type="pres">
      <dgm:prSet presAssocID="{40BB8068-5CC5-4157-B275-9DB0EB29FA1F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674AB59-068E-416A-ABA1-FB810FF8F5C0}" type="pres">
      <dgm:prSet presAssocID="{40BB8068-5CC5-4157-B275-9DB0EB29FA1F}" presName="parTransTwo" presStyleCnt="0"/>
      <dgm:spPr/>
    </dgm:pt>
    <dgm:pt modelId="{7DA91341-BD39-4988-B8B9-64594BDA6DBC}" type="pres">
      <dgm:prSet presAssocID="{40BB8068-5CC5-4157-B275-9DB0EB29FA1F}" presName="horzTwo" presStyleCnt="0"/>
      <dgm:spPr/>
    </dgm:pt>
    <dgm:pt modelId="{07751C48-EC95-43E8-A86A-4163BD29838A}" type="pres">
      <dgm:prSet presAssocID="{542EE92F-BF6C-4FFF-B341-CF1CB8AD0303}" presName="vertThree" presStyleCnt="0"/>
      <dgm:spPr/>
    </dgm:pt>
    <dgm:pt modelId="{52E72261-919C-4525-8CDD-03FF55CB8EC1}" type="pres">
      <dgm:prSet presAssocID="{542EE92F-BF6C-4FFF-B341-CF1CB8AD0303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335615E-4AB2-4A8D-8480-EBB4EFEF2DFD}" type="pres">
      <dgm:prSet presAssocID="{542EE92F-BF6C-4FFF-B341-CF1CB8AD0303}" presName="horzThree" presStyleCnt="0"/>
      <dgm:spPr/>
    </dgm:pt>
    <dgm:pt modelId="{46B106A6-A909-4032-8CFF-92DD5C1E7B92}" type="pres">
      <dgm:prSet presAssocID="{5AB1FD4E-62F7-4081-933A-DA5882FF51BC}" presName="sibSpaceThree" presStyleCnt="0"/>
      <dgm:spPr/>
    </dgm:pt>
    <dgm:pt modelId="{202198C1-F507-4964-803B-05798A94AB96}" type="pres">
      <dgm:prSet presAssocID="{6AF38028-6D51-435E-85A8-018D5826EFE9}" presName="vertThree" presStyleCnt="0"/>
      <dgm:spPr/>
    </dgm:pt>
    <dgm:pt modelId="{6D85BAEF-394F-472A-941B-DC6778AEF8A7}" type="pres">
      <dgm:prSet presAssocID="{6AF38028-6D51-435E-85A8-018D5826EFE9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31E0172-6752-4E0F-828E-DADCF41238DD}" type="pres">
      <dgm:prSet presAssocID="{6AF38028-6D51-435E-85A8-018D5826EFE9}" presName="horzThree" presStyleCnt="0"/>
      <dgm:spPr/>
    </dgm:pt>
  </dgm:ptLst>
  <dgm:cxnLst>
    <dgm:cxn modelId="{AFC01935-7050-47A8-A57C-D1D0E3A8240B}" type="presOf" srcId="{9310F502-0E1E-473F-A900-6A7C0BD5A205}" destId="{943025D6-31A4-486D-9EA9-4F23FDD9AA54}" srcOrd="0" destOrd="0" presId="urn:microsoft.com/office/officeart/2005/8/layout/hierarchy4"/>
    <dgm:cxn modelId="{E43D0979-41BA-4BB6-A2D1-DC89B9DF05E8}" type="presOf" srcId="{6238EA40-D677-428E-BBEE-201E107EA90D}" destId="{D1210ED7-E1C8-43B9-9F9F-451B706940BC}" srcOrd="0" destOrd="0" presId="urn:microsoft.com/office/officeart/2005/8/layout/hierarchy4"/>
    <dgm:cxn modelId="{A35EB76D-C7C9-4EE6-A694-C67CAF14B8C1}" type="presOf" srcId="{8FB66204-E51C-4CD8-865F-B82776D0537F}" destId="{FD81502D-4E5C-4528-87DE-5D0750FD661F}" srcOrd="0" destOrd="0" presId="urn:microsoft.com/office/officeart/2005/8/layout/hierarchy4"/>
    <dgm:cxn modelId="{FC42705E-F45E-465C-AAE0-D88BA2ED67A5}" type="presOf" srcId="{00EB7281-7DE8-42AB-9AD2-2796E6AFE0A3}" destId="{626BEFF8-DB04-4972-B898-152D2AE2D2FA}" srcOrd="0" destOrd="0" presId="urn:microsoft.com/office/officeart/2005/8/layout/hierarchy4"/>
    <dgm:cxn modelId="{1E3DFBB5-1C4E-4B2F-BEE1-97B14BA6B567}" srcId="{40BB8068-5CC5-4157-B275-9DB0EB29FA1F}" destId="{6AF38028-6D51-435E-85A8-018D5826EFE9}" srcOrd="1" destOrd="0" parTransId="{05F7B562-8AF8-4F3F-BA6F-011DD0AD8E64}" sibTransId="{47C9BBCD-178A-42B2-92E3-3611CA3C4DEA}"/>
    <dgm:cxn modelId="{E08A8565-799F-4E68-83A1-03AE683D68CC}" type="presOf" srcId="{CDD37B65-CBC6-4ED4-A42F-36EE359483FE}" destId="{98ABBBE0-325A-4B2A-AE4F-B040D8E3AED5}" srcOrd="0" destOrd="0" presId="urn:microsoft.com/office/officeart/2005/8/layout/hierarchy4"/>
    <dgm:cxn modelId="{0F609744-E1EC-4B81-BD6F-977C9EB06A04}" srcId="{CDD37B65-CBC6-4ED4-A42F-36EE359483FE}" destId="{00EB7281-7DE8-42AB-9AD2-2796E6AFE0A3}" srcOrd="1" destOrd="0" parTransId="{63D0F975-CBD5-4736-AD9E-7E0A7A5E1197}" sibTransId="{D1FA62AE-5258-481C-B3E3-2C58CD871FF1}"/>
    <dgm:cxn modelId="{BC5458CC-D712-4FC0-BA72-ED1A942984A9}" srcId="{40BB8068-5CC5-4157-B275-9DB0EB29FA1F}" destId="{542EE92F-BF6C-4FFF-B341-CF1CB8AD0303}" srcOrd="0" destOrd="0" parTransId="{2A314943-7FFB-48FC-97FB-4DBBC7F91450}" sibTransId="{5AB1FD4E-62F7-4081-933A-DA5882FF51BC}"/>
    <dgm:cxn modelId="{165D0905-94A8-4290-B463-8DF38573D5A9}" type="presOf" srcId="{6AF38028-6D51-435E-85A8-018D5826EFE9}" destId="{6D85BAEF-394F-472A-941B-DC6778AEF8A7}" srcOrd="0" destOrd="0" presId="urn:microsoft.com/office/officeart/2005/8/layout/hierarchy4"/>
    <dgm:cxn modelId="{5D166BC9-0CBB-48D3-8D4C-1610B0309961}" srcId="{8FB66204-E51C-4CD8-865F-B82776D0537F}" destId="{D649D228-B7AC-43D6-847F-8008FF009D0F}" srcOrd="0" destOrd="0" parTransId="{0C863C46-34E7-44F0-8B36-45905FB77508}" sibTransId="{2A1EAAE0-3F4C-43D2-9DE6-16ADC4234962}"/>
    <dgm:cxn modelId="{C226F4BC-E21B-435C-BA85-66ACB0FAA174}" type="presOf" srcId="{F882B1C1-AB9A-45FF-A9AD-1D61A19ADD05}" destId="{5F5A379B-3EE4-490B-B571-438E99F13868}" srcOrd="0" destOrd="0" presId="urn:microsoft.com/office/officeart/2005/8/layout/hierarchy4"/>
    <dgm:cxn modelId="{480B3F4A-20FF-42F7-A6A7-77976C212A0B}" srcId="{8FB66204-E51C-4CD8-865F-B82776D0537F}" destId="{40BB8068-5CC5-4157-B275-9DB0EB29FA1F}" srcOrd="1" destOrd="0" parTransId="{BB13D963-D6FA-40DE-9A37-EAC42E5870F5}" sibTransId="{3B344B05-F81A-4C5D-B1D9-065E88C045DF}"/>
    <dgm:cxn modelId="{1122B9DE-5A98-48B2-B61B-50AFE92A5B06}" srcId="{10ED40AF-DFB1-4943-B6DB-2A904FAA918A}" destId="{8FB66204-E51C-4CD8-865F-B82776D0537F}" srcOrd="0" destOrd="0" parTransId="{8FC3EB04-99BB-4930-B477-69A962573B39}" sibTransId="{D7A20F7F-57F9-4CFE-BC52-A442A7941841}"/>
    <dgm:cxn modelId="{93680604-D948-4FCF-A112-AF6AB98E110B}" type="presOf" srcId="{D336FA6C-A685-4403-BD5A-CFFBA9779E99}" destId="{F8E33A48-EFB8-43DE-B8E6-9D3B6AB15A0D}" srcOrd="0" destOrd="0" presId="urn:microsoft.com/office/officeart/2005/8/layout/hierarchy4"/>
    <dgm:cxn modelId="{B5E0CF6E-55AE-4619-AF9F-171B4D1C582B}" type="presOf" srcId="{40BB8068-5CC5-4157-B275-9DB0EB29FA1F}" destId="{30B80548-017F-4CDB-A479-389B737BEAB2}" srcOrd="0" destOrd="0" presId="urn:microsoft.com/office/officeart/2005/8/layout/hierarchy4"/>
    <dgm:cxn modelId="{D2F0EE00-7A0D-4146-BCF1-DFB0B4C3B0D1}" srcId="{CDD37B65-CBC6-4ED4-A42F-36EE359483FE}" destId="{6238EA40-D677-428E-BBEE-201E107EA90D}" srcOrd="0" destOrd="0" parTransId="{2F4A6745-DFC9-4E15-9682-A3A81DA81B1D}" sibTransId="{1851D26B-5110-49A1-A208-3EC9745BE062}"/>
    <dgm:cxn modelId="{44CDE4AE-28CE-4FFC-8B95-CDDA63E33AD3}" srcId="{D649D228-B7AC-43D6-847F-8008FF009D0F}" destId="{CDD37B65-CBC6-4ED4-A42F-36EE359483FE}" srcOrd="1" destOrd="0" parTransId="{418E2613-DEAC-48E8-B5D3-2A15EF9EBEFF}" sibTransId="{BB508E4A-049C-4CBC-A56D-15E326B9712D}"/>
    <dgm:cxn modelId="{F3B369D0-C5D5-403F-B128-92DB7CB3FA8E}" srcId="{D649D228-B7AC-43D6-847F-8008FF009D0F}" destId="{F882B1C1-AB9A-45FF-A9AD-1D61A19ADD05}" srcOrd="0" destOrd="0" parTransId="{C832FA78-17A8-48AF-9708-8348659B8779}" sibTransId="{983C33E3-D669-4680-8A27-190C269F3514}"/>
    <dgm:cxn modelId="{46A457E3-7253-4623-AE07-244DCE9D8714}" type="presOf" srcId="{D649D228-B7AC-43D6-847F-8008FF009D0F}" destId="{1E9A10F2-FDDA-42CD-A807-80BC85B4A0E0}" srcOrd="0" destOrd="0" presId="urn:microsoft.com/office/officeart/2005/8/layout/hierarchy4"/>
    <dgm:cxn modelId="{2FA659B0-6B1A-48B9-B7D0-178BA0549C02}" srcId="{00EB7281-7DE8-42AB-9AD2-2796E6AFE0A3}" destId="{9310F502-0E1E-473F-A900-6A7C0BD5A205}" srcOrd="0" destOrd="0" parTransId="{563BFA96-D303-4591-8615-FB96B9B5B9F7}" sibTransId="{6228CEB6-4A5D-4784-B25E-82D0840B9EC0}"/>
    <dgm:cxn modelId="{48664197-1196-41FD-BE24-0FBB33A81DDE}" type="presOf" srcId="{10ED40AF-DFB1-4943-B6DB-2A904FAA918A}" destId="{E75BF49A-0BBD-418B-A465-D5C73CDDC862}" srcOrd="0" destOrd="0" presId="urn:microsoft.com/office/officeart/2005/8/layout/hierarchy4"/>
    <dgm:cxn modelId="{8B5DDE5F-1D67-4184-BBDF-D4FB0F05B3C8}" srcId="{00EB7281-7DE8-42AB-9AD2-2796E6AFE0A3}" destId="{D336FA6C-A685-4403-BD5A-CFFBA9779E99}" srcOrd="1" destOrd="0" parTransId="{5521699D-9799-4D41-B45B-24E5C1D66E8E}" sibTransId="{A11AF72B-5D06-4A79-8E70-C70933BE4FCE}"/>
    <dgm:cxn modelId="{F8AE05CE-8EDE-49E2-9E26-76F7B8BDC6C1}" type="presOf" srcId="{542EE92F-BF6C-4FFF-B341-CF1CB8AD0303}" destId="{52E72261-919C-4525-8CDD-03FF55CB8EC1}" srcOrd="0" destOrd="0" presId="urn:microsoft.com/office/officeart/2005/8/layout/hierarchy4"/>
    <dgm:cxn modelId="{E343AFD7-762C-4C7A-9E9D-3CB8E9462FA1}" type="presParOf" srcId="{E75BF49A-0BBD-418B-A465-D5C73CDDC862}" destId="{35342F1E-25CD-4F90-AEA5-AA0C23F10941}" srcOrd="0" destOrd="0" presId="urn:microsoft.com/office/officeart/2005/8/layout/hierarchy4"/>
    <dgm:cxn modelId="{E23A6FD7-D76D-453C-AC01-D0D49E6BA0A4}" type="presParOf" srcId="{35342F1E-25CD-4F90-AEA5-AA0C23F10941}" destId="{FD81502D-4E5C-4528-87DE-5D0750FD661F}" srcOrd="0" destOrd="0" presId="urn:microsoft.com/office/officeart/2005/8/layout/hierarchy4"/>
    <dgm:cxn modelId="{3DE33E58-B48F-450A-9AFE-3E610D7331FD}" type="presParOf" srcId="{35342F1E-25CD-4F90-AEA5-AA0C23F10941}" destId="{C770FDE7-99AF-4293-B10A-02C172C85CDC}" srcOrd="1" destOrd="0" presId="urn:microsoft.com/office/officeart/2005/8/layout/hierarchy4"/>
    <dgm:cxn modelId="{C091F9AD-3C55-4894-942D-D5C4DBAC7F28}" type="presParOf" srcId="{35342F1E-25CD-4F90-AEA5-AA0C23F10941}" destId="{636DA21E-274A-4E38-95B3-E7DDFEDBF188}" srcOrd="2" destOrd="0" presId="urn:microsoft.com/office/officeart/2005/8/layout/hierarchy4"/>
    <dgm:cxn modelId="{9FDB913A-125F-49E0-9977-F4F3AD2535AE}" type="presParOf" srcId="{636DA21E-274A-4E38-95B3-E7DDFEDBF188}" destId="{4AB50A93-2CB4-4E4C-9729-0F00ED97F9FE}" srcOrd="0" destOrd="0" presId="urn:microsoft.com/office/officeart/2005/8/layout/hierarchy4"/>
    <dgm:cxn modelId="{6273FB69-CDD6-4DD7-BFCF-680B30BF05D7}" type="presParOf" srcId="{4AB50A93-2CB4-4E4C-9729-0F00ED97F9FE}" destId="{1E9A10F2-FDDA-42CD-A807-80BC85B4A0E0}" srcOrd="0" destOrd="0" presId="urn:microsoft.com/office/officeart/2005/8/layout/hierarchy4"/>
    <dgm:cxn modelId="{403CE002-5E37-46A0-97EF-D19017444AA8}" type="presParOf" srcId="{4AB50A93-2CB4-4E4C-9729-0F00ED97F9FE}" destId="{9F977D72-9C31-4880-A39B-820DE89C38E5}" srcOrd="1" destOrd="0" presId="urn:microsoft.com/office/officeart/2005/8/layout/hierarchy4"/>
    <dgm:cxn modelId="{06468429-FB49-4984-AA6C-FA6120A35431}" type="presParOf" srcId="{4AB50A93-2CB4-4E4C-9729-0F00ED97F9FE}" destId="{96494423-E516-465A-80BB-00DB61C455AD}" srcOrd="2" destOrd="0" presId="urn:microsoft.com/office/officeart/2005/8/layout/hierarchy4"/>
    <dgm:cxn modelId="{33E522A3-C90D-4742-858E-EF6A4FDA5470}" type="presParOf" srcId="{96494423-E516-465A-80BB-00DB61C455AD}" destId="{0D2ECF88-7D97-4795-B0EF-4EAF1D467E2E}" srcOrd="0" destOrd="0" presId="urn:microsoft.com/office/officeart/2005/8/layout/hierarchy4"/>
    <dgm:cxn modelId="{1F95DF3F-C835-4963-BF67-950C6E5515DE}" type="presParOf" srcId="{0D2ECF88-7D97-4795-B0EF-4EAF1D467E2E}" destId="{5F5A379B-3EE4-490B-B571-438E99F13868}" srcOrd="0" destOrd="0" presId="urn:microsoft.com/office/officeart/2005/8/layout/hierarchy4"/>
    <dgm:cxn modelId="{049637CC-ACD7-4ED8-8F39-A0C92EB0FED5}" type="presParOf" srcId="{0D2ECF88-7D97-4795-B0EF-4EAF1D467E2E}" destId="{30148A8C-7CC8-4503-B2C0-22A44A2A61C9}" srcOrd="1" destOrd="0" presId="urn:microsoft.com/office/officeart/2005/8/layout/hierarchy4"/>
    <dgm:cxn modelId="{014A8F82-C2AD-4643-AEBD-83148D10C1C4}" type="presParOf" srcId="{96494423-E516-465A-80BB-00DB61C455AD}" destId="{C884BDDB-2139-4B63-AC3B-52144E5CCD82}" srcOrd="1" destOrd="0" presId="urn:microsoft.com/office/officeart/2005/8/layout/hierarchy4"/>
    <dgm:cxn modelId="{72A8E844-2EE8-4B83-9DB7-4668CFD977D8}" type="presParOf" srcId="{96494423-E516-465A-80BB-00DB61C455AD}" destId="{ABC81BFB-1F5B-45F6-8BB6-D3608EB270B9}" srcOrd="2" destOrd="0" presId="urn:microsoft.com/office/officeart/2005/8/layout/hierarchy4"/>
    <dgm:cxn modelId="{6042DA4F-E83B-4B9C-AA44-C65074F15479}" type="presParOf" srcId="{ABC81BFB-1F5B-45F6-8BB6-D3608EB270B9}" destId="{98ABBBE0-325A-4B2A-AE4F-B040D8E3AED5}" srcOrd="0" destOrd="0" presId="urn:microsoft.com/office/officeart/2005/8/layout/hierarchy4"/>
    <dgm:cxn modelId="{2CD61A44-1085-43BB-AA74-6F2A82FBAF15}" type="presParOf" srcId="{ABC81BFB-1F5B-45F6-8BB6-D3608EB270B9}" destId="{F440F0EE-7485-42F1-ABFF-7BD90F2916E7}" srcOrd="1" destOrd="0" presId="urn:microsoft.com/office/officeart/2005/8/layout/hierarchy4"/>
    <dgm:cxn modelId="{2C52D952-3B30-4234-8C70-EC73068CA61B}" type="presParOf" srcId="{ABC81BFB-1F5B-45F6-8BB6-D3608EB270B9}" destId="{FB18C34F-E7BF-432C-8FFE-AFA7BAE941A2}" srcOrd="2" destOrd="0" presId="urn:microsoft.com/office/officeart/2005/8/layout/hierarchy4"/>
    <dgm:cxn modelId="{67F97F5C-E8BC-4E4C-A07B-221DA43E72B8}" type="presParOf" srcId="{FB18C34F-E7BF-432C-8FFE-AFA7BAE941A2}" destId="{6160FFE4-C08D-4A2B-9F8B-F4E5CA823BAE}" srcOrd="0" destOrd="0" presId="urn:microsoft.com/office/officeart/2005/8/layout/hierarchy4"/>
    <dgm:cxn modelId="{8FF94FEA-C6B0-44F8-A9BE-FD4C61B3D95C}" type="presParOf" srcId="{6160FFE4-C08D-4A2B-9F8B-F4E5CA823BAE}" destId="{D1210ED7-E1C8-43B9-9F9F-451B706940BC}" srcOrd="0" destOrd="0" presId="urn:microsoft.com/office/officeart/2005/8/layout/hierarchy4"/>
    <dgm:cxn modelId="{FB898247-3F39-4DEB-8C31-2C96EFDCAE06}" type="presParOf" srcId="{6160FFE4-C08D-4A2B-9F8B-F4E5CA823BAE}" destId="{332F1713-F64D-4125-99E0-0920A65A310E}" srcOrd="1" destOrd="0" presId="urn:microsoft.com/office/officeart/2005/8/layout/hierarchy4"/>
    <dgm:cxn modelId="{3A15F6AF-E7E0-4DD4-8F55-E5B07EB71C3D}" type="presParOf" srcId="{FB18C34F-E7BF-432C-8FFE-AFA7BAE941A2}" destId="{4A61B2D8-8691-444B-B0BF-892A95FDF208}" srcOrd="1" destOrd="0" presId="urn:microsoft.com/office/officeart/2005/8/layout/hierarchy4"/>
    <dgm:cxn modelId="{F975904E-97E5-46E6-9BE1-F4C5F136F19E}" type="presParOf" srcId="{FB18C34F-E7BF-432C-8FFE-AFA7BAE941A2}" destId="{B583F55F-D0AE-44A3-AB7C-4F1B72F5CA36}" srcOrd="2" destOrd="0" presId="urn:microsoft.com/office/officeart/2005/8/layout/hierarchy4"/>
    <dgm:cxn modelId="{09F92688-E701-4896-ABA4-EE9A4A6F7583}" type="presParOf" srcId="{B583F55F-D0AE-44A3-AB7C-4F1B72F5CA36}" destId="{626BEFF8-DB04-4972-B898-152D2AE2D2FA}" srcOrd="0" destOrd="0" presId="urn:microsoft.com/office/officeart/2005/8/layout/hierarchy4"/>
    <dgm:cxn modelId="{F2696C72-8A7F-4261-94C4-3AFDBE19E10D}" type="presParOf" srcId="{B583F55F-D0AE-44A3-AB7C-4F1B72F5CA36}" destId="{1380B2E6-46BE-405A-A2DB-B402390BC786}" srcOrd="1" destOrd="0" presId="urn:microsoft.com/office/officeart/2005/8/layout/hierarchy4"/>
    <dgm:cxn modelId="{087A6C42-4E0D-4D90-ACF4-677EFBE9FE40}" type="presParOf" srcId="{B583F55F-D0AE-44A3-AB7C-4F1B72F5CA36}" destId="{0B093579-3B82-4A4E-8633-92A7B1FAB1D3}" srcOrd="2" destOrd="0" presId="urn:microsoft.com/office/officeart/2005/8/layout/hierarchy4"/>
    <dgm:cxn modelId="{8B63E130-ACEA-4D6C-B99B-C958FA5FC7CE}" type="presParOf" srcId="{0B093579-3B82-4A4E-8633-92A7B1FAB1D3}" destId="{43A17F04-BC79-4B9F-9E3E-C96B2205F70C}" srcOrd="0" destOrd="0" presId="urn:microsoft.com/office/officeart/2005/8/layout/hierarchy4"/>
    <dgm:cxn modelId="{F3FC3014-3757-49E7-B796-689521BCD074}" type="presParOf" srcId="{43A17F04-BC79-4B9F-9E3E-C96B2205F70C}" destId="{943025D6-31A4-486D-9EA9-4F23FDD9AA54}" srcOrd="0" destOrd="0" presId="urn:microsoft.com/office/officeart/2005/8/layout/hierarchy4"/>
    <dgm:cxn modelId="{5F7E7D1B-7123-4D79-AEAB-6A8C59D99DBB}" type="presParOf" srcId="{43A17F04-BC79-4B9F-9E3E-C96B2205F70C}" destId="{1DC47634-60F1-4A9E-A72B-1508619DE43B}" srcOrd="1" destOrd="0" presId="urn:microsoft.com/office/officeart/2005/8/layout/hierarchy4"/>
    <dgm:cxn modelId="{C0BF2E2B-B7D5-4F87-B95F-EC101D3FE62E}" type="presParOf" srcId="{0B093579-3B82-4A4E-8633-92A7B1FAB1D3}" destId="{BDB3B745-B530-48A7-9C91-AF1EA8CE8C1F}" srcOrd="1" destOrd="0" presId="urn:microsoft.com/office/officeart/2005/8/layout/hierarchy4"/>
    <dgm:cxn modelId="{CCFE5031-FDEB-4C63-B871-2969D301AB42}" type="presParOf" srcId="{0B093579-3B82-4A4E-8633-92A7B1FAB1D3}" destId="{796170F5-B9A1-412D-8AA3-823130293C62}" srcOrd="2" destOrd="0" presId="urn:microsoft.com/office/officeart/2005/8/layout/hierarchy4"/>
    <dgm:cxn modelId="{8648BD9A-6CFC-4D30-B300-C94DA04A83E4}" type="presParOf" srcId="{796170F5-B9A1-412D-8AA3-823130293C62}" destId="{F8E33A48-EFB8-43DE-B8E6-9D3B6AB15A0D}" srcOrd="0" destOrd="0" presId="urn:microsoft.com/office/officeart/2005/8/layout/hierarchy4"/>
    <dgm:cxn modelId="{168B345C-01E2-4363-9BAA-0034B3935B06}" type="presParOf" srcId="{796170F5-B9A1-412D-8AA3-823130293C62}" destId="{33C453F5-DF7A-4B6C-8920-7CE02F931955}" srcOrd="1" destOrd="0" presId="urn:microsoft.com/office/officeart/2005/8/layout/hierarchy4"/>
    <dgm:cxn modelId="{107D3DAA-D409-4846-9A7F-2778DCD65A15}" type="presParOf" srcId="{636DA21E-274A-4E38-95B3-E7DDFEDBF188}" destId="{27BADF0D-ACDD-411A-8759-F05EADC7D2E9}" srcOrd="1" destOrd="0" presId="urn:microsoft.com/office/officeart/2005/8/layout/hierarchy4"/>
    <dgm:cxn modelId="{40D861CA-D5D3-4CEE-8716-9BE369DDFA94}" type="presParOf" srcId="{636DA21E-274A-4E38-95B3-E7DDFEDBF188}" destId="{397537D3-A37E-402D-BA99-7D6CD91C7061}" srcOrd="2" destOrd="0" presId="urn:microsoft.com/office/officeart/2005/8/layout/hierarchy4"/>
    <dgm:cxn modelId="{9A9BBD46-EA2E-4EC6-BA9A-98F024D9F49C}" type="presParOf" srcId="{397537D3-A37E-402D-BA99-7D6CD91C7061}" destId="{30B80548-017F-4CDB-A479-389B737BEAB2}" srcOrd="0" destOrd="0" presId="urn:microsoft.com/office/officeart/2005/8/layout/hierarchy4"/>
    <dgm:cxn modelId="{1D9F661F-C90F-4176-84A7-EEF62592931A}" type="presParOf" srcId="{397537D3-A37E-402D-BA99-7D6CD91C7061}" destId="{3674AB59-068E-416A-ABA1-FB810FF8F5C0}" srcOrd="1" destOrd="0" presId="urn:microsoft.com/office/officeart/2005/8/layout/hierarchy4"/>
    <dgm:cxn modelId="{B90240AF-B4FA-4A95-8673-88805E65FB59}" type="presParOf" srcId="{397537D3-A37E-402D-BA99-7D6CD91C7061}" destId="{7DA91341-BD39-4988-B8B9-64594BDA6DBC}" srcOrd="2" destOrd="0" presId="urn:microsoft.com/office/officeart/2005/8/layout/hierarchy4"/>
    <dgm:cxn modelId="{A5FF6285-CB0D-4468-B76F-31EA414FA430}" type="presParOf" srcId="{7DA91341-BD39-4988-B8B9-64594BDA6DBC}" destId="{07751C48-EC95-43E8-A86A-4163BD29838A}" srcOrd="0" destOrd="0" presId="urn:microsoft.com/office/officeart/2005/8/layout/hierarchy4"/>
    <dgm:cxn modelId="{47D24EEF-A6A6-49EF-B4FE-5FFF431B3719}" type="presParOf" srcId="{07751C48-EC95-43E8-A86A-4163BD29838A}" destId="{52E72261-919C-4525-8CDD-03FF55CB8EC1}" srcOrd="0" destOrd="0" presId="urn:microsoft.com/office/officeart/2005/8/layout/hierarchy4"/>
    <dgm:cxn modelId="{0A8DD8CE-EFB7-40E3-8FE0-E3172EEAE7D7}" type="presParOf" srcId="{07751C48-EC95-43E8-A86A-4163BD29838A}" destId="{E335615E-4AB2-4A8D-8480-EBB4EFEF2DFD}" srcOrd="1" destOrd="0" presId="urn:microsoft.com/office/officeart/2005/8/layout/hierarchy4"/>
    <dgm:cxn modelId="{F608E68E-0BA7-42FF-863E-67AE9FC6579D}" type="presParOf" srcId="{7DA91341-BD39-4988-B8B9-64594BDA6DBC}" destId="{46B106A6-A909-4032-8CFF-92DD5C1E7B92}" srcOrd="1" destOrd="0" presId="urn:microsoft.com/office/officeart/2005/8/layout/hierarchy4"/>
    <dgm:cxn modelId="{39FFD474-0B7A-429A-9689-9326B6F8AC82}" type="presParOf" srcId="{7DA91341-BD39-4988-B8B9-64594BDA6DBC}" destId="{202198C1-F507-4964-803B-05798A94AB96}" srcOrd="2" destOrd="0" presId="urn:microsoft.com/office/officeart/2005/8/layout/hierarchy4"/>
    <dgm:cxn modelId="{12B8F25B-24CC-4C72-B549-DE6E2A7E2624}" type="presParOf" srcId="{202198C1-F507-4964-803B-05798A94AB96}" destId="{6D85BAEF-394F-472A-941B-DC6778AEF8A7}" srcOrd="0" destOrd="0" presId="urn:microsoft.com/office/officeart/2005/8/layout/hierarchy4"/>
    <dgm:cxn modelId="{6CB124C8-AB3B-480D-9660-78E1758E57FF}" type="presParOf" srcId="{202198C1-F507-4964-803B-05798A94AB96}" destId="{231E0172-6752-4E0F-828E-DADCF41238DD}" srcOrd="1" destOrd="0" presId="urn:microsoft.com/office/officeart/2005/8/layout/hierarchy4"/>
  </dgm:cxnLst>
  <dgm:bg/>
  <dgm:whole>
    <a:ln w="12700"/>
  </dgm:whole>
</dgm:dataModel>
</file>

<file path=ppt/diagrams/data127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E0DC655E-66E8-4443-AE28-8D99D1F2DACA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María Ana De Los Reyes Londoño Molina</a:t>
          </a:r>
          <a:endParaRPr lang="es-CO" sz="2400" i="1" dirty="0"/>
        </a:p>
      </dgm:t>
    </dgm:pt>
    <dgm:pt modelId="{D0EADE4D-67A6-4DC4-A164-94CD0B19A387}" type="parTrans" cxnId="{F2C9849C-C4D7-41F0-927A-4811463D50BB}">
      <dgm:prSet/>
      <dgm:spPr/>
      <dgm:t>
        <a:bodyPr/>
        <a:lstStyle/>
        <a:p>
          <a:endParaRPr lang="es-CO"/>
        </a:p>
      </dgm:t>
    </dgm:pt>
    <dgm:pt modelId="{7DA61904-AC94-436B-8190-5BBFB0B7D86A}" type="sibTrans" cxnId="{F2C9849C-C4D7-41F0-927A-4811463D50BB}">
      <dgm:prSet/>
      <dgm:spPr/>
      <dgm:t>
        <a:bodyPr/>
        <a:lstStyle/>
        <a:p>
          <a:endParaRPr lang="es-CO"/>
        </a:p>
      </dgm:t>
    </dgm:pt>
    <dgm:pt modelId="{F040CA3D-F0CB-45F8-A7A8-99E8444C9BA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Jacinta María Molina Cataño</a:t>
          </a:r>
          <a:endParaRPr lang="es-CO" sz="1800" dirty="0"/>
        </a:p>
      </dgm:t>
    </dgm:pt>
    <dgm:pt modelId="{07B846D4-FCF3-4D45-AC1C-A11DDDDF4906}" type="parTrans" cxnId="{FC03425A-8966-4BB8-843F-D5F9EA314076}">
      <dgm:prSet/>
      <dgm:spPr/>
      <dgm:t>
        <a:bodyPr/>
        <a:lstStyle/>
        <a:p>
          <a:endParaRPr lang="es-CO"/>
        </a:p>
      </dgm:t>
    </dgm:pt>
    <dgm:pt modelId="{E42F5556-E59A-4477-BFF5-B6C96C585844}" type="sibTrans" cxnId="{FC03425A-8966-4BB8-843F-D5F9EA314076}">
      <dgm:prSet/>
      <dgm:spPr/>
      <dgm:t>
        <a:bodyPr/>
        <a:lstStyle/>
        <a:p>
          <a:endParaRPr lang="es-CO"/>
        </a:p>
      </dgm:t>
    </dgm:pt>
    <dgm:pt modelId="{ABC46F32-5EEC-4B0C-8452-7E1E17F687E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Diego Molina Beltrán</a:t>
          </a:r>
          <a:endParaRPr lang="es-CO" sz="1800" dirty="0"/>
        </a:p>
      </dgm:t>
    </dgm:pt>
    <dgm:pt modelId="{B7E079BF-7606-474F-AB1C-C5FC1AC2DEC6}" type="parTrans" cxnId="{B2003C92-3E78-4116-9008-FA8895068FB7}">
      <dgm:prSet/>
      <dgm:spPr/>
      <dgm:t>
        <a:bodyPr/>
        <a:lstStyle/>
        <a:p>
          <a:endParaRPr lang="es-CO"/>
        </a:p>
      </dgm:t>
    </dgm:pt>
    <dgm:pt modelId="{A7724CD1-3E71-41A8-AE9D-D0078E373DBC}" type="sibTrans" cxnId="{B2003C92-3E78-4116-9008-FA8895068FB7}">
      <dgm:prSet/>
      <dgm:spPr/>
      <dgm:t>
        <a:bodyPr/>
        <a:lstStyle/>
        <a:p>
          <a:endParaRPr lang="es-CO"/>
        </a:p>
      </dgm:t>
    </dgm:pt>
    <dgm:pt modelId="{BEB4E4F7-F015-45FF-AF92-4D6002C8DF1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Carlos  De Molina Toro                                 </a:t>
          </a:r>
          <a:r>
            <a:rPr lang="es-CO" sz="1200" dirty="0" smtClean="0">
              <a:sym typeface="Wingdings" pitchFamily="2" charset="2"/>
            </a:rPr>
            <a:t> D 129</a:t>
          </a:r>
          <a:endParaRPr lang="es-CO" sz="1200" dirty="0"/>
        </a:p>
      </dgm:t>
    </dgm:pt>
    <dgm:pt modelId="{D52DCF85-21BD-46D4-92F3-12F2E44F5C5D}" type="parTrans" cxnId="{CCBFB46C-481A-4183-8801-DF410A68A81B}">
      <dgm:prSet/>
      <dgm:spPr/>
      <dgm:t>
        <a:bodyPr/>
        <a:lstStyle/>
        <a:p>
          <a:endParaRPr lang="es-CO"/>
        </a:p>
      </dgm:t>
    </dgm:pt>
    <dgm:pt modelId="{0A649AAB-5CBB-4BFC-BC47-EC80A266CD29}" type="sibTrans" cxnId="{CCBFB46C-481A-4183-8801-DF410A68A81B}">
      <dgm:prSet/>
      <dgm:spPr/>
      <dgm:t>
        <a:bodyPr/>
        <a:lstStyle/>
        <a:p>
          <a:endParaRPr lang="es-CO"/>
        </a:p>
      </dgm:t>
    </dgm:pt>
    <dgm:pt modelId="{D6550673-B535-4951-889C-08C91FBA647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Isabel Beatriz                                           Beltrán Del Castillo y Ordaz                                 </a:t>
          </a:r>
          <a:r>
            <a:rPr lang="es-CO" sz="1200" dirty="0" smtClean="0">
              <a:sym typeface="Wingdings" pitchFamily="2" charset="2"/>
            </a:rPr>
            <a:t> D 130</a:t>
          </a:r>
          <a:endParaRPr lang="es-CO" sz="1200" dirty="0"/>
        </a:p>
      </dgm:t>
    </dgm:pt>
    <dgm:pt modelId="{31D33E91-FAB0-434B-A108-EE84695ADE51}" type="parTrans" cxnId="{595D7ACC-F58F-4286-B86D-AFA7CFD06242}">
      <dgm:prSet/>
      <dgm:spPr/>
      <dgm:t>
        <a:bodyPr/>
        <a:lstStyle/>
        <a:p>
          <a:endParaRPr lang="es-CO"/>
        </a:p>
      </dgm:t>
    </dgm:pt>
    <dgm:pt modelId="{12994C7D-8530-44F2-A847-F926F9F81824}" type="sibTrans" cxnId="{595D7ACC-F58F-4286-B86D-AFA7CFD06242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FF72FEF3-8CC1-4077-B7E4-DD37127E09C1}" type="pres">
      <dgm:prSet presAssocID="{E0DC655E-66E8-4443-AE28-8D99D1F2DACA}" presName="vertOne" presStyleCnt="0"/>
      <dgm:spPr/>
    </dgm:pt>
    <dgm:pt modelId="{B11B4628-B642-455F-86BD-6378F9AFC781}" type="pres">
      <dgm:prSet presAssocID="{E0DC655E-66E8-4443-AE28-8D99D1F2DACA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97D4D49-0496-45D5-8171-507577D7466A}" type="pres">
      <dgm:prSet presAssocID="{E0DC655E-66E8-4443-AE28-8D99D1F2DACA}" presName="parTransOne" presStyleCnt="0"/>
      <dgm:spPr/>
    </dgm:pt>
    <dgm:pt modelId="{946292CD-C8CE-4549-B73C-2B02185A5DB1}" type="pres">
      <dgm:prSet presAssocID="{E0DC655E-66E8-4443-AE28-8D99D1F2DACA}" presName="horzOne" presStyleCnt="0"/>
      <dgm:spPr/>
    </dgm:pt>
    <dgm:pt modelId="{B67DEB95-3366-4621-BA98-D7FB30A61E4C}" type="pres">
      <dgm:prSet presAssocID="{F040CA3D-F0CB-45F8-A7A8-99E8444C9BAE}" presName="vertTwo" presStyleCnt="0"/>
      <dgm:spPr/>
    </dgm:pt>
    <dgm:pt modelId="{AEB0073A-1B90-4929-BFF5-7D8E1FEF04B2}" type="pres">
      <dgm:prSet presAssocID="{F040CA3D-F0CB-45F8-A7A8-99E8444C9BA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588CC89-1580-4728-85C7-1CCD25A387C6}" type="pres">
      <dgm:prSet presAssocID="{F040CA3D-F0CB-45F8-A7A8-99E8444C9BAE}" presName="parTransTwo" presStyleCnt="0"/>
      <dgm:spPr/>
    </dgm:pt>
    <dgm:pt modelId="{E3ED4E2F-AFC1-4191-906F-5BED352C5C33}" type="pres">
      <dgm:prSet presAssocID="{F040CA3D-F0CB-45F8-A7A8-99E8444C9BAE}" presName="horzTwo" presStyleCnt="0"/>
      <dgm:spPr/>
    </dgm:pt>
    <dgm:pt modelId="{7CCEBFD9-C021-466E-9033-800B3552383D}" type="pres">
      <dgm:prSet presAssocID="{ABC46F32-5EEC-4B0C-8452-7E1E17F687E0}" presName="vertThree" presStyleCnt="0"/>
      <dgm:spPr/>
    </dgm:pt>
    <dgm:pt modelId="{04D97FD4-5F16-40F7-9C2D-88A69985B46C}" type="pres">
      <dgm:prSet presAssocID="{ABC46F32-5EEC-4B0C-8452-7E1E17F687E0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6F5D889-E2A6-40F4-AC9E-28BDAC8811FE}" type="pres">
      <dgm:prSet presAssocID="{ABC46F32-5EEC-4B0C-8452-7E1E17F687E0}" presName="parTransThree" presStyleCnt="0"/>
      <dgm:spPr/>
    </dgm:pt>
    <dgm:pt modelId="{494C7C05-EFCE-4C1B-AF0A-DD5E37AF5DC3}" type="pres">
      <dgm:prSet presAssocID="{ABC46F32-5EEC-4B0C-8452-7E1E17F687E0}" presName="horzThree" presStyleCnt="0"/>
      <dgm:spPr/>
    </dgm:pt>
    <dgm:pt modelId="{35EE099D-537C-4236-B533-F3FB1D1585CC}" type="pres">
      <dgm:prSet presAssocID="{BEB4E4F7-F015-45FF-AF92-4D6002C8DF1B}" presName="vertFour" presStyleCnt="0">
        <dgm:presLayoutVars>
          <dgm:chPref val="3"/>
        </dgm:presLayoutVars>
      </dgm:prSet>
      <dgm:spPr/>
    </dgm:pt>
    <dgm:pt modelId="{A89F2453-2736-4407-BEE8-BACA3D164C9B}" type="pres">
      <dgm:prSet presAssocID="{BEB4E4F7-F015-45FF-AF92-4D6002C8DF1B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BC54701-2623-4EA8-AE5C-B78C6A966A77}" type="pres">
      <dgm:prSet presAssocID="{BEB4E4F7-F015-45FF-AF92-4D6002C8DF1B}" presName="horzFour" presStyleCnt="0"/>
      <dgm:spPr/>
    </dgm:pt>
    <dgm:pt modelId="{840F8BB2-A401-4139-B4D0-57046FA59D15}" type="pres">
      <dgm:prSet presAssocID="{0A649AAB-5CBB-4BFC-BC47-EC80A266CD29}" presName="sibSpaceFour" presStyleCnt="0"/>
      <dgm:spPr/>
    </dgm:pt>
    <dgm:pt modelId="{66981620-4510-4071-A7ED-B3AAD4876CD4}" type="pres">
      <dgm:prSet presAssocID="{D6550673-B535-4951-889C-08C91FBA6470}" presName="vertFour" presStyleCnt="0">
        <dgm:presLayoutVars>
          <dgm:chPref val="3"/>
        </dgm:presLayoutVars>
      </dgm:prSet>
      <dgm:spPr/>
    </dgm:pt>
    <dgm:pt modelId="{E1D76167-BF54-45AC-8A75-2967E837B19A}" type="pres">
      <dgm:prSet presAssocID="{D6550673-B535-4951-889C-08C91FBA6470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18EED1E-3611-4520-AC38-DC062C00BCFC}" type="pres">
      <dgm:prSet presAssocID="{D6550673-B535-4951-889C-08C91FBA6470}" presName="horzFour" presStyleCnt="0"/>
      <dgm:spPr/>
    </dgm:pt>
  </dgm:ptLst>
  <dgm:cxnLst>
    <dgm:cxn modelId="{CCBFB46C-481A-4183-8801-DF410A68A81B}" srcId="{ABC46F32-5EEC-4B0C-8452-7E1E17F687E0}" destId="{BEB4E4F7-F015-45FF-AF92-4D6002C8DF1B}" srcOrd="0" destOrd="0" parTransId="{D52DCF85-21BD-46D4-92F3-12F2E44F5C5D}" sibTransId="{0A649AAB-5CBB-4BFC-BC47-EC80A266CD29}"/>
    <dgm:cxn modelId="{50C311FD-934B-4804-9BF7-9DD76281FF13}" type="presOf" srcId="{BEB4E4F7-F015-45FF-AF92-4D6002C8DF1B}" destId="{A89F2453-2736-4407-BEE8-BACA3D164C9B}" srcOrd="0" destOrd="0" presId="urn:microsoft.com/office/officeart/2005/8/layout/hierarchy4"/>
    <dgm:cxn modelId="{E35A1A6F-FF92-44A2-AF79-73B6A8917DAC}" type="presOf" srcId="{D6550673-B535-4951-889C-08C91FBA6470}" destId="{E1D76167-BF54-45AC-8A75-2967E837B19A}" srcOrd="0" destOrd="0" presId="urn:microsoft.com/office/officeart/2005/8/layout/hierarchy4"/>
    <dgm:cxn modelId="{40CF98AE-3073-44CE-B482-E7BDB0DDF2DA}" type="presOf" srcId="{F040CA3D-F0CB-45F8-A7A8-99E8444C9BAE}" destId="{AEB0073A-1B90-4929-BFF5-7D8E1FEF04B2}" srcOrd="0" destOrd="0" presId="urn:microsoft.com/office/officeart/2005/8/layout/hierarchy4"/>
    <dgm:cxn modelId="{595D7ACC-F58F-4286-B86D-AFA7CFD06242}" srcId="{ABC46F32-5EEC-4B0C-8452-7E1E17F687E0}" destId="{D6550673-B535-4951-889C-08C91FBA6470}" srcOrd="1" destOrd="0" parTransId="{31D33E91-FAB0-434B-A108-EE84695ADE51}" sibTransId="{12994C7D-8530-44F2-A847-F926F9F81824}"/>
    <dgm:cxn modelId="{BE2B51BD-15EB-4390-90C0-832FC9B00F8D}" type="presOf" srcId="{ABC46F32-5EEC-4B0C-8452-7E1E17F687E0}" destId="{04D97FD4-5F16-40F7-9C2D-88A69985B46C}" srcOrd="0" destOrd="0" presId="urn:microsoft.com/office/officeart/2005/8/layout/hierarchy4"/>
    <dgm:cxn modelId="{19BD3A16-7B37-4292-BA1F-FB1D0DD9FEF1}" type="presOf" srcId="{E0DC655E-66E8-4443-AE28-8D99D1F2DACA}" destId="{B11B4628-B642-455F-86BD-6378F9AFC781}" srcOrd="0" destOrd="0" presId="urn:microsoft.com/office/officeart/2005/8/layout/hierarchy4"/>
    <dgm:cxn modelId="{B2003C92-3E78-4116-9008-FA8895068FB7}" srcId="{F040CA3D-F0CB-45F8-A7A8-99E8444C9BAE}" destId="{ABC46F32-5EEC-4B0C-8452-7E1E17F687E0}" srcOrd="0" destOrd="0" parTransId="{B7E079BF-7606-474F-AB1C-C5FC1AC2DEC6}" sibTransId="{A7724CD1-3E71-41A8-AE9D-D0078E373DBC}"/>
    <dgm:cxn modelId="{DCFD6D59-4BD1-4585-B3F6-0BBAAAF3CABA}" type="presOf" srcId="{10ED40AF-DFB1-4943-B6DB-2A904FAA918A}" destId="{E75BF49A-0BBD-418B-A465-D5C73CDDC862}" srcOrd="0" destOrd="0" presId="urn:microsoft.com/office/officeart/2005/8/layout/hierarchy4"/>
    <dgm:cxn modelId="{F2C9849C-C4D7-41F0-927A-4811463D50BB}" srcId="{10ED40AF-DFB1-4943-B6DB-2A904FAA918A}" destId="{E0DC655E-66E8-4443-AE28-8D99D1F2DACA}" srcOrd="0" destOrd="0" parTransId="{D0EADE4D-67A6-4DC4-A164-94CD0B19A387}" sibTransId="{7DA61904-AC94-436B-8190-5BBFB0B7D86A}"/>
    <dgm:cxn modelId="{FC03425A-8966-4BB8-843F-D5F9EA314076}" srcId="{E0DC655E-66E8-4443-AE28-8D99D1F2DACA}" destId="{F040CA3D-F0CB-45F8-A7A8-99E8444C9BAE}" srcOrd="0" destOrd="0" parTransId="{07B846D4-FCF3-4D45-AC1C-A11DDDDF4906}" sibTransId="{E42F5556-E59A-4477-BFF5-B6C96C585844}"/>
    <dgm:cxn modelId="{12F32DDC-1484-4A8A-911E-0BCF7039F7FE}" type="presParOf" srcId="{E75BF49A-0BBD-418B-A465-D5C73CDDC862}" destId="{FF72FEF3-8CC1-4077-B7E4-DD37127E09C1}" srcOrd="0" destOrd="0" presId="urn:microsoft.com/office/officeart/2005/8/layout/hierarchy4"/>
    <dgm:cxn modelId="{986D7B1B-777F-4F71-AC62-0C55458BEB90}" type="presParOf" srcId="{FF72FEF3-8CC1-4077-B7E4-DD37127E09C1}" destId="{B11B4628-B642-455F-86BD-6378F9AFC781}" srcOrd="0" destOrd="0" presId="urn:microsoft.com/office/officeart/2005/8/layout/hierarchy4"/>
    <dgm:cxn modelId="{36004573-1936-485B-8827-ABC7ABEFD068}" type="presParOf" srcId="{FF72FEF3-8CC1-4077-B7E4-DD37127E09C1}" destId="{B97D4D49-0496-45D5-8171-507577D7466A}" srcOrd="1" destOrd="0" presId="urn:microsoft.com/office/officeart/2005/8/layout/hierarchy4"/>
    <dgm:cxn modelId="{64657396-DE85-4227-96FF-7B635E0808C7}" type="presParOf" srcId="{FF72FEF3-8CC1-4077-B7E4-DD37127E09C1}" destId="{946292CD-C8CE-4549-B73C-2B02185A5DB1}" srcOrd="2" destOrd="0" presId="urn:microsoft.com/office/officeart/2005/8/layout/hierarchy4"/>
    <dgm:cxn modelId="{BE2D23EE-BF8D-4975-9391-18BC3F669AAF}" type="presParOf" srcId="{946292CD-C8CE-4549-B73C-2B02185A5DB1}" destId="{B67DEB95-3366-4621-BA98-D7FB30A61E4C}" srcOrd="0" destOrd="0" presId="urn:microsoft.com/office/officeart/2005/8/layout/hierarchy4"/>
    <dgm:cxn modelId="{198F868D-5BFC-4CD3-8C8C-577FCE3FB0EF}" type="presParOf" srcId="{B67DEB95-3366-4621-BA98-D7FB30A61E4C}" destId="{AEB0073A-1B90-4929-BFF5-7D8E1FEF04B2}" srcOrd="0" destOrd="0" presId="urn:microsoft.com/office/officeart/2005/8/layout/hierarchy4"/>
    <dgm:cxn modelId="{243D0D41-F1EC-440F-9E2D-8754B0ED54E9}" type="presParOf" srcId="{B67DEB95-3366-4621-BA98-D7FB30A61E4C}" destId="{C588CC89-1580-4728-85C7-1CCD25A387C6}" srcOrd="1" destOrd="0" presId="urn:microsoft.com/office/officeart/2005/8/layout/hierarchy4"/>
    <dgm:cxn modelId="{50E836BA-28AF-43EE-9D3D-1A9BABD8FC3A}" type="presParOf" srcId="{B67DEB95-3366-4621-BA98-D7FB30A61E4C}" destId="{E3ED4E2F-AFC1-4191-906F-5BED352C5C33}" srcOrd="2" destOrd="0" presId="urn:microsoft.com/office/officeart/2005/8/layout/hierarchy4"/>
    <dgm:cxn modelId="{73863D67-AB71-4168-BCA7-BC1A403BB23A}" type="presParOf" srcId="{E3ED4E2F-AFC1-4191-906F-5BED352C5C33}" destId="{7CCEBFD9-C021-466E-9033-800B3552383D}" srcOrd="0" destOrd="0" presId="urn:microsoft.com/office/officeart/2005/8/layout/hierarchy4"/>
    <dgm:cxn modelId="{7450ABF3-9A9C-4F57-B659-2F97EA3C1F64}" type="presParOf" srcId="{7CCEBFD9-C021-466E-9033-800B3552383D}" destId="{04D97FD4-5F16-40F7-9C2D-88A69985B46C}" srcOrd="0" destOrd="0" presId="urn:microsoft.com/office/officeart/2005/8/layout/hierarchy4"/>
    <dgm:cxn modelId="{D06862A5-7EA2-451A-9138-A5950BB0724F}" type="presParOf" srcId="{7CCEBFD9-C021-466E-9033-800B3552383D}" destId="{06F5D889-E2A6-40F4-AC9E-28BDAC8811FE}" srcOrd="1" destOrd="0" presId="urn:microsoft.com/office/officeart/2005/8/layout/hierarchy4"/>
    <dgm:cxn modelId="{CBFB31DF-B931-4CF5-B29F-34BD4E6FDB81}" type="presParOf" srcId="{7CCEBFD9-C021-466E-9033-800B3552383D}" destId="{494C7C05-EFCE-4C1B-AF0A-DD5E37AF5DC3}" srcOrd="2" destOrd="0" presId="urn:microsoft.com/office/officeart/2005/8/layout/hierarchy4"/>
    <dgm:cxn modelId="{75042398-50E9-4387-9B9B-14BC04B389D0}" type="presParOf" srcId="{494C7C05-EFCE-4C1B-AF0A-DD5E37AF5DC3}" destId="{35EE099D-537C-4236-B533-F3FB1D1585CC}" srcOrd="0" destOrd="0" presId="urn:microsoft.com/office/officeart/2005/8/layout/hierarchy4"/>
    <dgm:cxn modelId="{25AC306E-6963-483C-A454-02D79DDE971A}" type="presParOf" srcId="{35EE099D-537C-4236-B533-F3FB1D1585CC}" destId="{A89F2453-2736-4407-BEE8-BACA3D164C9B}" srcOrd="0" destOrd="0" presId="urn:microsoft.com/office/officeart/2005/8/layout/hierarchy4"/>
    <dgm:cxn modelId="{6E030532-31B3-46C3-B718-CE95D5DBD40C}" type="presParOf" srcId="{35EE099D-537C-4236-B533-F3FB1D1585CC}" destId="{DBC54701-2623-4EA8-AE5C-B78C6A966A77}" srcOrd="1" destOrd="0" presId="urn:microsoft.com/office/officeart/2005/8/layout/hierarchy4"/>
    <dgm:cxn modelId="{5D4ED174-1F36-4B58-B5D8-0735685E5734}" type="presParOf" srcId="{494C7C05-EFCE-4C1B-AF0A-DD5E37AF5DC3}" destId="{840F8BB2-A401-4139-B4D0-57046FA59D15}" srcOrd="1" destOrd="0" presId="urn:microsoft.com/office/officeart/2005/8/layout/hierarchy4"/>
    <dgm:cxn modelId="{425549A0-A94B-426E-9434-93BAA3837B71}" type="presParOf" srcId="{494C7C05-EFCE-4C1B-AF0A-DD5E37AF5DC3}" destId="{66981620-4510-4071-A7ED-B3AAD4876CD4}" srcOrd="2" destOrd="0" presId="urn:microsoft.com/office/officeart/2005/8/layout/hierarchy4"/>
    <dgm:cxn modelId="{78E8E55A-F70E-4DF7-B63D-A931C4A0C482}" type="presParOf" srcId="{66981620-4510-4071-A7ED-B3AAD4876CD4}" destId="{E1D76167-BF54-45AC-8A75-2967E837B19A}" srcOrd="0" destOrd="0" presId="urn:microsoft.com/office/officeart/2005/8/layout/hierarchy4"/>
    <dgm:cxn modelId="{FD2EE581-4373-4F75-BB20-AA6CDFB76B80}" type="presParOf" srcId="{66981620-4510-4071-A7ED-B3AAD4876CD4}" destId="{318EED1E-3611-4520-AC38-DC062C00BCFC}" srcOrd="1" destOrd="0" presId="urn:microsoft.com/office/officeart/2005/8/layout/hierarchy4"/>
  </dgm:cxnLst>
  <dgm:bg/>
  <dgm:whole/>
</dgm:dataModel>
</file>

<file path=ppt/diagrams/data128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EB4E4F7-F015-45FF-AF92-4D6002C8DF1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Carlos  De Molina Toro</a:t>
          </a:r>
          <a:endParaRPr lang="es-CO" sz="2400" i="1" dirty="0"/>
        </a:p>
      </dgm:t>
    </dgm:pt>
    <dgm:pt modelId="{D52DCF85-21BD-46D4-92F3-12F2E44F5C5D}" type="parTrans" cxnId="{CCBFB46C-481A-4183-8801-DF410A68A81B}">
      <dgm:prSet/>
      <dgm:spPr/>
      <dgm:t>
        <a:bodyPr/>
        <a:lstStyle/>
        <a:p>
          <a:endParaRPr lang="es-CO"/>
        </a:p>
      </dgm:t>
    </dgm:pt>
    <dgm:pt modelId="{0A649AAB-5CBB-4BFC-BC47-EC80A266CD29}" type="sibTrans" cxnId="{CCBFB46C-481A-4183-8801-DF410A68A81B}">
      <dgm:prSet/>
      <dgm:spPr/>
      <dgm:t>
        <a:bodyPr/>
        <a:lstStyle/>
        <a:p>
          <a:endParaRPr lang="es-CO"/>
        </a:p>
      </dgm:t>
    </dgm:pt>
    <dgm:pt modelId="{E7DB4D05-B3B7-41EB-9EC3-1C8ACF54B8C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baseline="0" dirty="0" smtClean="0"/>
            <a:t>Antonio                                                        De Molina y Toledo</a:t>
          </a:r>
          <a:endParaRPr lang="es-CO" sz="1800" baseline="0" dirty="0"/>
        </a:p>
      </dgm:t>
    </dgm:pt>
    <dgm:pt modelId="{C8536681-DD9F-485B-B684-79FCAC99F634}" type="parTrans" cxnId="{FAE9E567-8FEB-4A99-9E72-FAF7DD75363D}">
      <dgm:prSet/>
      <dgm:spPr/>
      <dgm:t>
        <a:bodyPr/>
        <a:lstStyle/>
        <a:p>
          <a:endParaRPr lang="es-CO"/>
        </a:p>
      </dgm:t>
    </dgm:pt>
    <dgm:pt modelId="{4C1AE65F-9A54-4F1E-BA68-9D51DE5029C7}" type="sibTrans" cxnId="{FAE9E567-8FEB-4A99-9E72-FAF7DD75363D}">
      <dgm:prSet/>
      <dgm:spPr/>
      <dgm:t>
        <a:bodyPr/>
        <a:lstStyle/>
        <a:p>
          <a:endParaRPr lang="es-CO"/>
        </a:p>
      </dgm:t>
    </dgm:pt>
    <dgm:pt modelId="{81FECF70-1EC7-4E39-B221-351776F6C8E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dirty="0" smtClean="0"/>
            <a:t>Antonia De Toro Zapata</a:t>
          </a:r>
          <a:endParaRPr lang="es-CO" sz="2000" dirty="0"/>
        </a:p>
      </dgm:t>
    </dgm:pt>
    <dgm:pt modelId="{9064FC73-BCF3-4F59-9D6E-8E7464A5B6A0}" type="parTrans" cxnId="{B1D0A9DD-CFA2-44EE-9A70-933F0FD353FC}">
      <dgm:prSet/>
      <dgm:spPr/>
      <dgm:t>
        <a:bodyPr/>
        <a:lstStyle/>
        <a:p>
          <a:endParaRPr lang="es-CO"/>
        </a:p>
      </dgm:t>
    </dgm:pt>
    <dgm:pt modelId="{7BC313BD-A447-4CF7-9A81-AFECB051B62B}" type="sibTrans" cxnId="{B1D0A9DD-CFA2-44EE-9A70-933F0FD353FC}">
      <dgm:prSet/>
      <dgm:spPr/>
      <dgm:t>
        <a:bodyPr/>
        <a:lstStyle/>
        <a:p>
          <a:endParaRPr lang="es-CO"/>
        </a:p>
      </dgm:t>
    </dgm:pt>
    <dgm:pt modelId="{F848D6E3-8B29-4F81-B21E-22A689E67B1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Juan                 De Toro</a:t>
          </a:r>
          <a:endParaRPr lang="es-CO" sz="1600" dirty="0"/>
        </a:p>
      </dgm:t>
    </dgm:pt>
    <dgm:pt modelId="{D9E6ABF7-607F-4FEC-85A8-97D97034E3F0}" type="parTrans" cxnId="{FA49A347-DDD0-474D-945A-089D30CBCDB8}">
      <dgm:prSet/>
      <dgm:spPr/>
      <dgm:t>
        <a:bodyPr/>
        <a:lstStyle/>
        <a:p>
          <a:endParaRPr lang="es-CO"/>
        </a:p>
      </dgm:t>
    </dgm:pt>
    <dgm:pt modelId="{0A506C58-2788-41F9-B56A-3B73F18120C4}" type="sibTrans" cxnId="{FA49A347-DDD0-474D-945A-089D30CBCDB8}">
      <dgm:prSet/>
      <dgm:spPr/>
      <dgm:t>
        <a:bodyPr/>
        <a:lstStyle/>
        <a:p>
          <a:endParaRPr lang="es-CO"/>
        </a:p>
      </dgm:t>
    </dgm:pt>
    <dgm:pt modelId="{2064C058-FC36-4E39-8171-540BEE16699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baseline="0" dirty="0" smtClean="0"/>
            <a:t>Catalina                                          Zapata De Cárdenas Valero</a:t>
          </a:r>
          <a:endParaRPr lang="es-CO" sz="1800" baseline="0" dirty="0"/>
        </a:p>
      </dgm:t>
    </dgm:pt>
    <dgm:pt modelId="{115845CE-550F-4091-953E-C6B82B9F5E7D}" type="parTrans" cxnId="{FDD70192-79B2-494A-B63D-A956E7615234}">
      <dgm:prSet/>
      <dgm:spPr/>
      <dgm:t>
        <a:bodyPr/>
        <a:lstStyle/>
        <a:p>
          <a:endParaRPr lang="es-CO"/>
        </a:p>
      </dgm:t>
    </dgm:pt>
    <dgm:pt modelId="{2A82C0C8-346B-45E0-BFC8-851647EA3F3D}" type="sibTrans" cxnId="{FDD70192-79B2-494A-B63D-A956E7615234}">
      <dgm:prSet/>
      <dgm:spPr/>
      <dgm:t>
        <a:bodyPr/>
        <a:lstStyle/>
        <a:p>
          <a:endParaRPr lang="es-CO"/>
        </a:p>
      </dgm:t>
    </dgm:pt>
    <dgm:pt modelId="{71573A40-9CA7-4408-9D9E-D61A1D79924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dirty="0" smtClean="0"/>
            <a:t>Carlos                 De Molina Olivares</a:t>
          </a:r>
          <a:endParaRPr lang="es-CO" sz="1400" dirty="0"/>
        </a:p>
      </dgm:t>
    </dgm:pt>
    <dgm:pt modelId="{EBB30C51-4DCC-4301-BA04-932EC394798A}" type="parTrans" cxnId="{184E52FA-6DBD-4FE1-87D8-5B6DD48F7A4D}">
      <dgm:prSet/>
      <dgm:spPr/>
      <dgm:t>
        <a:bodyPr/>
        <a:lstStyle/>
        <a:p>
          <a:endParaRPr lang="es-CO"/>
        </a:p>
      </dgm:t>
    </dgm:pt>
    <dgm:pt modelId="{D58A69AB-90E9-4125-9333-2BEBCA5FFA50}" type="sibTrans" cxnId="{184E52FA-6DBD-4FE1-87D8-5B6DD48F7A4D}">
      <dgm:prSet/>
      <dgm:spPr/>
      <dgm:t>
        <a:bodyPr/>
        <a:lstStyle/>
        <a:p>
          <a:endParaRPr lang="es-CO"/>
        </a:p>
      </dgm:t>
    </dgm:pt>
    <dgm:pt modelId="{CB86DEE7-AA6A-4C13-A41C-3025825FFF0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María                                              De Toledo                                   Y Acebedo</a:t>
          </a:r>
          <a:endParaRPr lang="es-CO" sz="1600" dirty="0"/>
        </a:p>
      </dgm:t>
    </dgm:pt>
    <dgm:pt modelId="{D0EC2BFA-6E78-405A-8C1F-CAD974359ABB}" type="parTrans" cxnId="{C18E37FE-8C60-4A75-B595-7D69CED5C682}">
      <dgm:prSet/>
      <dgm:spPr/>
      <dgm:t>
        <a:bodyPr/>
        <a:lstStyle/>
        <a:p>
          <a:endParaRPr lang="es-CO"/>
        </a:p>
      </dgm:t>
    </dgm:pt>
    <dgm:pt modelId="{23F11601-0297-4AA6-A925-896F1A437B3D}" type="sibTrans" cxnId="{C18E37FE-8C60-4A75-B595-7D69CED5C682}">
      <dgm:prSet/>
      <dgm:spPr/>
      <dgm:t>
        <a:bodyPr/>
        <a:lstStyle/>
        <a:p>
          <a:endParaRPr lang="es-CO"/>
        </a:p>
      </dgm:t>
    </dgm:pt>
    <dgm:pt modelId="{262AD36F-CD2B-49E5-94A6-A9D1F4D9BAC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Antonio De Toledo</a:t>
          </a:r>
          <a:endParaRPr lang="es-CO" sz="1600" dirty="0"/>
        </a:p>
      </dgm:t>
    </dgm:pt>
    <dgm:pt modelId="{5306DF61-C711-4E1F-AF11-2991805EF372}" type="parTrans" cxnId="{A3FEB22D-4D03-4A1E-9360-0E77F6221CDB}">
      <dgm:prSet/>
      <dgm:spPr/>
      <dgm:t>
        <a:bodyPr/>
        <a:lstStyle/>
        <a:p>
          <a:endParaRPr lang="es-CO"/>
        </a:p>
      </dgm:t>
    </dgm:pt>
    <dgm:pt modelId="{072C32CB-0576-4E6C-A21E-043BB16B9845}" type="sibTrans" cxnId="{A3FEB22D-4D03-4A1E-9360-0E77F6221CDB}">
      <dgm:prSet/>
      <dgm:spPr/>
      <dgm:t>
        <a:bodyPr/>
        <a:lstStyle/>
        <a:p>
          <a:endParaRPr lang="es-CO"/>
        </a:p>
      </dgm:t>
    </dgm:pt>
    <dgm:pt modelId="{F8484DF3-229A-4EF9-85A1-F48B8ADDB8A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María De Acevedo</a:t>
          </a:r>
          <a:endParaRPr lang="es-CO" sz="1600" dirty="0"/>
        </a:p>
      </dgm:t>
    </dgm:pt>
    <dgm:pt modelId="{E2D53A16-415E-48C7-AB4B-F8EBFF2FF06F}" type="parTrans" cxnId="{B792CC31-F19B-4784-BF34-E0E340EEE9BC}">
      <dgm:prSet/>
      <dgm:spPr/>
      <dgm:t>
        <a:bodyPr/>
        <a:lstStyle/>
        <a:p>
          <a:endParaRPr lang="es-CO"/>
        </a:p>
      </dgm:t>
    </dgm:pt>
    <dgm:pt modelId="{21ED815D-1266-4711-B3A8-B489E775E8A9}" type="sibTrans" cxnId="{B792CC31-F19B-4784-BF34-E0E340EEE9BC}">
      <dgm:prSet/>
      <dgm:spPr/>
      <dgm:t>
        <a:bodyPr/>
        <a:lstStyle/>
        <a:p>
          <a:endParaRPr lang="es-CO"/>
        </a:p>
      </dgm:t>
    </dgm:pt>
    <dgm:pt modelId="{CF8401FC-C5D5-4C4D-A948-6D66D618468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aseline="0" dirty="0" smtClean="0"/>
            <a:t>Luis              Zapata De Cárdenas</a:t>
          </a:r>
          <a:endParaRPr lang="es-CO" sz="1600" baseline="0" dirty="0"/>
        </a:p>
      </dgm:t>
    </dgm:pt>
    <dgm:pt modelId="{A57182BE-5902-45DC-A9AC-9BCEBA74AE0C}" type="parTrans" cxnId="{DADD7F2A-6516-41E2-85DD-2D3951F33BBB}">
      <dgm:prSet/>
      <dgm:spPr/>
      <dgm:t>
        <a:bodyPr/>
        <a:lstStyle/>
        <a:p>
          <a:endParaRPr lang="es-CO"/>
        </a:p>
      </dgm:t>
    </dgm:pt>
    <dgm:pt modelId="{623E7AC6-1665-42D0-8F55-524AD80160CA}" type="sibTrans" cxnId="{DADD7F2A-6516-41E2-85DD-2D3951F33BBB}">
      <dgm:prSet/>
      <dgm:spPr/>
      <dgm:t>
        <a:bodyPr/>
        <a:lstStyle/>
        <a:p>
          <a:endParaRPr lang="es-CO"/>
        </a:p>
      </dgm:t>
    </dgm:pt>
    <dgm:pt modelId="{D8413C83-BA95-441B-87B6-D7D7C3CCB0F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Mariana                               Valero De Velasco</a:t>
          </a:r>
          <a:endParaRPr lang="es-CO" sz="1600" dirty="0"/>
        </a:p>
      </dgm:t>
    </dgm:pt>
    <dgm:pt modelId="{F1A8D6A3-E638-422D-B9D2-23438F851105}" type="parTrans" cxnId="{7C1976ED-0733-45AE-B465-AEAD8D910205}">
      <dgm:prSet/>
      <dgm:spPr/>
      <dgm:t>
        <a:bodyPr/>
        <a:lstStyle/>
        <a:p>
          <a:endParaRPr lang="es-CO"/>
        </a:p>
      </dgm:t>
    </dgm:pt>
    <dgm:pt modelId="{76D1EE8A-EC95-4FC3-8544-109E0889FC84}" type="sibTrans" cxnId="{7C1976ED-0733-45AE-B465-AEAD8D910205}">
      <dgm:prSet/>
      <dgm:spPr/>
      <dgm:t>
        <a:bodyPr/>
        <a:lstStyle/>
        <a:p>
          <a:endParaRPr lang="es-CO"/>
        </a:p>
      </dgm:t>
    </dgm:pt>
    <dgm:pt modelId="{38346AEE-E7D5-48B2-BBFF-7E2F5F48AA8E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Martín García Valero</a:t>
          </a:r>
          <a:endParaRPr lang="es-CO" sz="1400" dirty="0"/>
        </a:p>
      </dgm:t>
    </dgm:pt>
    <dgm:pt modelId="{2458F7A9-1746-4F37-B94B-AA79441D3F74}" type="parTrans" cxnId="{F898BDE1-B1C0-4431-BFD2-8DD1F5816E8F}">
      <dgm:prSet/>
      <dgm:spPr/>
      <dgm:t>
        <a:bodyPr/>
        <a:lstStyle/>
        <a:p>
          <a:endParaRPr lang="es-CO"/>
        </a:p>
      </dgm:t>
    </dgm:pt>
    <dgm:pt modelId="{F49138E6-53E7-4B13-844C-5D5B5085BF5C}" type="sibTrans" cxnId="{F898BDE1-B1C0-4431-BFD2-8DD1F5816E8F}">
      <dgm:prSet/>
      <dgm:spPr/>
      <dgm:t>
        <a:bodyPr/>
        <a:lstStyle/>
        <a:p>
          <a:endParaRPr lang="es-CO"/>
        </a:p>
      </dgm:t>
    </dgm:pt>
    <dgm:pt modelId="{F2DFF224-129A-4C99-BBCF-768F759CDF1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Isabel              Blasco De Velasco</a:t>
          </a:r>
          <a:endParaRPr lang="es-CO" sz="1400" dirty="0"/>
        </a:p>
      </dgm:t>
    </dgm:pt>
    <dgm:pt modelId="{B1A0CB1F-E841-41BF-B01F-7D84A375750C}" type="parTrans" cxnId="{D3CE0A0E-58AC-4220-A4C2-7A6D5E0BA7A2}">
      <dgm:prSet/>
      <dgm:spPr/>
      <dgm:t>
        <a:bodyPr/>
        <a:lstStyle/>
        <a:p>
          <a:endParaRPr lang="es-CO"/>
        </a:p>
      </dgm:t>
    </dgm:pt>
    <dgm:pt modelId="{D666BD9F-BD01-487D-93A3-198BCC195DC0}" type="sibTrans" cxnId="{D3CE0A0E-58AC-4220-A4C2-7A6D5E0BA7A2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3E214315-F343-4206-9ACB-07829B67D9B0}" type="pres">
      <dgm:prSet presAssocID="{BEB4E4F7-F015-45FF-AF92-4D6002C8DF1B}" presName="vertOne" presStyleCnt="0"/>
      <dgm:spPr/>
    </dgm:pt>
    <dgm:pt modelId="{2A6BE3AD-BBDE-4E71-ADFB-047A6402B074}" type="pres">
      <dgm:prSet presAssocID="{BEB4E4F7-F015-45FF-AF92-4D6002C8DF1B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CACBF5D-788A-4DBD-854C-389F1ABFD843}" type="pres">
      <dgm:prSet presAssocID="{BEB4E4F7-F015-45FF-AF92-4D6002C8DF1B}" presName="parTransOne" presStyleCnt="0"/>
      <dgm:spPr/>
    </dgm:pt>
    <dgm:pt modelId="{31F5F244-15D4-4090-BD82-5D27A3E9E6B5}" type="pres">
      <dgm:prSet presAssocID="{BEB4E4F7-F015-45FF-AF92-4D6002C8DF1B}" presName="horzOne" presStyleCnt="0"/>
      <dgm:spPr/>
    </dgm:pt>
    <dgm:pt modelId="{EC9019A0-8526-42F0-A555-F4C75692FAB6}" type="pres">
      <dgm:prSet presAssocID="{E7DB4D05-B3B7-41EB-9EC3-1C8ACF54B8CB}" presName="vertTwo" presStyleCnt="0"/>
      <dgm:spPr/>
    </dgm:pt>
    <dgm:pt modelId="{64DAEC0F-E733-4499-A434-D73B17A32294}" type="pres">
      <dgm:prSet presAssocID="{E7DB4D05-B3B7-41EB-9EC3-1C8ACF54B8CB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82D9B71-27BE-4A49-BA7C-EA4191DA186D}" type="pres">
      <dgm:prSet presAssocID="{E7DB4D05-B3B7-41EB-9EC3-1C8ACF54B8CB}" presName="parTransTwo" presStyleCnt="0"/>
      <dgm:spPr/>
    </dgm:pt>
    <dgm:pt modelId="{76920914-3232-4FAF-9664-DBB963ECBFB8}" type="pres">
      <dgm:prSet presAssocID="{E7DB4D05-B3B7-41EB-9EC3-1C8ACF54B8CB}" presName="horzTwo" presStyleCnt="0"/>
      <dgm:spPr/>
    </dgm:pt>
    <dgm:pt modelId="{76AC85FA-9C6B-47F8-AF29-061558DB7015}" type="pres">
      <dgm:prSet presAssocID="{71573A40-9CA7-4408-9D9E-D61A1D799240}" presName="vertThree" presStyleCnt="0"/>
      <dgm:spPr/>
    </dgm:pt>
    <dgm:pt modelId="{B97E4538-3325-4BF6-A4EB-F96162846E14}" type="pres">
      <dgm:prSet presAssocID="{71573A40-9CA7-4408-9D9E-D61A1D799240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23B2BFC-1182-4EC3-9913-367FD16384FF}" type="pres">
      <dgm:prSet presAssocID="{71573A40-9CA7-4408-9D9E-D61A1D799240}" presName="horzThree" presStyleCnt="0"/>
      <dgm:spPr/>
    </dgm:pt>
    <dgm:pt modelId="{0BBD8B44-1D09-468E-96C6-03ED7FFCDADB}" type="pres">
      <dgm:prSet presAssocID="{D58A69AB-90E9-4125-9333-2BEBCA5FFA50}" presName="sibSpaceThree" presStyleCnt="0"/>
      <dgm:spPr/>
    </dgm:pt>
    <dgm:pt modelId="{7DA0958B-0FFA-4B95-9549-22EA0F8B39BB}" type="pres">
      <dgm:prSet presAssocID="{CB86DEE7-AA6A-4C13-A41C-3025825FFF0F}" presName="vertThree" presStyleCnt="0"/>
      <dgm:spPr/>
    </dgm:pt>
    <dgm:pt modelId="{C0E8D822-8E24-4507-A88F-37AB1B935745}" type="pres">
      <dgm:prSet presAssocID="{CB86DEE7-AA6A-4C13-A41C-3025825FFF0F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4F61810-0673-4B69-9FF9-FE9E219955D9}" type="pres">
      <dgm:prSet presAssocID="{CB86DEE7-AA6A-4C13-A41C-3025825FFF0F}" presName="parTransThree" presStyleCnt="0"/>
      <dgm:spPr/>
    </dgm:pt>
    <dgm:pt modelId="{0E88C582-B12A-49E1-98C7-2950CD9FF205}" type="pres">
      <dgm:prSet presAssocID="{CB86DEE7-AA6A-4C13-A41C-3025825FFF0F}" presName="horzThree" presStyleCnt="0"/>
      <dgm:spPr/>
    </dgm:pt>
    <dgm:pt modelId="{FEC2CC2B-5BE5-4CA0-8074-9FC0E8B54BA4}" type="pres">
      <dgm:prSet presAssocID="{262AD36F-CD2B-49E5-94A6-A9D1F4D9BACB}" presName="vertFour" presStyleCnt="0">
        <dgm:presLayoutVars>
          <dgm:chPref val="3"/>
        </dgm:presLayoutVars>
      </dgm:prSet>
      <dgm:spPr/>
    </dgm:pt>
    <dgm:pt modelId="{640F0E14-2577-4F94-B6B7-DA6B19C7C876}" type="pres">
      <dgm:prSet presAssocID="{262AD36F-CD2B-49E5-94A6-A9D1F4D9BACB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0DCA365-8898-4A1B-8DF6-8EBF4BA290EB}" type="pres">
      <dgm:prSet presAssocID="{262AD36F-CD2B-49E5-94A6-A9D1F4D9BACB}" presName="horzFour" presStyleCnt="0"/>
      <dgm:spPr/>
    </dgm:pt>
    <dgm:pt modelId="{CDC64815-362E-4B1A-B19A-120CE49DC47F}" type="pres">
      <dgm:prSet presAssocID="{072C32CB-0576-4E6C-A21E-043BB16B9845}" presName="sibSpaceFour" presStyleCnt="0"/>
      <dgm:spPr/>
    </dgm:pt>
    <dgm:pt modelId="{193A46D5-87E5-4BEA-91E6-CFFA1B77E919}" type="pres">
      <dgm:prSet presAssocID="{F8484DF3-229A-4EF9-85A1-F48B8ADDB8A9}" presName="vertFour" presStyleCnt="0">
        <dgm:presLayoutVars>
          <dgm:chPref val="3"/>
        </dgm:presLayoutVars>
      </dgm:prSet>
      <dgm:spPr/>
    </dgm:pt>
    <dgm:pt modelId="{630A8825-F86C-40D0-BBBC-1C1EFF490F4F}" type="pres">
      <dgm:prSet presAssocID="{F8484DF3-229A-4EF9-85A1-F48B8ADDB8A9}" presName="txFour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43F807B-91DA-49C1-9C0E-244F6806B60F}" type="pres">
      <dgm:prSet presAssocID="{F8484DF3-229A-4EF9-85A1-F48B8ADDB8A9}" presName="horzFour" presStyleCnt="0"/>
      <dgm:spPr/>
    </dgm:pt>
    <dgm:pt modelId="{12567CA5-3616-423C-8235-9D62125FB90A}" type="pres">
      <dgm:prSet presAssocID="{4C1AE65F-9A54-4F1E-BA68-9D51DE5029C7}" presName="sibSpaceTwo" presStyleCnt="0"/>
      <dgm:spPr/>
    </dgm:pt>
    <dgm:pt modelId="{9D60B12A-AFBD-4A46-BDC4-3E3855847FB3}" type="pres">
      <dgm:prSet presAssocID="{81FECF70-1EC7-4E39-B221-351776F6C8ED}" presName="vertTwo" presStyleCnt="0"/>
      <dgm:spPr/>
    </dgm:pt>
    <dgm:pt modelId="{0EDA816E-E53D-4D6D-B92D-B096135A64F8}" type="pres">
      <dgm:prSet presAssocID="{81FECF70-1EC7-4E39-B221-351776F6C8ED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042D966-2501-417D-B839-131C88CC2745}" type="pres">
      <dgm:prSet presAssocID="{81FECF70-1EC7-4E39-B221-351776F6C8ED}" presName="parTransTwo" presStyleCnt="0"/>
      <dgm:spPr/>
    </dgm:pt>
    <dgm:pt modelId="{6229E9BE-24C4-437E-B472-030D171422A3}" type="pres">
      <dgm:prSet presAssocID="{81FECF70-1EC7-4E39-B221-351776F6C8ED}" presName="horzTwo" presStyleCnt="0"/>
      <dgm:spPr/>
    </dgm:pt>
    <dgm:pt modelId="{6A209EF2-84FF-4CF2-989C-C58429D64F66}" type="pres">
      <dgm:prSet presAssocID="{F848D6E3-8B29-4F81-B21E-22A689E67B10}" presName="vertThree" presStyleCnt="0"/>
      <dgm:spPr/>
    </dgm:pt>
    <dgm:pt modelId="{29E49561-6B95-4B56-B9C7-15DF1FD43B76}" type="pres">
      <dgm:prSet presAssocID="{F848D6E3-8B29-4F81-B21E-22A689E67B10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237EAB2-CE01-4D2B-BCE0-C6FB112D084F}" type="pres">
      <dgm:prSet presAssocID="{F848D6E3-8B29-4F81-B21E-22A689E67B10}" presName="horzThree" presStyleCnt="0"/>
      <dgm:spPr/>
    </dgm:pt>
    <dgm:pt modelId="{EFDC2E35-8083-4C7F-9896-EDB524E9772F}" type="pres">
      <dgm:prSet presAssocID="{0A506C58-2788-41F9-B56A-3B73F18120C4}" presName="sibSpaceThree" presStyleCnt="0"/>
      <dgm:spPr/>
    </dgm:pt>
    <dgm:pt modelId="{A628392A-6D61-483E-8FC5-2EFA752BE8DC}" type="pres">
      <dgm:prSet presAssocID="{2064C058-FC36-4E39-8171-540BEE16699C}" presName="vertThree" presStyleCnt="0"/>
      <dgm:spPr/>
    </dgm:pt>
    <dgm:pt modelId="{A24AC349-E724-40DE-88DD-F37712771913}" type="pres">
      <dgm:prSet presAssocID="{2064C058-FC36-4E39-8171-540BEE16699C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F5FD459-4894-44FD-AAA7-0008D2A92CA9}" type="pres">
      <dgm:prSet presAssocID="{2064C058-FC36-4E39-8171-540BEE16699C}" presName="parTransThree" presStyleCnt="0"/>
      <dgm:spPr/>
    </dgm:pt>
    <dgm:pt modelId="{7B5F2AD5-7057-4F49-A19B-0DDC9AAEB3BD}" type="pres">
      <dgm:prSet presAssocID="{2064C058-FC36-4E39-8171-540BEE16699C}" presName="horzThree" presStyleCnt="0"/>
      <dgm:spPr/>
    </dgm:pt>
    <dgm:pt modelId="{28ABE7BE-0AEC-4F37-B29C-DD33FFF68672}" type="pres">
      <dgm:prSet presAssocID="{CF8401FC-C5D5-4C4D-A948-6D66D618468C}" presName="vertFour" presStyleCnt="0">
        <dgm:presLayoutVars>
          <dgm:chPref val="3"/>
        </dgm:presLayoutVars>
      </dgm:prSet>
      <dgm:spPr/>
    </dgm:pt>
    <dgm:pt modelId="{42DF44E8-6880-46D2-B6C6-1A0108D368E6}" type="pres">
      <dgm:prSet presAssocID="{CF8401FC-C5D5-4C4D-A948-6D66D618468C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0D41A38-DBE3-422A-8E36-47E51200A8B4}" type="pres">
      <dgm:prSet presAssocID="{CF8401FC-C5D5-4C4D-A948-6D66D618468C}" presName="horzFour" presStyleCnt="0"/>
      <dgm:spPr/>
    </dgm:pt>
    <dgm:pt modelId="{1CAFCA63-DDC5-42FF-B5B9-4F60D4DBC2BB}" type="pres">
      <dgm:prSet presAssocID="{623E7AC6-1665-42D0-8F55-524AD80160CA}" presName="sibSpaceFour" presStyleCnt="0"/>
      <dgm:spPr/>
    </dgm:pt>
    <dgm:pt modelId="{51C53D6C-45C3-46E3-9149-9E8D8DFAC0A9}" type="pres">
      <dgm:prSet presAssocID="{D8413C83-BA95-441B-87B6-D7D7C3CCB0FF}" presName="vertFour" presStyleCnt="0">
        <dgm:presLayoutVars>
          <dgm:chPref val="3"/>
        </dgm:presLayoutVars>
      </dgm:prSet>
      <dgm:spPr/>
    </dgm:pt>
    <dgm:pt modelId="{38B816AE-EBFB-461C-9869-AB54ABB3DE24}" type="pres">
      <dgm:prSet presAssocID="{D8413C83-BA95-441B-87B6-D7D7C3CCB0FF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0B13279-B8F3-4D10-B275-3DB7F84A44A0}" type="pres">
      <dgm:prSet presAssocID="{D8413C83-BA95-441B-87B6-D7D7C3CCB0FF}" presName="parTransFour" presStyleCnt="0"/>
      <dgm:spPr/>
    </dgm:pt>
    <dgm:pt modelId="{87E849DD-6ACE-4F5E-BAA3-FE457F993B78}" type="pres">
      <dgm:prSet presAssocID="{D8413C83-BA95-441B-87B6-D7D7C3CCB0FF}" presName="horzFour" presStyleCnt="0"/>
      <dgm:spPr/>
    </dgm:pt>
    <dgm:pt modelId="{AAF6FCD5-F629-4E9A-AD10-BD492EF0183C}" type="pres">
      <dgm:prSet presAssocID="{38346AEE-E7D5-48B2-BBFF-7E2F5F48AA8E}" presName="vertFour" presStyleCnt="0">
        <dgm:presLayoutVars>
          <dgm:chPref val="3"/>
        </dgm:presLayoutVars>
      </dgm:prSet>
      <dgm:spPr/>
    </dgm:pt>
    <dgm:pt modelId="{A3E3E299-D647-4558-A3B7-080A68A25C67}" type="pres">
      <dgm:prSet presAssocID="{38346AEE-E7D5-48B2-BBFF-7E2F5F48AA8E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45989D0-FA8C-4B17-B0BB-884367E606D5}" type="pres">
      <dgm:prSet presAssocID="{38346AEE-E7D5-48B2-BBFF-7E2F5F48AA8E}" presName="horzFour" presStyleCnt="0"/>
      <dgm:spPr/>
    </dgm:pt>
    <dgm:pt modelId="{C312C1FB-4965-4D8C-AEF3-D50C2A6EAD5C}" type="pres">
      <dgm:prSet presAssocID="{F49138E6-53E7-4B13-844C-5D5B5085BF5C}" presName="sibSpaceFour" presStyleCnt="0"/>
      <dgm:spPr/>
    </dgm:pt>
    <dgm:pt modelId="{C7AB3F06-C336-4FEB-9088-03025C12DB5F}" type="pres">
      <dgm:prSet presAssocID="{F2DFF224-129A-4C99-BBCF-768F759CDF15}" presName="vertFour" presStyleCnt="0">
        <dgm:presLayoutVars>
          <dgm:chPref val="3"/>
        </dgm:presLayoutVars>
      </dgm:prSet>
      <dgm:spPr/>
    </dgm:pt>
    <dgm:pt modelId="{1545AD12-8C2D-4864-B2B0-8A5F51C64295}" type="pres">
      <dgm:prSet presAssocID="{F2DFF224-129A-4C99-BBCF-768F759CDF15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BA2D71C-7F0C-460A-AD6E-90E81EB89DAB}" type="pres">
      <dgm:prSet presAssocID="{F2DFF224-129A-4C99-BBCF-768F759CDF15}" presName="horzFour" presStyleCnt="0"/>
      <dgm:spPr/>
    </dgm:pt>
  </dgm:ptLst>
  <dgm:cxnLst>
    <dgm:cxn modelId="{7C1976ED-0733-45AE-B465-AEAD8D910205}" srcId="{2064C058-FC36-4E39-8171-540BEE16699C}" destId="{D8413C83-BA95-441B-87B6-D7D7C3CCB0FF}" srcOrd="1" destOrd="0" parTransId="{F1A8D6A3-E638-422D-B9D2-23438F851105}" sibTransId="{76D1EE8A-EC95-4FC3-8544-109E0889FC84}"/>
    <dgm:cxn modelId="{7577FA68-9940-4CAC-A00E-2669D67B587C}" type="presOf" srcId="{BEB4E4F7-F015-45FF-AF92-4D6002C8DF1B}" destId="{2A6BE3AD-BBDE-4E71-ADFB-047A6402B074}" srcOrd="0" destOrd="0" presId="urn:microsoft.com/office/officeart/2005/8/layout/hierarchy4"/>
    <dgm:cxn modelId="{C18E37FE-8C60-4A75-B595-7D69CED5C682}" srcId="{E7DB4D05-B3B7-41EB-9EC3-1C8ACF54B8CB}" destId="{CB86DEE7-AA6A-4C13-A41C-3025825FFF0F}" srcOrd="1" destOrd="0" parTransId="{D0EC2BFA-6E78-405A-8C1F-CAD974359ABB}" sibTransId="{23F11601-0297-4AA6-A925-896F1A437B3D}"/>
    <dgm:cxn modelId="{A3FEB22D-4D03-4A1E-9360-0E77F6221CDB}" srcId="{CB86DEE7-AA6A-4C13-A41C-3025825FFF0F}" destId="{262AD36F-CD2B-49E5-94A6-A9D1F4D9BACB}" srcOrd="0" destOrd="0" parTransId="{5306DF61-C711-4E1F-AF11-2991805EF372}" sibTransId="{072C32CB-0576-4E6C-A21E-043BB16B9845}"/>
    <dgm:cxn modelId="{184E52FA-6DBD-4FE1-87D8-5B6DD48F7A4D}" srcId="{E7DB4D05-B3B7-41EB-9EC3-1C8ACF54B8CB}" destId="{71573A40-9CA7-4408-9D9E-D61A1D799240}" srcOrd="0" destOrd="0" parTransId="{EBB30C51-4DCC-4301-BA04-932EC394798A}" sibTransId="{D58A69AB-90E9-4125-9333-2BEBCA5FFA50}"/>
    <dgm:cxn modelId="{18976ED4-A48C-4B04-B091-80F9591C6183}" type="presOf" srcId="{2064C058-FC36-4E39-8171-540BEE16699C}" destId="{A24AC349-E724-40DE-88DD-F37712771913}" srcOrd="0" destOrd="0" presId="urn:microsoft.com/office/officeart/2005/8/layout/hierarchy4"/>
    <dgm:cxn modelId="{72E49CBE-3BC0-4B1C-9944-29C19AD411DF}" type="presOf" srcId="{81FECF70-1EC7-4E39-B221-351776F6C8ED}" destId="{0EDA816E-E53D-4D6D-B92D-B096135A64F8}" srcOrd="0" destOrd="0" presId="urn:microsoft.com/office/officeart/2005/8/layout/hierarchy4"/>
    <dgm:cxn modelId="{B1D0A9DD-CFA2-44EE-9A70-933F0FD353FC}" srcId="{BEB4E4F7-F015-45FF-AF92-4D6002C8DF1B}" destId="{81FECF70-1EC7-4E39-B221-351776F6C8ED}" srcOrd="1" destOrd="0" parTransId="{9064FC73-BCF3-4F59-9D6E-8E7464A5B6A0}" sibTransId="{7BC313BD-A447-4CF7-9A81-AFECB051B62B}"/>
    <dgm:cxn modelId="{FAE9E567-8FEB-4A99-9E72-FAF7DD75363D}" srcId="{BEB4E4F7-F015-45FF-AF92-4D6002C8DF1B}" destId="{E7DB4D05-B3B7-41EB-9EC3-1C8ACF54B8CB}" srcOrd="0" destOrd="0" parTransId="{C8536681-DD9F-485B-B684-79FCAC99F634}" sibTransId="{4C1AE65F-9A54-4F1E-BA68-9D51DE5029C7}"/>
    <dgm:cxn modelId="{B792CC31-F19B-4784-BF34-E0E340EEE9BC}" srcId="{CB86DEE7-AA6A-4C13-A41C-3025825FFF0F}" destId="{F8484DF3-229A-4EF9-85A1-F48B8ADDB8A9}" srcOrd="1" destOrd="0" parTransId="{E2D53A16-415E-48C7-AB4B-F8EBFF2FF06F}" sibTransId="{21ED815D-1266-4711-B3A8-B489E775E8A9}"/>
    <dgm:cxn modelId="{F898BDE1-B1C0-4431-BFD2-8DD1F5816E8F}" srcId="{D8413C83-BA95-441B-87B6-D7D7C3CCB0FF}" destId="{38346AEE-E7D5-48B2-BBFF-7E2F5F48AA8E}" srcOrd="0" destOrd="0" parTransId="{2458F7A9-1746-4F37-B94B-AA79441D3F74}" sibTransId="{F49138E6-53E7-4B13-844C-5D5B5085BF5C}"/>
    <dgm:cxn modelId="{CCBFB46C-481A-4183-8801-DF410A68A81B}" srcId="{10ED40AF-DFB1-4943-B6DB-2A904FAA918A}" destId="{BEB4E4F7-F015-45FF-AF92-4D6002C8DF1B}" srcOrd="0" destOrd="0" parTransId="{D52DCF85-21BD-46D4-92F3-12F2E44F5C5D}" sibTransId="{0A649AAB-5CBB-4BFC-BC47-EC80A266CD29}"/>
    <dgm:cxn modelId="{FDD70192-79B2-494A-B63D-A956E7615234}" srcId="{81FECF70-1EC7-4E39-B221-351776F6C8ED}" destId="{2064C058-FC36-4E39-8171-540BEE16699C}" srcOrd="1" destOrd="0" parTransId="{115845CE-550F-4091-953E-C6B82B9F5E7D}" sibTransId="{2A82C0C8-346B-45E0-BFC8-851647EA3F3D}"/>
    <dgm:cxn modelId="{91A21C5E-8F94-446B-9E3F-D660F2E3FB25}" type="presOf" srcId="{F848D6E3-8B29-4F81-B21E-22A689E67B10}" destId="{29E49561-6B95-4B56-B9C7-15DF1FD43B76}" srcOrd="0" destOrd="0" presId="urn:microsoft.com/office/officeart/2005/8/layout/hierarchy4"/>
    <dgm:cxn modelId="{3AC8FE11-AA3B-4221-8106-017B5005DC86}" type="presOf" srcId="{262AD36F-CD2B-49E5-94A6-A9D1F4D9BACB}" destId="{640F0E14-2577-4F94-B6B7-DA6B19C7C876}" srcOrd="0" destOrd="0" presId="urn:microsoft.com/office/officeart/2005/8/layout/hierarchy4"/>
    <dgm:cxn modelId="{E7D7ECA2-0656-487D-BCC3-C284C20063CB}" type="presOf" srcId="{CB86DEE7-AA6A-4C13-A41C-3025825FFF0F}" destId="{C0E8D822-8E24-4507-A88F-37AB1B935745}" srcOrd="0" destOrd="0" presId="urn:microsoft.com/office/officeart/2005/8/layout/hierarchy4"/>
    <dgm:cxn modelId="{EB82AC01-F24C-4595-B4D0-A2E80D30743B}" type="presOf" srcId="{E7DB4D05-B3B7-41EB-9EC3-1C8ACF54B8CB}" destId="{64DAEC0F-E733-4499-A434-D73B17A32294}" srcOrd="0" destOrd="0" presId="urn:microsoft.com/office/officeart/2005/8/layout/hierarchy4"/>
    <dgm:cxn modelId="{398F9EAF-51ED-4B64-BF2E-60D0E043F903}" type="presOf" srcId="{F8484DF3-229A-4EF9-85A1-F48B8ADDB8A9}" destId="{630A8825-F86C-40D0-BBBC-1C1EFF490F4F}" srcOrd="0" destOrd="0" presId="urn:microsoft.com/office/officeart/2005/8/layout/hierarchy4"/>
    <dgm:cxn modelId="{638635E5-E443-4013-94F5-22F712196E46}" type="presOf" srcId="{CF8401FC-C5D5-4C4D-A948-6D66D618468C}" destId="{42DF44E8-6880-46D2-B6C6-1A0108D368E6}" srcOrd="0" destOrd="0" presId="urn:microsoft.com/office/officeart/2005/8/layout/hierarchy4"/>
    <dgm:cxn modelId="{F00840D7-ECC5-45B2-9672-12E988177F7E}" type="presOf" srcId="{71573A40-9CA7-4408-9D9E-D61A1D799240}" destId="{B97E4538-3325-4BF6-A4EB-F96162846E14}" srcOrd="0" destOrd="0" presId="urn:microsoft.com/office/officeart/2005/8/layout/hierarchy4"/>
    <dgm:cxn modelId="{DADD7F2A-6516-41E2-85DD-2D3951F33BBB}" srcId="{2064C058-FC36-4E39-8171-540BEE16699C}" destId="{CF8401FC-C5D5-4C4D-A948-6D66D618468C}" srcOrd="0" destOrd="0" parTransId="{A57182BE-5902-45DC-A9AC-9BCEBA74AE0C}" sibTransId="{623E7AC6-1665-42D0-8F55-524AD80160CA}"/>
    <dgm:cxn modelId="{D3CE0A0E-58AC-4220-A4C2-7A6D5E0BA7A2}" srcId="{D8413C83-BA95-441B-87B6-D7D7C3CCB0FF}" destId="{F2DFF224-129A-4C99-BBCF-768F759CDF15}" srcOrd="1" destOrd="0" parTransId="{B1A0CB1F-E841-41BF-B01F-7D84A375750C}" sibTransId="{D666BD9F-BD01-487D-93A3-198BCC195DC0}"/>
    <dgm:cxn modelId="{785017D7-1473-47BF-8531-7095EA1F7215}" type="presOf" srcId="{10ED40AF-DFB1-4943-B6DB-2A904FAA918A}" destId="{E75BF49A-0BBD-418B-A465-D5C73CDDC862}" srcOrd="0" destOrd="0" presId="urn:microsoft.com/office/officeart/2005/8/layout/hierarchy4"/>
    <dgm:cxn modelId="{9731E906-8E13-45FD-8059-1D4E91286556}" type="presOf" srcId="{F2DFF224-129A-4C99-BBCF-768F759CDF15}" destId="{1545AD12-8C2D-4864-B2B0-8A5F51C64295}" srcOrd="0" destOrd="0" presId="urn:microsoft.com/office/officeart/2005/8/layout/hierarchy4"/>
    <dgm:cxn modelId="{4A2CC2DA-019B-429D-952F-1384BB703B32}" type="presOf" srcId="{D8413C83-BA95-441B-87B6-D7D7C3CCB0FF}" destId="{38B816AE-EBFB-461C-9869-AB54ABB3DE24}" srcOrd="0" destOrd="0" presId="urn:microsoft.com/office/officeart/2005/8/layout/hierarchy4"/>
    <dgm:cxn modelId="{D680ED9D-26CE-409A-84CD-E2859A84D8A9}" type="presOf" srcId="{38346AEE-E7D5-48B2-BBFF-7E2F5F48AA8E}" destId="{A3E3E299-D647-4558-A3B7-080A68A25C67}" srcOrd="0" destOrd="0" presId="urn:microsoft.com/office/officeart/2005/8/layout/hierarchy4"/>
    <dgm:cxn modelId="{FA49A347-DDD0-474D-945A-089D30CBCDB8}" srcId="{81FECF70-1EC7-4E39-B221-351776F6C8ED}" destId="{F848D6E3-8B29-4F81-B21E-22A689E67B10}" srcOrd="0" destOrd="0" parTransId="{D9E6ABF7-607F-4FEC-85A8-97D97034E3F0}" sibTransId="{0A506C58-2788-41F9-B56A-3B73F18120C4}"/>
    <dgm:cxn modelId="{D2307B00-C72E-4F85-A777-01EB3EB39D31}" type="presParOf" srcId="{E75BF49A-0BBD-418B-A465-D5C73CDDC862}" destId="{3E214315-F343-4206-9ACB-07829B67D9B0}" srcOrd="0" destOrd="0" presId="urn:microsoft.com/office/officeart/2005/8/layout/hierarchy4"/>
    <dgm:cxn modelId="{DB27ECD7-988D-4EEE-850D-560A715E0D3E}" type="presParOf" srcId="{3E214315-F343-4206-9ACB-07829B67D9B0}" destId="{2A6BE3AD-BBDE-4E71-ADFB-047A6402B074}" srcOrd="0" destOrd="0" presId="urn:microsoft.com/office/officeart/2005/8/layout/hierarchy4"/>
    <dgm:cxn modelId="{F2292C31-F8C0-486B-8A06-78E0D5B1D8D2}" type="presParOf" srcId="{3E214315-F343-4206-9ACB-07829B67D9B0}" destId="{DCACBF5D-788A-4DBD-854C-389F1ABFD843}" srcOrd="1" destOrd="0" presId="urn:microsoft.com/office/officeart/2005/8/layout/hierarchy4"/>
    <dgm:cxn modelId="{22E2B0D7-B5F5-49F0-B917-8EA2BB3A99D6}" type="presParOf" srcId="{3E214315-F343-4206-9ACB-07829B67D9B0}" destId="{31F5F244-15D4-4090-BD82-5D27A3E9E6B5}" srcOrd="2" destOrd="0" presId="urn:microsoft.com/office/officeart/2005/8/layout/hierarchy4"/>
    <dgm:cxn modelId="{04D6E007-D7BC-4992-900D-BE37B4E06A98}" type="presParOf" srcId="{31F5F244-15D4-4090-BD82-5D27A3E9E6B5}" destId="{EC9019A0-8526-42F0-A555-F4C75692FAB6}" srcOrd="0" destOrd="0" presId="urn:microsoft.com/office/officeart/2005/8/layout/hierarchy4"/>
    <dgm:cxn modelId="{05169A10-4ED2-4047-9CF7-071450A2704B}" type="presParOf" srcId="{EC9019A0-8526-42F0-A555-F4C75692FAB6}" destId="{64DAEC0F-E733-4499-A434-D73B17A32294}" srcOrd="0" destOrd="0" presId="urn:microsoft.com/office/officeart/2005/8/layout/hierarchy4"/>
    <dgm:cxn modelId="{37803C16-FE60-45CC-B7AD-846B85790D29}" type="presParOf" srcId="{EC9019A0-8526-42F0-A555-F4C75692FAB6}" destId="{582D9B71-27BE-4A49-BA7C-EA4191DA186D}" srcOrd="1" destOrd="0" presId="urn:microsoft.com/office/officeart/2005/8/layout/hierarchy4"/>
    <dgm:cxn modelId="{BCB68FB4-9946-413C-8216-034C273E30BF}" type="presParOf" srcId="{EC9019A0-8526-42F0-A555-F4C75692FAB6}" destId="{76920914-3232-4FAF-9664-DBB963ECBFB8}" srcOrd="2" destOrd="0" presId="urn:microsoft.com/office/officeart/2005/8/layout/hierarchy4"/>
    <dgm:cxn modelId="{E1C9D869-74B8-4483-A93E-B6FC8CCE9A07}" type="presParOf" srcId="{76920914-3232-4FAF-9664-DBB963ECBFB8}" destId="{76AC85FA-9C6B-47F8-AF29-061558DB7015}" srcOrd="0" destOrd="0" presId="urn:microsoft.com/office/officeart/2005/8/layout/hierarchy4"/>
    <dgm:cxn modelId="{9504F383-86C6-424D-BAE0-6B0E0C63499C}" type="presParOf" srcId="{76AC85FA-9C6B-47F8-AF29-061558DB7015}" destId="{B97E4538-3325-4BF6-A4EB-F96162846E14}" srcOrd="0" destOrd="0" presId="urn:microsoft.com/office/officeart/2005/8/layout/hierarchy4"/>
    <dgm:cxn modelId="{F3BAF891-4289-43AA-973A-C1ABC382A16D}" type="presParOf" srcId="{76AC85FA-9C6B-47F8-AF29-061558DB7015}" destId="{423B2BFC-1182-4EC3-9913-367FD16384FF}" srcOrd="1" destOrd="0" presId="urn:microsoft.com/office/officeart/2005/8/layout/hierarchy4"/>
    <dgm:cxn modelId="{D86D3E6F-9016-42F7-A909-730BE852D8B4}" type="presParOf" srcId="{76920914-3232-4FAF-9664-DBB963ECBFB8}" destId="{0BBD8B44-1D09-468E-96C6-03ED7FFCDADB}" srcOrd="1" destOrd="0" presId="urn:microsoft.com/office/officeart/2005/8/layout/hierarchy4"/>
    <dgm:cxn modelId="{09A39AA7-C2FB-4BF6-8089-4D9B53AF479D}" type="presParOf" srcId="{76920914-3232-4FAF-9664-DBB963ECBFB8}" destId="{7DA0958B-0FFA-4B95-9549-22EA0F8B39BB}" srcOrd="2" destOrd="0" presId="urn:microsoft.com/office/officeart/2005/8/layout/hierarchy4"/>
    <dgm:cxn modelId="{713C81E8-1BCF-47DF-A693-D3DA673884D6}" type="presParOf" srcId="{7DA0958B-0FFA-4B95-9549-22EA0F8B39BB}" destId="{C0E8D822-8E24-4507-A88F-37AB1B935745}" srcOrd="0" destOrd="0" presId="urn:microsoft.com/office/officeart/2005/8/layout/hierarchy4"/>
    <dgm:cxn modelId="{82F8EF04-8C2C-4039-A4E0-FCB36A75FEA8}" type="presParOf" srcId="{7DA0958B-0FFA-4B95-9549-22EA0F8B39BB}" destId="{64F61810-0673-4B69-9FF9-FE9E219955D9}" srcOrd="1" destOrd="0" presId="urn:microsoft.com/office/officeart/2005/8/layout/hierarchy4"/>
    <dgm:cxn modelId="{45FD8F5D-5171-4B1C-A2A5-8A9017BBB141}" type="presParOf" srcId="{7DA0958B-0FFA-4B95-9549-22EA0F8B39BB}" destId="{0E88C582-B12A-49E1-98C7-2950CD9FF205}" srcOrd="2" destOrd="0" presId="urn:microsoft.com/office/officeart/2005/8/layout/hierarchy4"/>
    <dgm:cxn modelId="{2E3FEACB-1D4B-4F25-B63E-E803F2479D07}" type="presParOf" srcId="{0E88C582-B12A-49E1-98C7-2950CD9FF205}" destId="{FEC2CC2B-5BE5-4CA0-8074-9FC0E8B54BA4}" srcOrd="0" destOrd="0" presId="urn:microsoft.com/office/officeart/2005/8/layout/hierarchy4"/>
    <dgm:cxn modelId="{D503C0B0-9F17-454D-8125-DF7AA75A32CF}" type="presParOf" srcId="{FEC2CC2B-5BE5-4CA0-8074-9FC0E8B54BA4}" destId="{640F0E14-2577-4F94-B6B7-DA6B19C7C876}" srcOrd="0" destOrd="0" presId="urn:microsoft.com/office/officeart/2005/8/layout/hierarchy4"/>
    <dgm:cxn modelId="{5F47888A-47CD-41E8-8DBD-4C6216504081}" type="presParOf" srcId="{FEC2CC2B-5BE5-4CA0-8074-9FC0E8B54BA4}" destId="{D0DCA365-8898-4A1B-8DF6-8EBF4BA290EB}" srcOrd="1" destOrd="0" presId="urn:microsoft.com/office/officeart/2005/8/layout/hierarchy4"/>
    <dgm:cxn modelId="{68C2D08B-80B4-4121-9302-045D54BF6CE8}" type="presParOf" srcId="{0E88C582-B12A-49E1-98C7-2950CD9FF205}" destId="{CDC64815-362E-4B1A-B19A-120CE49DC47F}" srcOrd="1" destOrd="0" presId="urn:microsoft.com/office/officeart/2005/8/layout/hierarchy4"/>
    <dgm:cxn modelId="{3663AFF0-DD25-4870-800D-71F377135AC0}" type="presParOf" srcId="{0E88C582-B12A-49E1-98C7-2950CD9FF205}" destId="{193A46D5-87E5-4BEA-91E6-CFFA1B77E919}" srcOrd="2" destOrd="0" presId="urn:microsoft.com/office/officeart/2005/8/layout/hierarchy4"/>
    <dgm:cxn modelId="{0F6381BF-A19D-4380-B3E2-EFD477D65BBC}" type="presParOf" srcId="{193A46D5-87E5-4BEA-91E6-CFFA1B77E919}" destId="{630A8825-F86C-40D0-BBBC-1C1EFF490F4F}" srcOrd="0" destOrd="0" presId="urn:microsoft.com/office/officeart/2005/8/layout/hierarchy4"/>
    <dgm:cxn modelId="{B097A28F-2AB9-423A-961A-D49A002C1C38}" type="presParOf" srcId="{193A46D5-87E5-4BEA-91E6-CFFA1B77E919}" destId="{E43F807B-91DA-49C1-9C0E-244F6806B60F}" srcOrd="1" destOrd="0" presId="urn:microsoft.com/office/officeart/2005/8/layout/hierarchy4"/>
    <dgm:cxn modelId="{A13E1442-9ACA-4BD3-B15D-43D921D29C79}" type="presParOf" srcId="{31F5F244-15D4-4090-BD82-5D27A3E9E6B5}" destId="{12567CA5-3616-423C-8235-9D62125FB90A}" srcOrd="1" destOrd="0" presId="urn:microsoft.com/office/officeart/2005/8/layout/hierarchy4"/>
    <dgm:cxn modelId="{0F214998-33AF-4581-B9B4-6603377D9639}" type="presParOf" srcId="{31F5F244-15D4-4090-BD82-5D27A3E9E6B5}" destId="{9D60B12A-AFBD-4A46-BDC4-3E3855847FB3}" srcOrd="2" destOrd="0" presId="urn:microsoft.com/office/officeart/2005/8/layout/hierarchy4"/>
    <dgm:cxn modelId="{737A6BE9-A844-4A99-A826-087786744E1D}" type="presParOf" srcId="{9D60B12A-AFBD-4A46-BDC4-3E3855847FB3}" destId="{0EDA816E-E53D-4D6D-B92D-B096135A64F8}" srcOrd="0" destOrd="0" presId="urn:microsoft.com/office/officeart/2005/8/layout/hierarchy4"/>
    <dgm:cxn modelId="{395499C0-1C3D-4CF2-AC87-5E5A8EFA83A6}" type="presParOf" srcId="{9D60B12A-AFBD-4A46-BDC4-3E3855847FB3}" destId="{4042D966-2501-417D-B839-131C88CC2745}" srcOrd="1" destOrd="0" presId="urn:microsoft.com/office/officeart/2005/8/layout/hierarchy4"/>
    <dgm:cxn modelId="{D664B6C2-6257-456E-B48C-58AF27548C4B}" type="presParOf" srcId="{9D60B12A-AFBD-4A46-BDC4-3E3855847FB3}" destId="{6229E9BE-24C4-437E-B472-030D171422A3}" srcOrd="2" destOrd="0" presId="urn:microsoft.com/office/officeart/2005/8/layout/hierarchy4"/>
    <dgm:cxn modelId="{04BD236C-1C1D-42DD-AEC3-E9A3794F568C}" type="presParOf" srcId="{6229E9BE-24C4-437E-B472-030D171422A3}" destId="{6A209EF2-84FF-4CF2-989C-C58429D64F66}" srcOrd="0" destOrd="0" presId="urn:microsoft.com/office/officeart/2005/8/layout/hierarchy4"/>
    <dgm:cxn modelId="{54F86E2A-586C-4B64-8C4B-899B25CCCFDD}" type="presParOf" srcId="{6A209EF2-84FF-4CF2-989C-C58429D64F66}" destId="{29E49561-6B95-4B56-B9C7-15DF1FD43B76}" srcOrd="0" destOrd="0" presId="urn:microsoft.com/office/officeart/2005/8/layout/hierarchy4"/>
    <dgm:cxn modelId="{9D5784F1-7D3A-4B57-97DE-B359AF50C17B}" type="presParOf" srcId="{6A209EF2-84FF-4CF2-989C-C58429D64F66}" destId="{2237EAB2-CE01-4D2B-BCE0-C6FB112D084F}" srcOrd="1" destOrd="0" presId="urn:microsoft.com/office/officeart/2005/8/layout/hierarchy4"/>
    <dgm:cxn modelId="{AB0558A3-4F25-4761-AE2A-54D73D9214D9}" type="presParOf" srcId="{6229E9BE-24C4-437E-B472-030D171422A3}" destId="{EFDC2E35-8083-4C7F-9896-EDB524E9772F}" srcOrd="1" destOrd="0" presId="urn:microsoft.com/office/officeart/2005/8/layout/hierarchy4"/>
    <dgm:cxn modelId="{09D09A8E-F43E-47FB-94B6-408AA5267288}" type="presParOf" srcId="{6229E9BE-24C4-437E-B472-030D171422A3}" destId="{A628392A-6D61-483E-8FC5-2EFA752BE8DC}" srcOrd="2" destOrd="0" presId="urn:microsoft.com/office/officeart/2005/8/layout/hierarchy4"/>
    <dgm:cxn modelId="{091AFA52-D083-455D-985A-A2BE0BD16346}" type="presParOf" srcId="{A628392A-6D61-483E-8FC5-2EFA752BE8DC}" destId="{A24AC349-E724-40DE-88DD-F37712771913}" srcOrd="0" destOrd="0" presId="urn:microsoft.com/office/officeart/2005/8/layout/hierarchy4"/>
    <dgm:cxn modelId="{01CE43FD-F6AF-454F-955C-D65E4D8CC072}" type="presParOf" srcId="{A628392A-6D61-483E-8FC5-2EFA752BE8DC}" destId="{9F5FD459-4894-44FD-AAA7-0008D2A92CA9}" srcOrd="1" destOrd="0" presId="urn:microsoft.com/office/officeart/2005/8/layout/hierarchy4"/>
    <dgm:cxn modelId="{C10748BE-B7DC-4DDF-B85C-9C33823332BA}" type="presParOf" srcId="{A628392A-6D61-483E-8FC5-2EFA752BE8DC}" destId="{7B5F2AD5-7057-4F49-A19B-0DDC9AAEB3BD}" srcOrd="2" destOrd="0" presId="urn:microsoft.com/office/officeart/2005/8/layout/hierarchy4"/>
    <dgm:cxn modelId="{4A8099C0-FB39-44CA-9289-F1CA9567B6C6}" type="presParOf" srcId="{7B5F2AD5-7057-4F49-A19B-0DDC9AAEB3BD}" destId="{28ABE7BE-0AEC-4F37-B29C-DD33FFF68672}" srcOrd="0" destOrd="0" presId="urn:microsoft.com/office/officeart/2005/8/layout/hierarchy4"/>
    <dgm:cxn modelId="{D9FE5024-90C2-4F82-B7CD-9203ABCC19E2}" type="presParOf" srcId="{28ABE7BE-0AEC-4F37-B29C-DD33FFF68672}" destId="{42DF44E8-6880-46D2-B6C6-1A0108D368E6}" srcOrd="0" destOrd="0" presId="urn:microsoft.com/office/officeart/2005/8/layout/hierarchy4"/>
    <dgm:cxn modelId="{95DD2D2D-B455-40F7-B553-835F06563060}" type="presParOf" srcId="{28ABE7BE-0AEC-4F37-B29C-DD33FFF68672}" destId="{40D41A38-DBE3-422A-8E36-47E51200A8B4}" srcOrd="1" destOrd="0" presId="urn:microsoft.com/office/officeart/2005/8/layout/hierarchy4"/>
    <dgm:cxn modelId="{CC4ED9FC-A1D4-45F0-89E3-ED6DAD5F9770}" type="presParOf" srcId="{7B5F2AD5-7057-4F49-A19B-0DDC9AAEB3BD}" destId="{1CAFCA63-DDC5-42FF-B5B9-4F60D4DBC2BB}" srcOrd="1" destOrd="0" presId="urn:microsoft.com/office/officeart/2005/8/layout/hierarchy4"/>
    <dgm:cxn modelId="{AE0DB4A8-3861-455D-8D53-2B53868419DA}" type="presParOf" srcId="{7B5F2AD5-7057-4F49-A19B-0DDC9AAEB3BD}" destId="{51C53D6C-45C3-46E3-9149-9E8D8DFAC0A9}" srcOrd="2" destOrd="0" presId="urn:microsoft.com/office/officeart/2005/8/layout/hierarchy4"/>
    <dgm:cxn modelId="{28D9FBF7-7D73-4878-90A5-85DEB31DBA80}" type="presParOf" srcId="{51C53D6C-45C3-46E3-9149-9E8D8DFAC0A9}" destId="{38B816AE-EBFB-461C-9869-AB54ABB3DE24}" srcOrd="0" destOrd="0" presId="urn:microsoft.com/office/officeart/2005/8/layout/hierarchy4"/>
    <dgm:cxn modelId="{49A7CE16-BDF7-4910-9EEC-B9ADAD55CF00}" type="presParOf" srcId="{51C53D6C-45C3-46E3-9149-9E8D8DFAC0A9}" destId="{70B13279-B8F3-4D10-B275-3DB7F84A44A0}" srcOrd="1" destOrd="0" presId="urn:microsoft.com/office/officeart/2005/8/layout/hierarchy4"/>
    <dgm:cxn modelId="{2791192E-C520-4403-9714-263B365B7163}" type="presParOf" srcId="{51C53D6C-45C3-46E3-9149-9E8D8DFAC0A9}" destId="{87E849DD-6ACE-4F5E-BAA3-FE457F993B78}" srcOrd="2" destOrd="0" presId="urn:microsoft.com/office/officeart/2005/8/layout/hierarchy4"/>
    <dgm:cxn modelId="{C22E6545-1183-45F0-A84D-1BC273BE6B0E}" type="presParOf" srcId="{87E849DD-6ACE-4F5E-BAA3-FE457F993B78}" destId="{AAF6FCD5-F629-4E9A-AD10-BD492EF0183C}" srcOrd="0" destOrd="0" presId="urn:microsoft.com/office/officeart/2005/8/layout/hierarchy4"/>
    <dgm:cxn modelId="{33955A86-D511-4880-B40B-F9CBAB1E3DA3}" type="presParOf" srcId="{AAF6FCD5-F629-4E9A-AD10-BD492EF0183C}" destId="{A3E3E299-D647-4558-A3B7-080A68A25C67}" srcOrd="0" destOrd="0" presId="urn:microsoft.com/office/officeart/2005/8/layout/hierarchy4"/>
    <dgm:cxn modelId="{5DAC86EF-138F-4BBE-988B-7223267EF074}" type="presParOf" srcId="{AAF6FCD5-F629-4E9A-AD10-BD492EF0183C}" destId="{845989D0-FA8C-4B17-B0BB-884367E606D5}" srcOrd="1" destOrd="0" presId="urn:microsoft.com/office/officeart/2005/8/layout/hierarchy4"/>
    <dgm:cxn modelId="{C2048DB8-0F05-4F9A-8342-001062064EA9}" type="presParOf" srcId="{87E849DD-6ACE-4F5E-BAA3-FE457F993B78}" destId="{C312C1FB-4965-4D8C-AEF3-D50C2A6EAD5C}" srcOrd="1" destOrd="0" presId="urn:microsoft.com/office/officeart/2005/8/layout/hierarchy4"/>
    <dgm:cxn modelId="{4EBB0444-7E46-43E3-9585-A1D79894D6D7}" type="presParOf" srcId="{87E849DD-6ACE-4F5E-BAA3-FE457F993B78}" destId="{C7AB3F06-C336-4FEB-9088-03025C12DB5F}" srcOrd="2" destOrd="0" presId="urn:microsoft.com/office/officeart/2005/8/layout/hierarchy4"/>
    <dgm:cxn modelId="{0D76E978-D2BD-4217-BED0-BF915BB5538F}" type="presParOf" srcId="{C7AB3F06-C336-4FEB-9088-03025C12DB5F}" destId="{1545AD12-8C2D-4864-B2B0-8A5F51C64295}" srcOrd="0" destOrd="0" presId="urn:microsoft.com/office/officeart/2005/8/layout/hierarchy4"/>
    <dgm:cxn modelId="{A273982E-9667-4D25-9975-C08675D94BF0}" type="presParOf" srcId="{C7AB3F06-C336-4FEB-9088-03025C12DB5F}" destId="{ABA2D71C-7F0C-460A-AD6E-90E81EB89DAB}" srcOrd="1" destOrd="0" presId="urn:microsoft.com/office/officeart/2005/8/layout/hierarchy4"/>
  </dgm:cxnLst>
  <dgm:bg/>
  <dgm:whole/>
</dgm:dataModel>
</file>

<file path=ppt/diagrams/data129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4E9D365A-BDFC-47BD-9B14-337F5F04BF3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Isabel Beltrán del Castillo y Ordaz</a:t>
          </a:r>
          <a:endParaRPr lang="es-CO" sz="2400" i="1" dirty="0"/>
        </a:p>
      </dgm:t>
    </dgm:pt>
    <dgm:pt modelId="{FA49789C-F3C2-4A8F-A1D2-D24AC0162158}" type="parTrans" cxnId="{C4BF23E7-1DE8-43E9-9A1E-033FF63AF814}">
      <dgm:prSet/>
      <dgm:spPr/>
      <dgm:t>
        <a:bodyPr/>
        <a:lstStyle/>
        <a:p>
          <a:endParaRPr lang="es-CO"/>
        </a:p>
      </dgm:t>
    </dgm:pt>
    <dgm:pt modelId="{799E8139-E6D9-4103-A59F-7F03D0805926}" type="sibTrans" cxnId="{C4BF23E7-1DE8-43E9-9A1E-033FF63AF814}">
      <dgm:prSet/>
      <dgm:spPr/>
      <dgm:t>
        <a:bodyPr/>
        <a:lstStyle/>
        <a:p>
          <a:endParaRPr lang="es-CO"/>
        </a:p>
      </dgm:t>
    </dgm:pt>
    <dgm:pt modelId="{C3F44055-F8AA-4FD7-BEA8-2C2F5D059AE2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dirty="0" smtClean="0"/>
            <a:t>Diego Beltrán Del Castillo</a:t>
          </a:r>
          <a:endParaRPr lang="es-CO" sz="2000" dirty="0"/>
        </a:p>
      </dgm:t>
    </dgm:pt>
    <dgm:pt modelId="{A03A935F-E3A7-4E7B-A455-3B531EE8FC9A}" type="sibTrans" cxnId="{444EA42E-62CF-4203-AA9B-E52EAD9A86AA}">
      <dgm:prSet/>
      <dgm:spPr/>
      <dgm:t>
        <a:bodyPr/>
        <a:lstStyle/>
        <a:p>
          <a:endParaRPr lang="es-CO"/>
        </a:p>
      </dgm:t>
    </dgm:pt>
    <dgm:pt modelId="{709AFADD-DD3D-4797-A230-2130EE87FF17}" type="parTrans" cxnId="{444EA42E-62CF-4203-AA9B-E52EAD9A86AA}">
      <dgm:prSet/>
      <dgm:spPr/>
      <dgm:t>
        <a:bodyPr/>
        <a:lstStyle/>
        <a:p>
          <a:endParaRPr lang="es-CO"/>
        </a:p>
      </dgm:t>
    </dgm:pt>
    <dgm:pt modelId="{CE41A010-F0F2-4320-A734-4ECC74B1C9A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Jacinta García de Ordaz Figueroa</a:t>
          </a:r>
          <a:endParaRPr lang="es-CO" sz="2000" dirty="0"/>
        </a:p>
      </dgm:t>
    </dgm:pt>
    <dgm:pt modelId="{17BDC76A-5BE4-445C-97C8-D230E63E9B67}" type="parTrans" cxnId="{068654B9-33C5-40D7-903E-9054728EE82F}">
      <dgm:prSet/>
      <dgm:spPr/>
      <dgm:t>
        <a:bodyPr/>
        <a:lstStyle/>
        <a:p>
          <a:endParaRPr lang="es-CO"/>
        </a:p>
      </dgm:t>
    </dgm:pt>
    <dgm:pt modelId="{8007134C-DEE2-47F0-BB5E-BCC421F897D0}" type="sibTrans" cxnId="{068654B9-33C5-40D7-903E-9054728EE82F}">
      <dgm:prSet/>
      <dgm:spPr/>
      <dgm:t>
        <a:bodyPr/>
        <a:lstStyle/>
        <a:p>
          <a:endParaRPr lang="es-CO"/>
        </a:p>
      </dgm:t>
    </dgm:pt>
    <dgm:pt modelId="{DA27F61A-5C95-4532-A446-9F2B2DB79CD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Juan García De Ordaz y Mancilla</a:t>
          </a:r>
          <a:endParaRPr lang="es-CO" sz="1800" dirty="0"/>
        </a:p>
      </dgm:t>
    </dgm:pt>
    <dgm:pt modelId="{9FFA5173-31A1-4A69-A3CE-D756A4DBD4B1}" type="parTrans" cxnId="{4639D341-8A2D-46F6-9E81-BE30E9A34F6F}">
      <dgm:prSet/>
      <dgm:spPr/>
      <dgm:t>
        <a:bodyPr/>
        <a:lstStyle/>
        <a:p>
          <a:endParaRPr lang="es-CO"/>
        </a:p>
      </dgm:t>
    </dgm:pt>
    <dgm:pt modelId="{4CB175C6-A971-495A-B396-8ABB00849DF1}" type="sibTrans" cxnId="{4639D341-8A2D-46F6-9E81-BE30E9A34F6F}">
      <dgm:prSet/>
      <dgm:spPr/>
      <dgm:t>
        <a:bodyPr/>
        <a:lstStyle/>
        <a:p>
          <a:endParaRPr lang="es-CO"/>
        </a:p>
      </dgm:t>
    </dgm:pt>
    <dgm:pt modelId="{C46576A9-650C-4BA6-AE23-375EEF5A937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Marina Cortés de Figueroa</a:t>
          </a:r>
          <a:endParaRPr lang="es-CO" sz="1800" dirty="0"/>
        </a:p>
      </dgm:t>
    </dgm:pt>
    <dgm:pt modelId="{49820845-7714-48A7-9EF7-B6BA0A7C8251}" type="parTrans" cxnId="{071F56D9-27A3-4823-AFE7-7999B886F7ED}">
      <dgm:prSet/>
      <dgm:spPr/>
      <dgm:t>
        <a:bodyPr/>
        <a:lstStyle/>
        <a:p>
          <a:endParaRPr lang="es-CO"/>
        </a:p>
      </dgm:t>
    </dgm:pt>
    <dgm:pt modelId="{F21D3633-C0EE-42AD-BFAC-80F052CCA5C9}" type="sibTrans" cxnId="{071F56D9-27A3-4823-AFE7-7999B886F7ED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68B9B8B-6E1E-496D-8AC1-D5DFD4CFE6AE}" type="pres">
      <dgm:prSet presAssocID="{4E9D365A-BDFC-47BD-9B14-337F5F04BF3B}" presName="vertOne" presStyleCnt="0"/>
      <dgm:spPr/>
    </dgm:pt>
    <dgm:pt modelId="{FDDB03C6-FE67-4354-AF8A-9648A8AFAFE7}" type="pres">
      <dgm:prSet presAssocID="{4E9D365A-BDFC-47BD-9B14-337F5F04BF3B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C4BC2E7-1B06-40CA-950B-8CF153A07EC1}" type="pres">
      <dgm:prSet presAssocID="{4E9D365A-BDFC-47BD-9B14-337F5F04BF3B}" presName="parTransOne" presStyleCnt="0"/>
      <dgm:spPr/>
    </dgm:pt>
    <dgm:pt modelId="{1EBFB2CE-9B68-47A5-950E-EB6028C72DA0}" type="pres">
      <dgm:prSet presAssocID="{4E9D365A-BDFC-47BD-9B14-337F5F04BF3B}" presName="horzOne" presStyleCnt="0"/>
      <dgm:spPr/>
    </dgm:pt>
    <dgm:pt modelId="{F93FBAD3-B02C-408B-975B-2947D8EE1E5A}" type="pres">
      <dgm:prSet presAssocID="{C3F44055-F8AA-4FD7-BEA8-2C2F5D059AE2}" presName="vertTwo" presStyleCnt="0"/>
      <dgm:spPr/>
    </dgm:pt>
    <dgm:pt modelId="{4CB70AD9-CC6A-4B1B-8E7F-D43B52F492F9}" type="pres">
      <dgm:prSet presAssocID="{C3F44055-F8AA-4FD7-BEA8-2C2F5D059AE2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D0B64A7-297A-479E-A82B-C631147749FA}" type="pres">
      <dgm:prSet presAssocID="{C3F44055-F8AA-4FD7-BEA8-2C2F5D059AE2}" presName="horzTwo" presStyleCnt="0"/>
      <dgm:spPr/>
    </dgm:pt>
    <dgm:pt modelId="{B8F71923-9C40-4013-9A16-158EF318711B}" type="pres">
      <dgm:prSet presAssocID="{A03A935F-E3A7-4E7B-A455-3B531EE8FC9A}" presName="sibSpaceTwo" presStyleCnt="0"/>
      <dgm:spPr/>
    </dgm:pt>
    <dgm:pt modelId="{C7EA9B01-8C5E-46DC-A459-2FCE574E794D}" type="pres">
      <dgm:prSet presAssocID="{CE41A010-F0F2-4320-A734-4ECC74B1C9A0}" presName="vertTwo" presStyleCnt="0"/>
      <dgm:spPr/>
    </dgm:pt>
    <dgm:pt modelId="{06EA29B8-DB6E-41AD-B1BD-63DDFEF75275}" type="pres">
      <dgm:prSet presAssocID="{CE41A010-F0F2-4320-A734-4ECC74B1C9A0}" presName="txTwo" presStyleLbl="node2" presStyleIdx="1" presStyleCnt="2" custLinFactNeighborX="-41" custLinFactNeighborY="339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83FF67A-97B6-4576-9D5D-FFB9466A7112}" type="pres">
      <dgm:prSet presAssocID="{CE41A010-F0F2-4320-A734-4ECC74B1C9A0}" presName="parTransTwo" presStyleCnt="0"/>
      <dgm:spPr/>
    </dgm:pt>
    <dgm:pt modelId="{D783C2BC-6783-47C4-B847-D164FB4C6441}" type="pres">
      <dgm:prSet presAssocID="{CE41A010-F0F2-4320-A734-4ECC74B1C9A0}" presName="horzTwo" presStyleCnt="0"/>
      <dgm:spPr/>
    </dgm:pt>
    <dgm:pt modelId="{350205C5-1A4E-4655-89A9-67A46D6C7F3F}" type="pres">
      <dgm:prSet presAssocID="{DA27F61A-5C95-4532-A446-9F2B2DB79CD7}" presName="vertThree" presStyleCnt="0"/>
      <dgm:spPr/>
    </dgm:pt>
    <dgm:pt modelId="{C9221E8A-B200-4AD1-B408-93D00CA95C63}" type="pres">
      <dgm:prSet presAssocID="{DA27F61A-5C95-4532-A446-9F2B2DB79CD7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647F7B8-DA22-4A32-ABAF-3681458F491C}" type="pres">
      <dgm:prSet presAssocID="{DA27F61A-5C95-4532-A446-9F2B2DB79CD7}" presName="horzThree" presStyleCnt="0"/>
      <dgm:spPr/>
    </dgm:pt>
    <dgm:pt modelId="{9A1D5D2D-2435-4ED8-A8A3-3D4A9965E8B5}" type="pres">
      <dgm:prSet presAssocID="{4CB175C6-A971-495A-B396-8ABB00849DF1}" presName="sibSpaceThree" presStyleCnt="0"/>
      <dgm:spPr/>
    </dgm:pt>
    <dgm:pt modelId="{E29AA833-A441-4A42-BF20-A3C7C3CCAC5C}" type="pres">
      <dgm:prSet presAssocID="{C46576A9-650C-4BA6-AE23-375EEF5A9371}" presName="vertThree" presStyleCnt="0"/>
      <dgm:spPr/>
    </dgm:pt>
    <dgm:pt modelId="{F0B0E1DC-548C-42AA-8689-E8C7233D9E9B}" type="pres">
      <dgm:prSet presAssocID="{C46576A9-650C-4BA6-AE23-375EEF5A9371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B63FCD0-4400-4A24-96EB-0BE99214651B}" type="pres">
      <dgm:prSet presAssocID="{C46576A9-650C-4BA6-AE23-375EEF5A9371}" presName="horzThree" presStyleCnt="0"/>
      <dgm:spPr/>
    </dgm:pt>
  </dgm:ptLst>
  <dgm:cxnLst>
    <dgm:cxn modelId="{068654B9-33C5-40D7-903E-9054728EE82F}" srcId="{4E9D365A-BDFC-47BD-9B14-337F5F04BF3B}" destId="{CE41A010-F0F2-4320-A734-4ECC74B1C9A0}" srcOrd="1" destOrd="0" parTransId="{17BDC76A-5BE4-445C-97C8-D230E63E9B67}" sibTransId="{8007134C-DEE2-47F0-BB5E-BCC421F897D0}"/>
    <dgm:cxn modelId="{AA7B40DC-B0E5-4B57-8259-14BC1F6ECD09}" type="presOf" srcId="{C3F44055-F8AA-4FD7-BEA8-2C2F5D059AE2}" destId="{4CB70AD9-CC6A-4B1B-8E7F-D43B52F492F9}" srcOrd="0" destOrd="0" presId="urn:microsoft.com/office/officeart/2005/8/layout/hierarchy4"/>
    <dgm:cxn modelId="{4639D341-8A2D-46F6-9E81-BE30E9A34F6F}" srcId="{CE41A010-F0F2-4320-A734-4ECC74B1C9A0}" destId="{DA27F61A-5C95-4532-A446-9F2B2DB79CD7}" srcOrd="0" destOrd="0" parTransId="{9FFA5173-31A1-4A69-A3CE-D756A4DBD4B1}" sibTransId="{4CB175C6-A971-495A-B396-8ABB00849DF1}"/>
    <dgm:cxn modelId="{C4BF23E7-1DE8-43E9-9A1E-033FF63AF814}" srcId="{10ED40AF-DFB1-4943-B6DB-2A904FAA918A}" destId="{4E9D365A-BDFC-47BD-9B14-337F5F04BF3B}" srcOrd="0" destOrd="0" parTransId="{FA49789C-F3C2-4A8F-A1D2-D24AC0162158}" sibTransId="{799E8139-E6D9-4103-A59F-7F03D0805926}"/>
    <dgm:cxn modelId="{70963AEF-4DCD-47C8-8E68-ABE07D184E58}" type="presOf" srcId="{4E9D365A-BDFC-47BD-9B14-337F5F04BF3B}" destId="{FDDB03C6-FE67-4354-AF8A-9648A8AFAFE7}" srcOrd="0" destOrd="0" presId="urn:microsoft.com/office/officeart/2005/8/layout/hierarchy4"/>
    <dgm:cxn modelId="{071F56D9-27A3-4823-AFE7-7999B886F7ED}" srcId="{CE41A010-F0F2-4320-A734-4ECC74B1C9A0}" destId="{C46576A9-650C-4BA6-AE23-375EEF5A9371}" srcOrd="1" destOrd="0" parTransId="{49820845-7714-48A7-9EF7-B6BA0A7C8251}" sibTransId="{F21D3633-C0EE-42AD-BFAC-80F052CCA5C9}"/>
    <dgm:cxn modelId="{008B77E6-00F5-4F8B-9D8B-6BD03BC2DD30}" type="presOf" srcId="{DA27F61A-5C95-4532-A446-9F2B2DB79CD7}" destId="{C9221E8A-B200-4AD1-B408-93D00CA95C63}" srcOrd="0" destOrd="0" presId="urn:microsoft.com/office/officeart/2005/8/layout/hierarchy4"/>
    <dgm:cxn modelId="{D96F36AC-9C75-4EC0-B26F-A1136C1CCC1F}" type="presOf" srcId="{C46576A9-650C-4BA6-AE23-375EEF5A9371}" destId="{F0B0E1DC-548C-42AA-8689-E8C7233D9E9B}" srcOrd="0" destOrd="0" presId="urn:microsoft.com/office/officeart/2005/8/layout/hierarchy4"/>
    <dgm:cxn modelId="{444EA42E-62CF-4203-AA9B-E52EAD9A86AA}" srcId="{4E9D365A-BDFC-47BD-9B14-337F5F04BF3B}" destId="{C3F44055-F8AA-4FD7-BEA8-2C2F5D059AE2}" srcOrd="0" destOrd="0" parTransId="{709AFADD-DD3D-4797-A230-2130EE87FF17}" sibTransId="{A03A935F-E3A7-4E7B-A455-3B531EE8FC9A}"/>
    <dgm:cxn modelId="{265C30A4-D744-4024-A7CA-89CB22602F60}" type="presOf" srcId="{CE41A010-F0F2-4320-A734-4ECC74B1C9A0}" destId="{06EA29B8-DB6E-41AD-B1BD-63DDFEF75275}" srcOrd="0" destOrd="0" presId="urn:microsoft.com/office/officeart/2005/8/layout/hierarchy4"/>
    <dgm:cxn modelId="{DB9A8207-6A9C-4DB9-8969-BD8F27E1B584}" type="presOf" srcId="{10ED40AF-DFB1-4943-B6DB-2A904FAA918A}" destId="{E75BF49A-0BBD-418B-A465-D5C73CDDC862}" srcOrd="0" destOrd="0" presId="urn:microsoft.com/office/officeart/2005/8/layout/hierarchy4"/>
    <dgm:cxn modelId="{AC34CDD1-FD5F-46BF-A69E-6D8E0BD49F3D}" type="presParOf" srcId="{E75BF49A-0BBD-418B-A465-D5C73CDDC862}" destId="{E68B9B8B-6E1E-496D-8AC1-D5DFD4CFE6AE}" srcOrd="0" destOrd="0" presId="urn:microsoft.com/office/officeart/2005/8/layout/hierarchy4"/>
    <dgm:cxn modelId="{CDFE67BF-0C26-4DB4-8889-47D23CD6174D}" type="presParOf" srcId="{E68B9B8B-6E1E-496D-8AC1-D5DFD4CFE6AE}" destId="{FDDB03C6-FE67-4354-AF8A-9648A8AFAFE7}" srcOrd="0" destOrd="0" presId="urn:microsoft.com/office/officeart/2005/8/layout/hierarchy4"/>
    <dgm:cxn modelId="{75B1D7E3-6DBA-4D51-9016-1FA1F31F8DCD}" type="presParOf" srcId="{E68B9B8B-6E1E-496D-8AC1-D5DFD4CFE6AE}" destId="{2C4BC2E7-1B06-40CA-950B-8CF153A07EC1}" srcOrd="1" destOrd="0" presId="urn:microsoft.com/office/officeart/2005/8/layout/hierarchy4"/>
    <dgm:cxn modelId="{C2425B66-BDFA-4366-85CF-B43C0F700798}" type="presParOf" srcId="{E68B9B8B-6E1E-496D-8AC1-D5DFD4CFE6AE}" destId="{1EBFB2CE-9B68-47A5-950E-EB6028C72DA0}" srcOrd="2" destOrd="0" presId="urn:microsoft.com/office/officeart/2005/8/layout/hierarchy4"/>
    <dgm:cxn modelId="{D06EB178-1A9F-4036-95B1-1BACAC0A0815}" type="presParOf" srcId="{1EBFB2CE-9B68-47A5-950E-EB6028C72DA0}" destId="{F93FBAD3-B02C-408B-975B-2947D8EE1E5A}" srcOrd="0" destOrd="0" presId="urn:microsoft.com/office/officeart/2005/8/layout/hierarchy4"/>
    <dgm:cxn modelId="{6B7F274B-2F31-481C-88E2-9388AF288ED7}" type="presParOf" srcId="{F93FBAD3-B02C-408B-975B-2947D8EE1E5A}" destId="{4CB70AD9-CC6A-4B1B-8E7F-D43B52F492F9}" srcOrd="0" destOrd="0" presId="urn:microsoft.com/office/officeart/2005/8/layout/hierarchy4"/>
    <dgm:cxn modelId="{4068D1EC-D2FC-4580-9E3B-7BE3FEEB1928}" type="presParOf" srcId="{F93FBAD3-B02C-408B-975B-2947D8EE1E5A}" destId="{4D0B64A7-297A-479E-A82B-C631147749FA}" srcOrd="1" destOrd="0" presId="urn:microsoft.com/office/officeart/2005/8/layout/hierarchy4"/>
    <dgm:cxn modelId="{5CCA6A41-1777-42A3-B3F1-AF49BEA4426C}" type="presParOf" srcId="{1EBFB2CE-9B68-47A5-950E-EB6028C72DA0}" destId="{B8F71923-9C40-4013-9A16-158EF318711B}" srcOrd="1" destOrd="0" presId="urn:microsoft.com/office/officeart/2005/8/layout/hierarchy4"/>
    <dgm:cxn modelId="{6A2A14D2-13E0-409E-87FA-2C56E50DBB95}" type="presParOf" srcId="{1EBFB2CE-9B68-47A5-950E-EB6028C72DA0}" destId="{C7EA9B01-8C5E-46DC-A459-2FCE574E794D}" srcOrd="2" destOrd="0" presId="urn:microsoft.com/office/officeart/2005/8/layout/hierarchy4"/>
    <dgm:cxn modelId="{7BF8FBCB-08A0-4A66-8495-B9437639DB52}" type="presParOf" srcId="{C7EA9B01-8C5E-46DC-A459-2FCE574E794D}" destId="{06EA29B8-DB6E-41AD-B1BD-63DDFEF75275}" srcOrd="0" destOrd="0" presId="urn:microsoft.com/office/officeart/2005/8/layout/hierarchy4"/>
    <dgm:cxn modelId="{52CE4145-3FE6-4B36-9FCB-35D3DE234766}" type="presParOf" srcId="{C7EA9B01-8C5E-46DC-A459-2FCE574E794D}" destId="{E83FF67A-97B6-4576-9D5D-FFB9466A7112}" srcOrd="1" destOrd="0" presId="urn:microsoft.com/office/officeart/2005/8/layout/hierarchy4"/>
    <dgm:cxn modelId="{F384E502-941C-4CEC-8EFC-34EECC7F3347}" type="presParOf" srcId="{C7EA9B01-8C5E-46DC-A459-2FCE574E794D}" destId="{D783C2BC-6783-47C4-B847-D164FB4C6441}" srcOrd="2" destOrd="0" presId="urn:microsoft.com/office/officeart/2005/8/layout/hierarchy4"/>
    <dgm:cxn modelId="{B2C6B068-9524-4EB3-A0E2-71D553E7B077}" type="presParOf" srcId="{D783C2BC-6783-47C4-B847-D164FB4C6441}" destId="{350205C5-1A4E-4655-89A9-67A46D6C7F3F}" srcOrd="0" destOrd="0" presId="urn:microsoft.com/office/officeart/2005/8/layout/hierarchy4"/>
    <dgm:cxn modelId="{6876E695-CCA8-4DE6-82C2-7CBC4B848D54}" type="presParOf" srcId="{350205C5-1A4E-4655-89A9-67A46D6C7F3F}" destId="{C9221E8A-B200-4AD1-B408-93D00CA95C63}" srcOrd="0" destOrd="0" presId="urn:microsoft.com/office/officeart/2005/8/layout/hierarchy4"/>
    <dgm:cxn modelId="{1B594A65-7C1B-48C1-8872-2CCBD2EF7D0C}" type="presParOf" srcId="{350205C5-1A4E-4655-89A9-67A46D6C7F3F}" destId="{A647F7B8-DA22-4A32-ABAF-3681458F491C}" srcOrd="1" destOrd="0" presId="urn:microsoft.com/office/officeart/2005/8/layout/hierarchy4"/>
    <dgm:cxn modelId="{22F945D5-2C77-44BB-B374-04359BB09B9A}" type="presParOf" srcId="{D783C2BC-6783-47C4-B847-D164FB4C6441}" destId="{9A1D5D2D-2435-4ED8-A8A3-3D4A9965E8B5}" srcOrd="1" destOrd="0" presId="urn:microsoft.com/office/officeart/2005/8/layout/hierarchy4"/>
    <dgm:cxn modelId="{5895EE56-CE63-477D-87B3-C9BC50C3CCA1}" type="presParOf" srcId="{D783C2BC-6783-47C4-B847-D164FB4C6441}" destId="{E29AA833-A441-4A42-BF20-A3C7C3CCAC5C}" srcOrd="2" destOrd="0" presId="urn:microsoft.com/office/officeart/2005/8/layout/hierarchy4"/>
    <dgm:cxn modelId="{C74067C6-36E2-453C-99BF-FA923E67ADB3}" type="presParOf" srcId="{E29AA833-A441-4A42-BF20-A3C7C3CCAC5C}" destId="{F0B0E1DC-548C-42AA-8689-E8C7233D9E9B}" srcOrd="0" destOrd="0" presId="urn:microsoft.com/office/officeart/2005/8/layout/hierarchy4"/>
    <dgm:cxn modelId="{41AA0E55-0D19-47D1-A5E6-070DB405A473}" type="presParOf" srcId="{E29AA833-A441-4A42-BF20-A3C7C3CCAC5C}" destId="{6B63FCD0-4400-4A24-96EB-0BE99214651B}" srcOrd="1" destOrd="0" presId="urn:microsoft.com/office/officeart/2005/8/layout/hierarchy4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5CC63EA-6020-402F-B827-91196807AF4D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484B5588-892A-4801-87D3-261BAC80E426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Ana </a:t>
          </a:r>
          <a:r>
            <a:rPr lang="es-CO" sz="2400" i="1" dirty="0" err="1" smtClean="0"/>
            <a:t>Taborda</a:t>
          </a:r>
          <a:r>
            <a:rPr lang="es-CO" sz="2400" i="1" dirty="0" smtClean="0"/>
            <a:t> y Torres</a:t>
          </a:r>
          <a:endParaRPr lang="es-CO" sz="2400" i="1" dirty="0"/>
        </a:p>
      </dgm:t>
    </dgm:pt>
    <dgm:pt modelId="{2E0E3219-F464-43B0-87D8-AFF6F32FE2CB}" type="parTrans" cxnId="{F06EFE60-336A-477F-96BD-4A5C07C0BFDC}">
      <dgm:prSet/>
      <dgm:spPr/>
      <dgm:t>
        <a:bodyPr/>
        <a:lstStyle/>
        <a:p>
          <a:endParaRPr lang="es-CO"/>
        </a:p>
      </dgm:t>
    </dgm:pt>
    <dgm:pt modelId="{DA3DF22D-B6EA-4FD0-988B-FCA4A8A55218}" type="sibTrans" cxnId="{F06EFE60-336A-477F-96BD-4A5C07C0BFDC}">
      <dgm:prSet/>
      <dgm:spPr/>
      <dgm:t>
        <a:bodyPr/>
        <a:lstStyle/>
        <a:p>
          <a:endParaRPr lang="es-CO"/>
        </a:p>
      </dgm:t>
    </dgm:pt>
    <dgm:pt modelId="{28437AEC-C9F5-4C93-8CA5-221E8C82D52B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dirty="0" smtClean="0"/>
            <a:t>Juan </a:t>
          </a:r>
          <a:r>
            <a:rPr lang="es-CO" sz="2400" dirty="0" err="1" smtClean="0"/>
            <a:t>Taborda</a:t>
          </a:r>
          <a:r>
            <a:rPr lang="es-CO" sz="2400" dirty="0" smtClean="0"/>
            <a:t> y López</a:t>
          </a:r>
          <a:endParaRPr lang="es-CO" sz="2400" dirty="0"/>
        </a:p>
      </dgm:t>
    </dgm:pt>
    <dgm:pt modelId="{3A97B039-2811-44D1-BFF4-F7A997BB6A9A}" type="parTrans" cxnId="{3C7650FC-4967-401C-AFFE-6517C6D15E2F}">
      <dgm:prSet/>
      <dgm:spPr/>
      <dgm:t>
        <a:bodyPr/>
        <a:lstStyle/>
        <a:p>
          <a:endParaRPr lang="es-CO"/>
        </a:p>
      </dgm:t>
    </dgm:pt>
    <dgm:pt modelId="{410159D7-EA19-4774-9AC4-B07776A3EA71}" type="sibTrans" cxnId="{3C7650FC-4967-401C-AFFE-6517C6D15E2F}">
      <dgm:prSet/>
      <dgm:spPr/>
      <dgm:t>
        <a:bodyPr/>
        <a:lstStyle/>
        <a:p>
          <a:endParaRPr lang="es-CO"/>
        </a:p>
      </dgm:t>
    </dgm:pt>
    <dgm:pt modelId="{15AA9072-1E8B-4EF5-895C-B894A7AECA04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Juan                    </a:t>
          </a:r>
          <a:r>
            <a:rPr lang="es-CO" sz="2000" dirty="0" err="1" smtClean="0"/>
            <a:t>Taborda</a:t>
          </a:r>
          <a:endParaRPr lang="es-CO" sz="2000" dirty="0"/>
        </a:p>
      </dgm:t>
    </dgm:pt>
    <dgm:pt modelId="{877D894C-231D-4B27-9E88-7540E71CD054}" type="parTrans" cxnId="{2152A971-B3BF-4C71-B5C6-4A1D945F9431}">
      <dgm:prSet/>
      <dgm:spPr/>
      <dgm:t>
        <a:bodyPr/>
        <a:lstStyle/>
        <a:p>
          <a:endParaRPr lang="es-CO"/>
        </a:p>
      </dgm:t>
    </dgm:pt>
    <dgm:pt modelId="{5D603B71-6435-4AC7-81B1-CB5C38FC2A95}" type="sibTrans" cxnId="{2152A971-B3BF-4C71-B5C6-4A1D945F9431}">
      <dgm:prSet/>
      <dgm:spPr/>
      <dgm:t>
        <a:bodyPr/>
        <a:lstStyle/>
        <a:p>
          <a:endParaRPr lang="es-CO"/>
        </a:p>
      </dgm:t>
    </dgm:pt>
    <dgm:pt modelId="{EF17DA66-0DB1-43BF-864A-1501CC692331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Leonor                  López de </a:t>
          </a:r>
          <a:r>
            <a:rPr lang="es-CO" sz="2000" dirty="0" err="1" smtClean="0"/>
            <a:t>Santofimia</a:t>
          </a:r>
          <a:endParaRPr lang="es-CO" sz="2000" dirty="0"/>
        </a:p>
      </dgm:t>
    </dgm:pt>
    <dgm:pt modelId="{D18CB7B1-91B2-4635-B60E-BE59BFA58366}" type="parTrans" cxnId="{8C22E4EF-B022-42FA-AE22-1C5ED1B671A7}">
      <dgm:prSet/>
      <dgm:spPr/>
      <dgm:t>
        <a:bodyPr/>
        <a:lstStyle/>
        <a:p>
          <a:endParaRPr lang="es-CO"/>
        </a:p>
      </dgm:t>
    </dgm:pt>
    <dgm:pt modelId="{5AE8D057-65CF-4B10-ABA9-3FD1A931F86D}" type="sibTrans" cxnId="{8C22E4EF-B022-42FA-AE22-1C5ED1B671A7}">
      <dgm:prSet/>
      <dgm:spPr/>
      <dgm:t>
        <a:bodyPr/>
        <a:lstStyle/>
        <a:p>
          <a:endParaRPr lang="es-CO"/>
        </a:p>
      </dgm:t>
    </dgm:pt>
    <dgm:pt modelId="{230CFEA4-F1F1-4485-B029-C449733C2823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dirty="0" smtClean="0"/>
            <a:t>Jerónima de Torres</a:t>
          </a:r>
          <a:endParaRPr lang="es-CO" sz="2400" dirty="0"/>
        </a:p>
      </dgm:t>
    </dgm:pt>
    <dgm:pt modelId="{3836750D-1B57-454E-A3CD-83BCA03A1DAB}" type="parTrans" cxnId="{0CAE1E55-7DE6-42BF-8FDA-1CD352C8020E}">
      <dgm:prSet/>
      <dgm:spPr/>
      <dgm:t>
        <a:bodyPr/>
        <a:lstStyle/>
        <a:p>
          <a:endParaRPr lang="es-CO"/>
        </a:p>
      </dgm:t>
    </dgm:pt>
    <dgm:pt modelId="{D293B86D-5697-44B2-B41F-DF091E10969A}" type="sibTrans" cxnId="{0CAE1E55-7DE6-42BF-8FDA-1CD352C8020E}">
      <dgm:prSet/>
      <dgm:spPr/>
      <dgm:t>
        <a:bodyPr/>
        <a:lstStyle/>
        <a:p>
          <a:endParaRPr lang="es-CO"/>
        </a:p>
      </dgm:t>
    </dgm:pt>
    <dgm:pt modelId="{3E7DC0D7-9B91-45DB-A834-D81533DE1875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Jerónimo                    de Torres</a:t>
          </a:r>
          <a:endParaRPr lang="es-CO" sz="2000" dirty="0"/>
        </a:p>
      </dgm:t>
    </dgm:pt>
    <dgm:pt modelId="{8FACE469-A13A-4DBE-BC87-66747751671D}" type="parTrans" cxnId="{7AD926EA-66DC-4E5F-AD1E-09A00CB30EBB}">
      <dgm:prSet/>
      <dgm:spPr/>
      <dgm:t>
        <a:bodyPr/>
        <a:lstStyle/>
        <a:p>
          <a:endParaRPr lang="es-CO"/>
        </a:p>
      </dgm:t>
    </dgm:pt>
    <dgm:pt modelId="{31D6E5DB-0BC0-4D9B-B456-81324E34BE94}" type="sibTrans" cxnId="{7AD926EA-66DC-4E5F-AD1E-09A00CB30EBB}">
      <dgm:prSet/>
      <dgm:spPr/>
      <dgm:t>
        <a:bodyPr/>
        <a:lstStyle/>
        <a:p>
          <a:endParaRPr lang="es-CO"/>
        </a:p>
      </dgm:t>
    </dgm:pt>
    <dgm:pt modelId="{B657EA79-0033-42B6-9177-50E935F65CF3}">
      <dgm:prSet/>
      <dgm:spPr>
        <a:solidFill>
          <a:schemeClr val="tx1"/>
        </a:solidFill>
      </dgm:spPr>
      <dgm:t>
        <a:bodyPr/>
        <a:lstStyle/>
        <a:p>
          <a:endParaRPr lang="es-CO" dirty="0"/>
        </a:p>
      </dgm:t>
    </dgm:pt>
    <dgm:pt modelId="{5A1635E8-31A5-4FE1-B000-910B7535DEB9}" type="parTrans" cxnId="{C0B59CD2-922E-4221-BAB7-4D65FB281D28}">
      <dgm:prSet/>
      <dgm:spPr/>
      <dgm:t>
        <a:bodyPr/>
        <a:lstStyle/>
        <a:p>
          <a:endParaRPr lang="es-CO"/>
        </a:p>
      </dgm:t>
    </dgm:pt>
    <dgm:pt modelId="{963AB205-912C-455C-A67A-6829C5A8DDF5}" type="sibTrans" cxnId="{C0B59CD2-922E-4221-BAB7-4D65FB281D28}">
      <dgm:prSet/>
      <dgm:spPr/>
      <dgm:t>
        <a:bodyPr/>
        <a:lstStyle/>
        <a:p>
          <a:endParaRPr lang="es-CO"/>
        </a:p>
      </dgm:t>
    </dgm:pt>
    <dgm:pt modelId="{3307486C-B73F-43A7-82FB-075558C5AD61}" type="pres">
      <dgm:prSet presAssocID="{E5CC63EA-6020-402F-B827-91196807AF4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9AECEF36-EBF0-4346-8071-C6B1AE7CE00C}" type="pres">
      <dgm:prSet presAssocID="{484B5588-892A-4801-87D3-261BAC80E426}" presName="vertOne" presStyleCnt="0"/>
      <dgm:spPr/>
    </dgm:pt>
    <dgm:pt modelId="{9FAE4BEA-FD8E-42AE-BFE3-2ED6E52CF834}" type="pres">
      <dgm:prSet presAssocID="{484B5588-892A-4801-87D3-261BAC80E426}" presName="txOne" presStyleLbl="node0" presStyleIdx="0" presStyleCnt="1" custLinFactNeighborX="-2122" custLinFactNeighborY="2913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CAB96B9-9CD1-452A-95CF-EA23A402E82D}" type="pres">
      <dgm:prSet presAssocID="{484B5588-892A-4801-87D3-261BAC80E426}" presName="parTransOne" presStyleCnt="0"/>
      <dgm:spPr/>
    </dgm:pt>
    <dgm:pt modelId="{172FE301-A981-4D10-ACF4-4080802552F2}" type="pres">
      <dgm:prSet presAssocID="{484B5588-892A-4801-87D3-261BAC80E426}" presName="horzOne" presStyleCnt="0"/>
      <dgm:spPr/>
    </dgm:pt>
    <dgm:pt modelId="{3358A550-A6DF-416A-8FEE-ABCC9827BB57}" type="pres">
      <dgm:prSet presAssocID="{28437AEC-C9F5-4C93-8CA5-221E8C82D52B}" presName="vertTwo" presStyleCnt="0"/>
      <dgm:spPr/>
    </dgm:pt>
    <dgm:pt modelId="{06FDE353-9F73-44AA-BB8D-AD11261E9B90}" type="pres">
      <dgm:prSet presAssocID="{28437AEC-C9F5-4C93-8CA5-221E8C82D52B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63B015E-8C38-456C-8489-4A9F5F262B7B}" type="pres">
      <dgm:prSet presAssocID="{28437AEC-C9F5-4C93-8CA5-221E8C82D52B}" presName="parTransTwo" presStyleCnt="0"/>
      <dgm:spPr/>
    </dgm:pt>
    <dgm:pt modelId="{3B4FDAF9-E888-4791-A244-22669239E9CC}" type="pres">
      <dgm:prSet presAssocID="{28437AEC-C9F5-4C93-8CA5-221E8C82D52B}" presName="horzTwo" presStyleCnt="0"/>
      <dgm:spPr/>
    </dgm:pt>
    <dgm:pt modelId="{B5278E9B-C4A6-46A8-8506-F163BA29A59F}" type="pres">
      <dgm:prSet presAssocID="{15AA9072-1E8B-4EF5-895C-B894A7AECA04}" presName="vertThree" presStyleCnt="0"/>
      <dgm:spPr/>
    </dgm:pt>
    <dgm:pt modelId="{CC362573-128C-4603-BBCB-97B036B059D7}" type="pres">
      <dgm:prSet presAssocID="{15AA9072-1E8B-4EF5-895C-B894A7AECA04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F5A7BEC-61F6-4D5B-A3E7-F4643EEEC29C}" type="pres">
      <dgm:prSet presAssocID="{15AA9072-1E8B-4EF5-895C-B894A7AECA04}" presName="horzThree" presStyleCnt="0"/>
      <dgm:spPr/>
    </dgm:pt>
    <dgm:pt modelId="{B12559D8-E04E-4856-8FA7-ACBB2A7C91C7}" type="pres">
      <dgm:prSet presAssocID="{5D603B71-6435-4AC7-81B1-CB5C38FC2A95}" presName="sibSpaceThree" presStyleCnt="0"/>
      <dgm:spPr/>
    </dgm:pt>
    <dgm:pt modelId="{513A277A-B428-469D-AD04-E296E08C3972}" type="pres">
      <dgm:prSet presAssocID="{EF17DA66-0DB1-43BF-864A-1501CC692331}" presName="vertThree" presStyleCnt="0"/>
      <dgm:spPr/>
    </dgm:pt>
    <dgm:pt modelId="{885F0EEF-EA00-4930-A602-27467958392C}" type="pres">
      <dgm:prSet presAssocID="{EF17DA66-0DB1-43BF-864A-1501CC692331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52DA563-1FA7-4DD1-B546-F54BA61B6E88}" type="pres">
      <dgm:prSet presAssocID="{EF17DA66-0DB1-43BF-864A-1501CC692331}" presName="horzThree" presStyleCnt="0"/>
      <dgm:spPr/>
    </dgm:pt>
    <dgm:pt modelId="{0E3A1C78-04E0-4568-9D28-87ACB570B146}" type="pres">
      <dgm:prSet presAssocID="{410159D7-EA19-4774-9AC4-B07776A3EA71}" presName="sibSpaceTwo" presStyleCnt="0"/>
      <dgm:spPr/>
    </dgm:pt>
    <dgm:pt modelId="{5F6C2988-E2F7-4971-A4EB-05A8701FE930}" type="pres">
      <dgm:prSet presAssocID="{230CFEA4-F1F1-4485-B029-C449733C2823}" presName="vertTwo" presStyleCnt="0"/>
      <dgm:spPr/>
    </dgm:pt>
    <dgm:pt modelId="{702D8880-7C30-461E-A7D2-6AEB6D1FCC38}" type="pres">
      <dgm:prSet presAssocID="{230CFEA4-F1F1-4485-B029-C449733C282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ED100D0-5764-4359-9984-0C542CA74587}" type="pres">
      <dgm:prSet presAssocID="{230CFEA4-F1F1-4485-B029-C449733C2823}" presName="parTransTwo" presStyleCnt="0"/>
      <dgm:spPr/>
    </dgm:pt>
    <dgm:pt modelId="{1188D225-A313-446E-BA5D-38F9C0A5C08A}" type="pres">
      <dgm:prSet presAssocID="{230CFEA4-F1F1-4485-B029-C449733C2823}" presName="horzTwo" presStyleCnt="0"/>
      <dgm:spPr/>
    </dgm:pt>
    <dgm:pt modelId="{B95F9C66-238D-4247-80FB-1FBD01DAB4D0}" type="pres">
      <dgm:prSet presAssocID="{3E7DC0D7-9B91-45DB-A834-D81533DE1875}" presName="vertThree" presStyleCnt="0"/>
      <dgm:spPr/>
    </dgm:pt>
    <dgm:pt modelId="{5CF82DD6-10DE-4A99-8A0E-62C79158F72F}" type="pres">
      <dgm:prSet presAssocID="{3E7DC0D7-9B91-45DB-A834-D81533DE1875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A8FD3B0-B988-406A-9872-C42A41DAF430}" type="pres">
      <dgm:prSet presAssocID="{3E7DC0D7-9B91-45DB-A834-D81533DE1875}" presName="horzThree" presStyleCnt="0"/>
      <dgm:spPr/>
    </dgm:pt>
    <dgm:pt modelId="{DD8DDF2A-D12D-435D-A3AF-67AD22DA9F0C}" type="pres">
      <dgm:prSet presAssocID="{31D6E5DB-0BC0-4D9B-B456-81324E34BE94}" presName="sibSpaceThree" presStyleCnt="0"/>
      <dgm:spPr/>
    </dgm:pt>
    <dgm:pt modelId="{5B51627C-5F9C-43EF-AEFB-22C9EA9073A4}" type="pres">
      <dgm:prSet presAssocID="{B657EA79-0033-42B6-9177-50E935F65CF3}" presName="vertThree" presStyleCnt="0"/>
      <dgm:spPr/>
    </dgm:pt>
    <dgm:pt modelId="{1BBF1601-F3F5-4DB5-BA23-E4C05BC7362F}" type="pres">
      <dgm:prSet presAssocID="{B657EA79-0033-42B6-9177-50E935F65CF3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4887B83-BB91-4210-A928-20A722510BDC}" type="pres">
      <dgm:prSet presAssocID="{B657EA79-0033-42B6-9177-50E935F65CF3}" presName="horzThree" presStyleCnt="0"/>
      <dgm:spPr/>
    </dgm:pt>
  </dgm:ptLst>
  <dgm:cxnLst>
    <dgm:cxn modelId="{8C22E4EF-B022-42FA-AE22-1C5ED1B671A7}" srcId="{28437AEC-C9F5-4C93-8CA5-221E8C82D52B}" destId="{EF17DA66-0DB1-43BF-864A-1501CC692331}" srcOrd="1" destOrd="0" parTransId="{D18CB7B1-91B2-4635-B60E-BE59BFA58366}" sibTransId="{5AE8D057-65CF-4B10-ABA9-3FD1A931F86D}"/>
    <dgm:cxn modelId="{4DA3A6FA-CAC3-4DBA-9AB2-99A0C5636D1B}" type="presOf" srcId="{15AA9072-1E8B-4EF5-895C-B894A7AECA04}" destId="{CC362573-128C-4603-BBCB-97B036B059D7}" srcOrd="0" destOrd="0" presId="urn:microsoft.com/office/officeart/2005/8/layout/hierarchy4"/>
    <dgm:cxn modelId="{F06EFE60-336A-477F-96BD-4A5C07C0BFDC}" srcId="{E5CC63EA-6020-402F-B827-91196807AF4D}" destId="{484B5588-892A-4801-87D3-261BAC80E426}" srcOrd="0" destOrd="0" parTransId="{2E0E3219-F464-43B0-87D8-AFF6F32FE2CB}" sibTransId="{DA3DF22D-B6EA-4FD0-988B-FCA4A8A55218}"/>
    <dgm:cxn modelId="{11A18476-532B-436A-AB24-D26DD469C104}" type="presOf" srcId="{28437AEC-C9F5-4C93-8CA5-221E8C82D52B}" destId="{06FDE353-9F73-44AA-BB8D-AD11261E9B90}" srcOrd="0" destOrd="0" presId="urn:microsoft.com/office/officeart/2005/8/layout/hierarchy4"/>
    <dgm:cxn modelId="{0CAE1E55-7DE6-42BF-8FDA-1CD352C8020E}" srcId="{484B5588-892A-4801-87D3-261BAC80E426}" destId="{230CFEA4-F1F1-4485-B029-C449733C2823}" srcOrd="1" destOrd="0" parTransId="{3836750D-1B57-454E-A3CD-83BCA03A1DAB}" sibTransId="{D293B86D-5697-44B2-B41F-DF091E10969A}"/>
    <dgm:cxn modelId="{C0B59CD2-922E-4221-BAB7-4D65FB281D28}" srcId="{230CFEA4-F1F1-4485-B029-C449733C2823}" destId="{B657EA79-0033-42B6-9177-50E935F65CF3}" srcOrd="1" destOrd="0" parTransId="{5A1635E8-31A5-4FE1-B000-910B7535DEB9}" sibTransId="{963AB205-912C-455C-A67A-6829C5A8DDF5}"/>
    <dgm:cxn modelId="{ACD88D0A-493B-4BEF-BEAC-F7F1CD917CEC}" type="presOf" srcId="{230CFEA4-F1F1-4485-B029-C449733C2823}" destId="{702D8880-7C30-461E-A7D2-6AEB6D1FCC38}" srcOrd="0" destOrd="0" presId="urn:microsoft.com/office/officeart/2005/8/layout/hierarchy4"/>
    <dgm:cxn modelId="{3F504CB3-17CC-436F-890E-F365375AE93E}" type="presOf" srcId="{3E7DC0D7-9B91-45DB-A834-D81533DE1875}" destId="{5CF82DD6-10DE-4A99-8A0E-62C79158F72F}" srcOrd="0" destOrd="0" presId="urn:microsoft.com/office/officeart/2005/8/layout/hierarchy4"/>
    <dgm:cxn modelId="{2C57C250-A3E1-4CDC-BD44-A447785CC8A2}" type="presOf" srcId="{484B5588-892A-4801-87D3-261BAC80E426}" destId="{9FAE4BEA-FD8E-42AE-BFE3-2ED6E52CF834}" srcOrd="0" destOrd="0" presId="urn:microsoft.com/office/officeart/2005/8/layout/hierarchy4"/>
    <dgm:cxn modelId="{6963346D-A23E-4B5D-B100-65FF08562C38}" type="presOf" srcId="{E5CC63EA-6020-402F-B827-91196807AF4D}" destId="{3307486C-B73F-43A7-82FB-075558C5AD61}" srcOrd="0" destOrd="0" presId="urn:microsoft.com/office/officeart/2005/8/layout/hierarchy4"/>
    <dgm:cxn modelId="{8DDFE1F5-B819-4203-A9A7-66314F0E1166}" type="presOf" srcId="{EF17DA66-0DB1-43BF-864A-1501CC692331}" destId="{885F0EEF-EA00-4930-A602-27467958392C}" srcOrd="0" destOrd="0" presId="urn:microsoft.com/office/officeart/2005/8/layout/hierarchy4"/>
    <dgm:cxn modelId="{7AD926EA-66DC-4E5F-AD1E-09A00CB30EBB}" srcId="{230CFEA4-F1F1-4485-B029-C449733C2823}" destId="{3E7DC0D7-9B91-45DB-A834-D81533DE1875}" srcOrd="0" destOrd="0" parTransId="{8FACE469-A13A-4DBE-BC87-66747751671D}" sibTransId="{31D6E5DB-0BC0-4D9B-B456-81324E34BE94}"/>
    <dgm:cxn modelId="{2152A971-B3BF-4C71-B5C6-4A1D945F9431}" srcId="{28437AEC-C9F5-4C93-8CA5-221E8C82D52B}" destId="{15AA9072-1E8B-4EF5-895C-B894A7AECA04}" srcOrd="0" destOrd="0" parTransId="{877D894C-231D-4B27-9E88-7540E71CD054}" sibTransId="{5D603B71-6435-4AC7-81B1-CB5C38FC2A95}"/>
    <dgm:cxn modelId="{3C7650FC-4967-401C-AFFE-6517C6D15E2F}" srcId="{484B5588-892A-4801-87D3-261BAC80E426}" destId="{28437AEC-C9F5-4C93-8CA5-221E8C82D52B}" srcOrd="0" destOrd="0" parTransId="{3A97B039-2811-44D1-BFF4-F7A997BB6A9A}" sibTransId="{410159D7-EA19-4774-9AC4-B07776A3EA71}"/>
    <dgm:cxn modelId="{235367EA-402A-4D29-9E1C-CB87CA2E88F8}" type="presOf" srcId="{B657EA79-0033-42B6-9177-50E935F65CF3}" destId="{1BBF1601-F3F5-4DB5-BA23-E4C05BC7362F}" srcOrd="0" destOrd="0" presId="urn:microsoft.com/office/officeart/2005/8/layout/hierarchy4"/>
    <dgm:cxn modelId="{F80FAD97-EDEC-454A-845B-B8ABF5C5E6C6}" type="presParOf" srcId="{3307486C-B73F-43A7-82FB-075558C5AD61}" destId="{9AECEF36-EBF0-4346-8071-C6B1AE7CE00C}" srcOrd="0" destOrd="0" presId="urn:microsoft.com/office/officeart/2005/8/layout/hierarchy4"/>
    <dgm:cxn modelId="{FF677D07-79A7-4EF3-931E-586DD7A56053}" type="presParOf" srcId="{9AECEF36-EBF0-4346-8071-C6B1AE7CE00C}" destId="{9FAE4BEA-FD8E-42AE-BFE3-2ED6E52CF834}" srcOrd="0" destOrd="0" presId="urn:microsoft.com/office/officeart/2005/8/layout/hierarchy4"/>
    <dgm:cxn modelId="{E3B6FF8E-9970-4B3A-ABD0-8532D22D9401}" type="presParOf" srcId="{9AECEF36-EBF0-4346-8071-C6B1AE7CE00C}" destId="{5CAB96B9-9CD1-452A-95CF-EA23A402E82D}" srcOrd="1" destOrd="0" presId="urn:microsoft.com/office/officeart/2005/8/layout/hierarchy4"/>
    <dgm:cxn modelId="{DAFC4AF7-2704-4BCF-A549-2F3A813ED7F5}" type="presParOf" srcId="{9AECEF36-EBF0-4346-8071-C6B1AE7CE00C}" destId="{172FE301-A981-4D10-ACF4-4080802552F2}" srcOrd="2" destOrd="0" presId="urn:microsoft.com/office/officeart/2005/8/layout/hierarchy4"/>
    <dgm:cxn modelId="{4CF5CB0B-AD70-4162-B122-BD0AE9E2F84F}" type="presParOf" srcId="{172FE301-A981-4D10-ACF4-4080802552F2}" destId="{3358A550-A6DF-416A-8FEE-ABCC9827BB57}" srcOrd="0" destOrd="0" presId="urn:microsoft.com/office/officeart/2005/8/layout/hierarchy4"/>
    <dgm:cxn modelId="{2D04D036-B7D7-4BDC-87DC-311D838D59E1}" type="presParOf" srcId="{3358A550-A6DF-416A-8FEE-ABCC9827BB57}" destId="{06FDE353-9F73-44AA-BB8D-AD11261E9B90}" srcOrd="0" destOrd="0" presId="urn:microsoft.com/office/officeart/2005/8/layout/hierarchy4"/>
    <dgm:cxn modelId="{27A0789C-1F05-4404-A245-B4ACE7E6A52B}" type="presParOf" srcId="{3358A550-A6DF-416A-8FEE-ABCC9827BB57}" destId="{063B015E-8C38-456C-8489-4A9F5F262B7B}" srcOrd="1" destOrd="0" presId="urn:microsoft.com/office/officeart/2005/8/layout/hierarchy4"/>
    <dgm:cxn modelId="{B71808AE-942F-47CD-95C3-5980CA18B940}" type="presParOf" srcId="{3358A550-A6DF-416A-8FEE-ABCC9827BB57}" destId="{3B4FDAF9-E888-4791-A244-22669239E9CC}" srcOrd="2" destOrd="0" presId="urn:microsoft.com/office/officeart/2005/8/layout/hierarchy4"/>
    <dgm:cxn modelId="{2B50F866-CA35-4BDC-BB39-18AA1562E314}" type="presParOf" srcId="{3B4FDAF9-E888-4791-A244-22669239E9CC}" destId="{B5278E9B-C4A6-46A8-8506-F163BA29A59F}" srcOrd="0" destOrd="0" presId="urn:microsoft.com/office/officeart/2005/8/layout/hierarchy4"/>
    <dgm:cxn modelId="{6AAF27D9-689E-4EC4-908B-F94FD48110B4}" type="presParOf" srcId="{B5278E9B-C4A6-46A8-8506-F163BA29A59F}" destId="{CC362573-128C-4603-BBCB-97B036B059D7}" srcOrd="0" destOrd="0" presId="urn:microsoft.com/office/officeart/2005/8/layout/hierarchy4"/>
    <dgm:cxn modelId="{FC3D7F5A-7FDF-4B76-98F6-394A6AA12F2E}" type="presParOf" srcId="{B5278E9B-C4A6-46A8-8506-F163BA29A59F}" destId="{CF5A7BEC-61F6-4D5B-A3E7-F4643EEEC29C}" srcOrd="1" destOrd="0" presId="urn:microsoft.com/office/officeart/2005/8/layout/hierarchy4"/>
    <dgm:cxn modelId="{55D2A3BC-DC2C-45C0-960D-18C79D75824B}" type="presParOf" srcId="{3B4FDAF9-E888-4791-A244-22669239E9CC}" destId="{B12559D8-E04E-4856-8FA7-ACBB2A7C91C7}" srcOrd="1" destOrd="0" presId="urn:microsoft.com/office/officeart/2005/8/layout/hierarchy4"/>
    <dgm:cxn modelId="{D2E23272-2C78-4268-AB63-5B7BA9DE606C}" type="presParOf" srcId="{3B4FDAF9-E888-4791-A244-22669239E9CC}" destId="{513A277A-B428-469D-AD04-E296E08C3972}" srcOrd="2" destOrd="0" presId="urn:microsoft.com/office/officeart/2005/8/layout/hierarchy4"/>
    <dgm:cxn modelId="{581AD2C7-C213-4990-BB3A-B674822277A0}" type="presParOf" srcId="{513A277A-B428-469D-AD04-E296E08C3972}" destId="{885F0EEF-EA00-4930-A602-27467958392C}" srcOrd="0" destOrd="0" presId="urn:microsoft.com/office/officeart/2005/8/layout/hierarchy4"/>
    <dgm:cxn modelId="{8A1E4B52-B203-4848-AB74-5B13BEFD9AB2}" type="presParOf" srcId="{513A277A-B428-469D-AD04-E296E08C3972}" destId="{952DA563-1FA7-4DD1-B546-F54BA61B6E88}" srcOrd="1" destOrd="0" presId="urn:microsoft.com/office/officeart/2005/8/layout/hierarchy4"/>
    <dgm:cxn modelId="{BCF6DD0F-CFF1-48F4-A21E-817F3E913385}" type="presParOf" srcId="{172FE301-A981-4D10-ACF4-4080802552F2}" destId="{0E3A1C78-04E0-4568-9D28-87ACB570B146}" srcOrd="1" destOrd="0" presId="urn:microsoft.com/office/officeart/2005/8/layout/hierarchy4"/>
    <dgm:cxn modelId="{F0769CA0-0251-4EAC-BCE0-8BCD8DF38294}" type="presParOf" srcId="{172FE301-A981-4D10-ACF4-4080802552F2}" destId="{5F6C2988-E2F7-4971-A4EB-05A8701FE930}" srcOrd="2" destOrd="0" presId="urn:microsoft.com/office/officeart/2005/8/layout/hierarchy4"/>
    <dgm:cxn modelId="{D3302A8B-F46D-46ED-BF3D-40ACE435A93C}" type="presParOf" srcId="{5F6C2988-E2F7-4971-A4EB-05A8701FE930}" destId="{702D8880-7C30-461E-A7D2-6AEB6D1FCC38}" srcOrd="0" destOrd="0" presId="urn:microsoft.com/office/officeart/2005/8/layout/hierarchy4"/>
    <dgm:cxn modelId="{00492E84-F9C0-44DA-9700-59D5C4621919}" type="presParOf" srcId="{5F6C2988-E2F7-4971-A4EB-05A8701FE930}" destId="{5ED100D0-5764-4359-9984-0C542CA74587}" srcOrd="1" destOrd="0" presId="urn:microsoft.com/office/officeart/2005/8/layout/hierarchy4"/>
    <dgm:cxn modelId="{F806F67C-F877-41EE-BBB1-53372C8133CC}" type="presParOf" srcId="{5F6C2988-E2F7-4971-A4EB-05A8701FE930}" destId="{1188D225-A313-446E-BA5D-38F9C0A5C08A}" srcOrd="2" destOrd="0" presId="urn:microsoft.com/office/officeart/2005/8/layout/hierarchy4"/>
    <dgm:cxn modelId="{FD01E764-F88B-4A95-B9EF-1303E3A786A9}" type="presParOf" srcId="{1188D225-A313-446E-BA5D-38F9C0A5C08A}" destId="{B95F9C66-238D-4247-80FB-1FBD01DAB4D0}" srcOrd="0" destOrd="0" presId="urn:microsoft.com/office/officeart/2005/8/layout/hierarchy4"/>
    <dgm:cxn modelId="{A3DEFF43-A1C9-4705-8008-9279CD8493FD}" type="presParOf" srcId="{B95F9C66-238D-4247-80FB-1FBD01DAB4D0}" destId="{5CF82DD6-10DE-4A99-8A0E-62C79158F72F}" srcOrd="0" destOrd="0" presId="urn:microsoft.com/office/officeart/2005/8/layout/hierarchy4"/>
    <dgm:cxn modelId="{BF5A31EB-7A72-48C9-8D2E-897EF8D8B46A}" type="presParOf" srcId="{B95F9C66-238D-4247-80FB-1FBD01DAB4D0}" destId="{7A8FD3B0-B988-406A-9872-C42A41DAF430}" srcOrd="1" destOrd="0" presId="urn:microsoft.com/office/officeart/2005/8/layout/hierarchy4"/>
    <dgm:cxn modelId="{7BFC9575-83A4-42B3-B573-69548E54FB7A}" type="presParOf" srcId="{1188D225-A313-446E-BA5D-38F9C0A5C08A}" destId="{DD8DDF2A-D12D-435D-A3AF-67AD22DA9F0C}" srcOrd="1" destOrd="0" presId="urn:microsoft.com/office/officeart/2005/8/layout/hierarchy4"/>
    <dgm:cxn modelId="{B91357C2-DC1C-4CAD-B860-359CA0DCF5E1}" type="presParOf" srcId="{1188D225-A313-446E-BA5D-38F9C0A5C08A}" destId="{5B51627C-5F9C-43EF-AEFB-22C9EA9073A4}" srcOrd="2" destOrd="0" presId="urn:microsoft.com/office/officeart/2005/8/layout/hierarchy4"/>
    <dgm:cxn modelId="{E6A8ECA2-EA93-4B66-B45D-D38C16A7C4EA}" type="presParOf" srcId="{5B51627C-5F9C-43EF-AEFB-22C9EA9073A4}" destId="{1BBF1601-F3F5-4DB5-BA23-E4C05BC7362F}" srcOrd="0" destOrd="0" presId="urn:microsoft.com/office/officeart/2005/8/layout/hierarchy4"/>
    <dgm:cxn modelId="{9193BCB5-9A25-4A73-9863-85CC7EA2A72D}" type="presParOf" srcId="{5B51627C-5F9C-43EF-AEFB-22C9EA9073A4}" destId="{24887B83-BB91-4210-A928-20A722510BDC}" srcOrd="1" destOrd="0" presId="urn:microsoft.com/office/officeart/2005/8/layout/hierarchy4"/>
  </dgm:cxnLst>
  <dgm:bg/>
  <dgm:whole/>
</dgm:dataModel>
</file>

<file path=ppt/diagrams/data130.xml><?xml version="1.0" encoding="utf-8"?>
<dgm:dataModel xmlns:dgm="http://schemas.openxmlformats.org/drawingml/2006/diagram" xmlns:a="http://schemas.openxmlformats.org/drawingml/2006/main">
  <dgm:ptLst>
    <dgm:pt modelId="{E3592906-0A57-4AE4-AF90-C959665C40B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23F5FE9-F137-47E6-B807-72B1B5688B16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María Ana De Los Reyes Londoño Molina</a:t>
          </a:r>
          <a:endParaRPr lang="es-CO" sz="2400" i="1" dirty="0"/>
        </a:p>
      </dgm:t>
    </dgm:pt>
    <dgm:pt modelId="{18C1B79E-600B-45D9-B1E1-4094D7ADFDED}" type="parTrans" cxnId="{D191A999-7351-4628-844D-0B4D2E856065}">
      <dgm:prSet/>
      <dgm:spPr/>
      <dgm:t>
        <a:bodyPr/>
        <a:lstStyle/>
        <a:p>
          <a:endParaRPr lang="es-CO"/>
        </a:p>
      </dgm:t>
    </dgm:pt>
    <dgm:pt modelId="{196E4115-AB53-4EF5-89C2-03816A4FE3F2}" type="sibTrans" cxnId="{D191A999-7351-4628-844D-0B4D2E856065}">
      <dgm:prSet/>
      <dgm:spPr/>
      <dgm:t>
        <a:bodyPr/>
        <a:lstStyle/>
        <a:p>
          <a:endParaRPr lang="es-CO"/>
        </a:p>
      </dgm:t>
    </dgm:pt>
    <dgm:pt modelId="{B287BEAC-E34C-4CFD-B4EF-DA2959019D7C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dirty="0" smtClean="0"/>
            <a:t>Jacinta María Molina Cataño</a:t>
          </a:r>
          <a:endParaRPr lang="es-CO" sz="2400" dirty="0"/>
        </a:p>
      </dgm:t>
    </dgm:pt>
    <dgm:pt modelId="{BC99706D-D362-4BA7-BDF1-13B2689EA812}" type="parTrans" cxnId="{61408336-6E2F-48EE-9249-87DEA23AA69A}">
      <dgm:prSet/>
      <dgm:spPr/>
      <dgm:t>
        <a:bodyPr/>
        <a:lstStyle/>
        <a:p>
          <a:endParaRPr lang="es-CO"/>
        </a:p>
      </dgm:t>
    </dgm:pt>
    <dgm:pt modelId="{51683B66-ED3B-4C15-8FFF-A8057A320C11}" type="sibTrans" cxnId="{61408336-6E2F-48EE-9249-87DEA23AA69A}">
      <dgm:prSet/>
      <dgm:spPr/>
      <dgm:t>
        <a:bodyPr/>
        <a:lstStyle/>
        <a:p>
          <a:endParaRPr lang="es-CO"/>
        </a:p>
      </dgm:t>
    </dgm:pt>
    <dgm:pt modelId="{DC06560A-F80D-45F7-9F71-1C858EB2D4D5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María Del Carmen Cataño </a:t>
          </a:r>
          <a:r>
            <a:rPr lang="es-CO" sz="1800" dirty="0" err="1" smtClean="0"/>
            <a:t>Castrillón</a:t>
          </a:r>
          <a:endParaRPr lang="es-CO" sz="1800" dirty="0"/>
        </a:p>
      </dgm:t>
    </dgm:pt>
    <dgm:pt modelId="{4FDF90FF-5BF6-469B-BF2A-24E5D72E9D17}" type="parTrans" cxnId="{925B5337-1A90-483A-AB3B-16BAAB2FE9BC}">
      <dgm:prSet/>
      <dgm:spPr/>
      <dgm:t>
        <a:bodyPr/>
        <a:lstStyle/>
        <a:p>
          <a:endParaRPr lang="es-CO"/>
        </a:p>
      </dgm:t>
    </dgm:pt>
    <dgm:pt modelId="{C4CE00E6-B41B-4C6D-B763-9255DEEB5028}" type="sibTrans" cxnId="{925B5337-1A90-483A-AB3B-16BAAB2FE9BC}">
      <dgm:prSet/>
      <dgm:spPr/>
      <dgm:t>
        <a:bodyPr/>
        <a:lstStyle/>
        <a:p>
          <a:endParaRPr lang="es-CO"/>
        </a:p>
      </dgm:t>
    </dgm:pt>
    <dgm:pt modelId="{16669380-CCCC-477C-9F85-A56B189E97C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Pablo                                         Cataño Ponce De León</a:t>
          </a:r>
          <a:endParaRPr lang="es-CO" sz="1800" dirty="0"/>
        </a:p>
      </dgm:t>
    </dgm:pt>
    <dgm:pt modelId="{CEA6B7B0-21A3-4D4A-AF1A-AA5260A19666}" type="parTrans" cxnId="{40B6C337-6278-4802-A134-01E95DEFE4F6}">
      <dgm:prSet/>
      <dgm:spPr/>
      <dgm:t>
        <a:bodyPr/>
        <a:lstStyle/>
        <a:p>
          <a:endParaRPr lang="es-CO"/>
        </a:p>
      </dgm:t>
    </dgm:pt>
    <dgm:pt modelId="{DAB4F4ED-35EF-433E-8BAA-CBD61FA506B1}" type="sibTrans" cxnId="{40B6C337-6278-4802-A134-01E95DEFE4F6}">
      <dgm:prSet/>
      <dgm:spPr/>
      <dgm:t>
        <a:bodyPr/>
        <a:lstStyle/>
        <a:p>
          <a:endParaRPr lang="es-CO"/>
        </a:p>
      </dgm:t>
    </dgm:pt>
    <dgm:pt modelId="{8074C91B-3A0F-4402-8B3C-AE1C49626EB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Lucía </a:t>
          </a:r>
          <a:r>
            <a:rPr lang="es-CO" sz="1800" dirty="0" err="1" smtClean="0"/>
            <a:t>Castrillón</a:t>
          </a:r>
          <a:r>
            <a:rPr lang="es-CO" sz="1800" dirty="0" smtClean="0"/>
            <a:t> Vásquez</a:t>
          </a:r>
          <a:endParaRPr lang="es-CO" sz="1800" dirty="0"/>
        </a:p>
      </dgm:t>
    </dgm:pt>
    <dgm:pt modelId="{7BCAAD5F-CCE4-4B8D-BBEB-66A847DCB9AC}" type="parTrans" cxnId="{E579A4F5-84BC-42ED-A0DA-C8C7B7B1B8AF}">
      <dgm:prSet/>
      <dgm:spPr/>
      <dgm:t>
        <a:bodyPr/>
        <a:lstStyle/>
        <a:p>
          <a:endParaRPr lang="es-CO"/>
        </a:p>
      </dgm:t>
    </dgm:pt>
    <dgm:pt modelId="{A97C48CE-D369-4C9E-9621-6DD89254B794}" type="sibTrans" cxnId="{E579A4F5-84BC-42ED-A0DA-C8C7B7B1B8AF}">
      <dgm:prSet/>
      <dgm:spPr/>
      <dgm:t>
        <a:bodyPr/>
        <a:lstStyle/>
        <a:p>
          <a:endParaRPr lang="es-CO"/>
        </a:p>
      </dgm:t>
    </dgm:pt>
    <dgm:pt modelId="{945458B5-BB73-4CE7-B64E-23307EA4D14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Mateo                                        </a:t>
          </a:r>
          <a:r>
            <a:rPr lang="es-CO" sz="1600" dirty="0" err="1" smtClean="0"/>
            <a:t>Castrillón</a:t>
          </a:r>
          <a:r>
            <a:rPr lang="es-CO" sz="1600" dirty="0" smtClean="0"/>
            <a:t> Heredia                    </a:t>
          </a:r>
          <a:r>
            <a:rPr lang="es-CO" sz="1200" dirty="0" smtClean="0">
              <a:sym typeface="Wingdings" pitchFamily="2" charset="2"/>
            </a:rPr>
            <a:t> D 132</a:t>
          </a:r>
          <a:endParaRPr lang="es-CO" sz="1200" dirty="0"/>
        </a:p>
      </dgm:t>
    </dgm:pt>
    <dgm:pt modelId="{9ED90756-F5FA-4629-9200-98777A896104}" type="parTrans" cxnId="{71EF31DB-8B7E-48FD-9802-D0BAFA82920B}">
      <dgm:prSet/>
      <dgm:spPr/>
      <dgm:t>
        <a:bodyPr/>
        <a:lstStyle/>
        <a:p>
          <a:endParaRPr lang="es-CO"/>
        </a:p>
      </dgm:t>
    </dgm:pt>
    <dgm:pt modelId="{13008008-B550-473B-AA8B-531E50C43EBA}" type="sibTrans" cxnId="{71EF31DB-8B7E-48FD-9802-D0BAFA82920B}">
      <dgm:prSet/>
      <dgm:spPr/>
      <dgm:t>
        <a:bodyPr/>
        <a:lstStyle/>
        <a:p>
          <a:endParaRPr lang="es-CO"/>
        </a:p>
      </dgm:t>
    </dgm:pt>
    <dgm:pt modelId="{69108037-68EC-46D2-9C15-F5049E51819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María                                         Vásquez Espinosa                          </a:t>
          </a:r>
          <a:r>
            <a:rPr lang="es-CO" sz="1200" dirty="0" smtClean="0">
              <a:sym typeface="Wingdings" pitchFamily="2" charset="2"/>
            </a:rPr>
            <a:t> D 133</a:t>
          </a:r>
          <a:endParaRPr lang="es-CO" sz="1200" dirty="0"/>
        </a:p>
      </dgm:t>
    </dgm:pt>
    <dgm:pt modelId="{B8B464D7-30EE-4B23-8AEA-FD8F94884D2E}" type="parTrans" cxnId="{AE47079F-5755-4007-A179-B6347228DA14}">
      <dgm:prSet/>
      <dgm:spPr/>
      <dgm:t>
        <a:bodyPr/>
        <a:lstStyle/>
        <a:p>
          <a:endParaRPr lang="es-CO"/>
        </a:p>
      </dgm:t>
    </dgm:pt>
    <dgm:pt modelId="{E613D1B4-2596-478C-AC92-EFBEF1D57702}" type="sibTrans" cxnId="{AE47079F-5755-4007-A179-B6347228DA14}">
      <dgm:prSet/>
      <dgm:spPr/>
      <dgm:t>
        <a:bodyPr/>
        <a:lstStyle/>
        <a:p>
          <a:endParaRPr lang="es-CO"/>
        </a:p>
      </dgm:t>
    </dgm:pt>
    <dgm:pt modelId="{F09CF7AD-0122-4212-AEFF-301118B91E8B}" type="pres">
      <dgm:prSet presAssocID="{E3592906-0A57-4AE4-AF90-C959665C40B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0A8E8E95-344E-4F01-9B23-B5701B487345}" type="pres">
      <dgm:prSet presAssocID="{A23F5FE9-F137-47E6-B807-72B1B5688B16}" presName="vertOne" presStyleCnt="0"/>
      <dgm:spPr/>
    </dgm:pt>
    <dgm:pt modelId="{F11DAD58-91A9-4940-B8D6-D7881F57343C}" type="pres">
      <dgm:prSet presAssocID="{A23F5FE9-F137-47E6-B807-72B1B5688B1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4070530-4D57-40FA-9D6C-2887AD9E3929}" type="pres">
      <dgm:prSet presAssocID="{A23F5FE9-F137-47E6-B807-72B1B5688B16}" presName="parTransOne" presStyleCnt="0"/>
      <dgm:spPr/>
    </dgm:pt>
    <dgm:pt modelId="{13851FD5-4B1C-4709-820E-EAED6FD7FD1E}" type="pres">
      <dgm:prSet presAssocID="{A23F5FE9-F137-47E6-B807-72B1B5688B16}" presName="horzOne" presStyleCnt="0"/>
      <dgm:spPr/>
    </dgm:pt>
    <dgm:pt modelId="{AF564A08-266E-4E8F-84E6-30B48CF0A096}" type="pres">
      <dgm:prSet presAssocID="{B287BEAC-E34C-4CFD-B4EF-DA2959019D7C}" presName="vertTwo" presStyleCnt="0"/>
      <dgm:spPr/>
    </dgm:pt>
    <dgm:pt modelId="{4A7055FF-23B7-4A67-90FC-A27227A5EF20}" type="pres">
      <dgm:prSet presAssocID="{B287BEAC-E34C-4CFD-B4EF-DA2959019D7C}" presName="txTwo" presStyleLbl="node2" presStyleIdx="0" presStyleCnt="1" custLinFactNeighborX="-474" custLinFactNeighborY="71179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5D10B2A-9E75-4BBD-B631-45F68AEFAF39}" type="pres">
      <dgm:prSet presAssocID="{B287BEAC-E34C-4CFD-B4EF-DA2959019D7C}" presName="parTransTwo" presStyleCnt="0"/>
      <dgm:spPr/>
    </dgm:pt>
    <dgm:pt modelId="{4C71802F-B256-4F48-BCE9-98F7FAFC40BC}" type="pres">
      <dgm:prSet presAssocID="{B287BEAC-E34C-4CFD-B4EF-DA2959019D7C}" presName="horzTwo" presStyleCnt="0"/>
      <dgm:spPr/>
    </dgm:pt>
    <dgm:pt modelId="{1D2BE458-F7BC-4892-A8AD-1E9205ABE65B}" type="pres">
      <dgm:prSet presAssocID="{DC06560A-F80D-45F7-9F71-1C858EB2D4D5}" presName="vertThree" presStyleCnt="0"/>
      <dgm:spPr/>
    </dgm:pt>
    <dgm:pt modelId="{0874A6E5-25BE-40A1-9FB3-DD3F6C5D36D1}" type="pres">
      <dgm:prSet presAssocID="{DC06560A-F80D-45F7-9F71-1C858EB2D4D5}" presName="txThree" presStyleLbl="node3" presStyleIdx="0" presStyleCnt="1" custLinFactNeighborX="494" custLinFactNeighborY="54927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5054EA1-2FBC-443B-9404-9EC6881E4E7A}" type="pres">
      <dgm:prSet presAssocID="{DC06560A-F80D-45F7-9F71-1C858EB2D4D5}" presName="parTransThree" presStyleCnt="0"/>
      <dgm:spPr/>
    </dgm:pt>
    <dgm:pt modelId="{86B0D412-5983-4B48-9168-323991695C7F}" type="pres">
      <dgm:prSet presAssocID="{DC06560A-F80D-45F7-9F71-1C858EB2D4D5}" presName="horzThree" presStyleCnt="0"/>
      <dgm:spPr/>
    </dgm:pt>
    <dgm:pt modelId="{745C1F5C-2C28-4372-B935-8C53EE5FCA89}" type="pres">
      <dgm:prSet presAssocID="{16669380-CCCC-477C-9F85-A56B189E97CD}" presName="vertFour" presStyleCnt="0">
        <dgm:presLayoutVars>
          <dgm:chPref val="3"/>
        </dgm:presLayoutVars>
      </dgm:prSet>
      <dgm:spPr/>
    </dgm:pt>
    <dgm:pt modelId="{72BF7CCA-1A00-44A2-B6B2-F0624CFB9E8E}" type="pres">
      <dgm:prSet presAssocID="{16669380-CCCC-477C-9F85-A56B189E97CD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47F082C-CB37-41B0-B495-200C17F8A26E}" type="pres">
      <dgm:prSet presAssocID="{16669380-CCCC-477C-9F85-A56B189E97CD}" presName="horzFour" presStyleCnt="0"/>
      <dgm:spPr/>
    </dgm:pt>
    <dgm:pt modelId="{ABDF18FF-CD54-4842-8A89-94E727D0A871}" type="pres">
      <dgm:prSet presAssocID="{DAB4F4ED-35EF-433E-8BAA-CBD61FA506B1}" presName="sibSpaceFour" presStyleCnt="0"/>
      <dgm:spPr/>
    </dgm:pt>
    <dgm:pt modelId="{737E34DA-8B66-4221-9437-8726DE44C6CE}" type="pres">
      <dgm:prSet presAssocID="{8074C91B-3A0F-4402-8B3C-AE1C49626EBA}" presName="vertFour" presStyleCnt="0">
        <dgm:presLayoutVars>
          <dgm:chPref val="3"/>
        </dgm:presLayoutVars>
      </dgm:prSet>
      <dgm:spPr/>
    </dgm:pt>
    <dgm:pt modelId="{8FAE2F40-86FA-424D-9750-938E099A92A1}" type="pres">
      <dgm:prSet presAssocID="{8074C91B-3A0F-4402-8B3C-AE1C49626EBA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63C6A91-68FF-4C58-A30E-F39E44E3553A}" type="pres">
      <dgm:prSet presAssocID="{8074C91B-3A0F-4402-8B3C-AE1C49626EBA}" presName="parTransFour" presStyleCnt="0"/>
      <dgm:spPr/>
    </dgm:pt>
    <dgm:pt modelId="{C2C05D81-56EB-4E12-B30B-7563022B4518}" type="pres">
      <dgm:prSet presAssocID="{8074C91B-3A0F-4402-8B3C-AE1C49626EBA}" presName="horzFour" presStyleCnt="0"/>
      <dgm:spPr/>
    </dgm:pt>
    <dgm:pt modelId="{18F614E9-DFF7-44F9-AA12-3E9ECDD218C7}" type="pres">
      <dgm:prSet presAssocID="{945458B5-BB73-4CE7-B64E-23307EA4D144}" presName="vertFour" presStyleCnt="0">
        <dgm:presLayoutVars>
          <dgm:chPref val="3"/>
        </dgm:presLayoutVars>
      </dgm:prSet>
      <dgm:spPr/>
    </dgm:pt>
    <dgm:pt modelId="{D8EB1BBC-900F-4502-98EE-E3A3CEF58AE7}" type="pres">
      <dgm:prSet presAssocID="{945458B5-BB73-4CE7-B64E-23307EA4D144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2958C0C-C4C6-4E9B-9493-5B4344ACACC9}" type="pres">
      <dgm:prSet presAssocID="{945458B5-BB73-4CE7-B64E-23307EA4D144}" presName="horzFour" presStyleCnt="0"/>
      <dgm:spPr/>
    </dgm:pt>
    <dgm:pt modelId="{B9E84493-18B6-4CC9-AA64-C2664CAAEB91}" type="pres">
      <dgm:prSet presAssocID="{13008008-B550-473B-AA8B-531E50C43EBA}" presName="sibSpaceFour" presStyleCnt="0"/>
      <dgm:spPr/>
    </dgm:pt>
    <dgm:pt modelId="{4AE4F3EC-98D9-4F73-8A74-F933F49A3236}" type="pres">
      <dgm:prSet presAssocID="{69108037-68EC-46D2-9C15-F5049E51819E}" presName="vertFour" presStyleCnt="0">
        <dgm:presLayoutVars>
          <dgm:chPref val="3"/>
        </dgm:presLayoutVars>
      </dgm:prSet>
      <dgm:spPr/>
    </dgm:pt>
    <dgm:pt modelId="{B7EFB0D0-F58A-4F44-831F-8F47D3654E50}" type="pres">
      <dgm:prSet presAssocID="{69108037-68EC-46D2-9C15-F5049E51819E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94F608C-D37D-47D7-B56A-03EF8BB55E2D}" type="pres">
      <dgm:prSet presAssocID="{69108037-68EC-46D2-9C15-F5049E51819E}" presName="horzFour" presStyleCnt="0"/>
      <dgm:spPr/>
    </dgm:pt>
  </dgm:ptLst>
  <dgm:cxnLst>
    <dgm:cxn modelId="{A62411A5-244C-45BD-AC48-372AE205DD74}" type="presOf" srcId="{A23F5FE9-F137-47E6-B807-72B1B5688B16}" destId="{F11DAD58-91A9-4940-B8D6-D7881F57343C}" srcOrd="0" destOrd="0" presId="urn:microsoft.com/office/officeart/2005/8/layout/hierarchy4"/>
    <dgm:cxn modelId="{F5D86722-FCA6-4D21-AE01-6FEA6E0E6AD5}" type="presOf" srcId="{945458B5-BB73-4CE7-B64E-23307EA4D144}" destId="{D8EB1BBC-900F-4502-98EE-E3A3CEF58AE7}" srcOrd="0" destOrd="0" presId="urn:microsoft.com/office/officeart/2005/8/layout/hierarchy4"/>
    <dgm:cxn modelId="{385F0F73-0055-4407-BDF3-CCACECD5FF77}" type="presOf" srcId="{69108037-68EC-46D2-9C15-F5049E51819E}" destId="{B7EFB0D0-F58A-4F44-831F-8F47D3654E50}" srcOrd="0" destOrd="0" presId="urn:microsoft.com/office/officeart/2005/8/layout/hierarchy4"/>
    <dgm:cxn modelId="{05FA8C43-D17E-49A9-B2A3-540D6B9AFD25}" type="presOf" srcId="{E3592906-0A57-4AE4-AF90-C959665C40B4}" destId="{F09CF7AD-0122-4212-AEFF-301118B91E8B}" srcOrd="0" destOrd="0" presId="urn:microsoft.com/office/officeart/2005/8/layout/hierarchy4"/>
    <dgm:cxn modelId="{DEE4F5ED-2E2E-432E-BFFC-2C5BEAA8E350}" type="presOf" srcId="{DC06560A-F80D-45F7-9F71-1C858EB2D4D5}" destId="{0874A6E5-25BE-40A1-9FB3-DD3F6C5D36D1}" srcOrd="0" destOrd="0" presId="urn:microsoft.com/office/officeart/2005/8/layout/hierarchy4"/>
    <dgm:cxn modelId="{925B5337-1A90-483A-AB3B-16BAAB2FE9BC}" srcId="{B287BEAC-E34C-4CFD-B4EF-DA2959019D7C}" destId="{DC06560A-F80D-45F7-9F71-1C858EB2D4D5}" srcOrd="0" destOrd="0" parTransId="{4FDF90FF-5BF6-469B-BF2A-24E5D72E9D17}" sibTransId="{C4CE00E6-B41B-4C6D-B763-9255DEEB5028}"/>
    <dgm:cxn modelId="{AE47079F-5755-4007-A179-B6347228DA14}" srcId="{8074C91B-3A0F-4402-8B3C-AE1C49626EBA}" destId="{69108037-68EC-46D2-9C15-F5049E51819E}" srcOrd="1" destOrd="0" parTransId="{B8B464D7-30EE-4B23-8AEA-FD8F94884D2E}" sibTransId="{E613D1B4-2596-478C-AC92-EFBEF1D57702}"/>
    <dgm:cxn modelId="{0F1A66AE-6598-4D45-82C6-C4640875330E}" type="presOf" srcId="{B287BEAC-E34C-4CFD-B4EF-DA2959019D7C}" destId="{4A7055FF-23B7-4A67-90FC-A27227A5EF20}" srcOrd="0" destOrd="0" presId="urn:microsoft.com/office/officeart/2005/8/layout/hierarchy4"/>
    <dgm:cxn modelId="{71EF31DB-8B7E-48FD-9802-D0BAFA82920B}" srcId="{8074C91B-3A0F-4402-8B3C-AE1C49626EBA}" destId="{945458B5-BB73-4CE7-B64E-23307EA4D144}" srcOrd="0" destOrd="0" parTransId="{9ED90756-F5FA-4629-9200-98777A896104}" sibTransId="{13008008-B550-473B-AA8B-531E50C43EBA}"/>
    <dgm:cxn modelId="{61408336-6E2F-48EE-9249-87DEA23AA69A}" srcId="{A23F5FE9-F137-47E6-B807-72B1B5688B16}" destId="{B287BEAC-E34C-4CFD-B4EF-DA2959019D7C}" srcOrd="0" destOrd="0" parTransId="{BC99706D-D362-4BA7-BDF1-13B2689EA812}" sibTransId="{51683B66-ED3B-4C15-8FFF-A8057A320C11}"/>
    <dgm:cxn modelId="{5B3AC1BB-96F8-4A3A-8B47-F3D4676C68A6}" type="presOf" srcId="{16669380-CCCC-477C-9F85-A56B189E97CD}" destId="{72BF7CCA-1A00-44A2-B6B2-F0624CFB9E8E}" srcOrd="0" destOrd="0" presId="urn:microsoft.com/office/officeart/2005/8/layout/hierarchy4"/>
    <dgm:cxn modelId="{40B6C337-6278-4802-A134-01E95DEFE4F6}" srcId="{DC06560A-F80D-45F7-9F71-1C858EB2D4D5}" destId="{16669380-CCCC-477C-9F85-A56B189E97CD}" srcOrd="0" destOrd="0" parTransId="{CEA6B7B0-21A3-4D4A-AF1A-AA5260A19666}" sibTransId="{DAB4F4ED-35EF-433E-8BAA-CBD61FA506B1}"/>
    <dgm:cxn modelId="{D191A999-7351-4628-844D-0B4D2E856065}" srcId="{E3592906-0A57-4AE4-AF90-C959665C40B4}" destId="{A23F5FE9-F137-47E6-B807-72B1B5688B16}" srcOrd="0" destOrd="0" parTransId="{18C1B79E-600B-45D9-B1E1-4094D7ADFDED}" sibTransId="{196E4115-AB53-4EF5-89C2-03816A4FE3F2}"/>
    <dgm:cxn modelId="{E579A4F5-84BC-42ED-A0DA-C8C7B7B1B8AF}" srcId="{DC06560A-F80D-45F7-9F71-1C858EB2D4D5}" destId="{8074C91B-3A0F-4402-8B3C-AE1C49626EBA}" srcOrd="1" destOrd="0" parTransId="{7BCAAD5F-CCE4-4B8D-BBEB-66A847DCB9AC}" sibTransId="{A97C48CE-D369-4C9E-9621-6DD89254B794}"/>
    <dgm:cxn modelId="{A8597635-E6F3-4CBD-BCB3-880141B3E361}" type="presOf" srcId="{8074C91B-3A0F-4402-8B3C-AE1C49626EBA}" destId="{8FAE2F40-86FA-424D-9750-938E099A92A1}" srcOrd="0" destOrd="0" presId="urn:microsoft.com/office/officeart/2005/8/layout/hierarchy4"/>
    <dgm:cxn modelId="{9E257A87-017C-4D01-B07F-9B4B2F9C411D}" type="presParOf" srcId="{F09CF7AD-0122-4212-AEFF-301118B91E8B}" destId="{0A8E8E95-344E-4F01-9B23-B5701B487345}" srcOrd="0" destOrd="0" presId="urn:microsoft.com/office/officeart/2005/8/layout/hierarchy4"/>
    <dgm:cxn modelId="{5A75E9EC-722D-4B7C-9D9C-0D596EACF23D}" type="presParOf" srcId="{0A8E8E95-344E-4F01-9B23-B5701B487345}" destId="{F11DAD58-91A9-4940-B8D6-D7881F57343C}" srcOrd="0" destOrd="0" presId="urn:microsoft.com/office/officeart/2005/8/layout/hierarchy4"/>
    <dgm:cxn modelId="{A41D9606-8523-4FDD-BF95-382B5282D47A}" type="presParOf" srcId="{0A8E8E95-344E-4F01-9B23-B5701B487345}" destId="{44070530-4D57-40FA-9D6C-2887AD9E3929}" srcOrd="1" destOrd="0" presId="urn:microsoft.com/office/officeart/2005/8/layout/hierarchy4"/>
    <dgm:cxn modelId="{3C3AE83B-C99F-4F98-BEFC-C6BFB94D23CD}" type="presParOf" srcId="{0A8E8E95-344E-4F01-9B23-B5701B487345}" destId="{13851FD5-4B1C-4709-820E-EAED6FD7FD1E}" srcOrd="2" destOrd="0" presId="urn:microsoft.com/office/officeart/2005/8/layout/hierarchy4"/>
    <dgm:cxn modelId="{A808162A-19A4-497A-95BA-7158CC8E69F9}" type="presParOf" srcId="{13851FD5-4B1C-4709-820E-EAED6FD7FD1E}" destId="{AF564A08-266E-4E8F-84E6-30B48CF0A096}" srcOrd="0" destOrd="0" presId="urn:microsoft.com/office/officeart/2005/8/layout/hierarchy4"/>
    <dgm:cxn modelId="{9D3AE524-F7E4-4695-BF6F-BAD1C9E02ED6}" type="presParOf" srcId="{AF564A08-266E-4E8F-84E6-30B48CF0A096}" destId="{4A7055FF-23B7-4A67-90FC-A27227A5EF20}" srcOrd="0" destOrd="0" presId="urn:microsoft.com/office/officeart/2005/8/layout/hierarchy4"/>
    <dgm:cxn modelId="{9FF68AD5-84B9-4697-9AEB-8407B8D874E0}" type="presParOf" srcId="{AF564A08-266E-4E8F-84E6-30B48CF0A096}" destId="{35D10B2A-9E75-4BBD-B631-45F68AEFAF39}" srcOrd="1" destOrd="0" presId="urn:microsoft.com/office/officeart/2005/8/layout/hierarchy4"/>
    <dgm:cxn modelId="{4717039F-629C-43AA-B1F8-6653ECDFF54F}" type="presParOf" srcId="{AF564A08-266E-4E8F-84E6-30B48CF0A096}" destId="{4C71802F-B256-4F48-BCE9-98F7FAFC40BC}" srcOrd="2" destOrd="0" presId="urn:microsoft.com/office/officeart/2005/8/layout/hierarchy4"/>
    <dgm:cxn modelId="{97AB3293-8FCD-469C-BE49-9ABD44B8AB79}" type="presParOf" srcId="{4C71802F-B256-4F48-BCE9-98F7FAFC40BC}" destId="{1D2BE458-F7BC-4892-A8AD-1E9205ABE65B}" srcOrd="0" destOrd="0" presId="urn:microsoft.com/office/officeart/2005/8/layout/hierarchy4"/>
    <dgm:cxn modelId="{4792CE34-38C7-4F72-8EAC-FE57E050E9B4}" type="presParOf" srcId="{1D2BE458-F7BC-4892-A8AD-1E9205ABE65B}" destId="{0874A6E5-25BE-40A1-9FB3-DD3F6C5D36D1}" srcOrd="0" destOrd="0" presId="urn:microsoft.com/office/officeart/2005/8/layout/hierarchy4"/>
    <dgm:cxn modelId="{2C5CFC2F-EFBD-4407-81D4-6BBE1A9A4C94}" type="presParOf" srcId="{1D2BE458-F7BC-4892-A8AD-1E9205ABE65B}" destId="{D5054EA1-2FBC-443B-9404-9EC6881E4E7A}" srcOrd="1" destOrd="0" presId="urn:microsoft.com/office/officeart/2005/8/layout/hierarchy4"/>
    <dgm:cxn modelId="{73E1C99D-D45B-405B-9F73-81217CD4F105}" type="presParOf" srcId="{1D2BE458-F7BC-4892-A8AD-1E9205ABE65B}" destId="{86B0D412-5983-4B48-9168-323991695C7F}" srcOrd="2" destOrd="0" presId="urn:microsoft.com/office/officeart/2005/8/layout/hierarchy4"/>
    <dgm:cxn modelId="{9429E7F9-F74E-420F-8F94-AB9841BB08B0}" type="presParOf" srcId="{86B0D412-5983-4B48-9168-323991695C7F}" destId="{745C1F5C-2C28-4372-B935-8C53EE5FCA89}" srcOrd="0" destOrd="0" presId="urn:microsoft.com/office/officeart/2005/8/layout/hierarchy4"/>
    <dgm:cxn modelId="{430B0E0A-E7D0-4EBB-838E-135B4BD5C59D}" type="presParOf" srcId="{745C1F5C-2C28-4372-B935-8C53EE5FCA89}" destId="{72BF7CCA-1A00-44A2-B6B2-F0624CFB9E8E}" srcOrd="0" destOrd="0" presId="urn:microsoft.com/office/officeart/2005/8/layout/hierarchy4"/>
    <dgm:cxn modelId="{8DB3DFE4-8C0B-44D5-848D-07A6E5204FA6}" type="presParOf" srcId="{745C1F5C-2C28-4372-B935-8C53EE5FCA89}" destId="{847F082C-CB37-41B0-B495-200C17F8A26E}" srcOrd="1" destOrd="0" presId="urn:microsoft.com/office/officeart/2005/8/layout/hierarchy4"/>
    <dgm:cxn modelId="{2A195C6C-62C6-49C1-84BE-E5D384097F04}" type="presParOf" srcId="{86B0D412-5983-4B48-9168-323991695C7F}" destId="{ABDF18FF-CD54-4842-8A89-94E727D0A871}" srcOrd="1" destOrd="0" presId="urn:microsoft.com/office/officeart/2005/8/layout/hierarchy4"/>
    <dgm:cxn modelId="{97F59076-7FF9-44EF-A0A3-07C45A1A8E9D}" type="presParOf" srcId="{86B0D412-5983-4B48-9168-323991695C7F}" destId="{737E34DA-8B66-4221-9437-8726DE44C6CE}" srcOrd="2" destOrd="0" presId="urn:microsoft.com/office/officeart/2005/8/layout/hierarchy4"/>
    <dgm:cxn modelId="{692C1BAE-F379-4777-8E0F-4809EBCC7927}" type="presParOf" srcId="{737E34DA-8B66-4221-9437-8726DE44C6CE}" destId="{8FAE2F40-86FA-424D-9750-938E099A92A1}" srcOrd="0" destOrd="0" presId="urn:microsoft.com/office/officeart/2005/8/layout/hierarchy4"/>
    <dgm:cxn modelId="{56933405-CABB-4AD3-8449-491DFE295FAB}" type="presParOf" srcId="{737E34DA-8B66-4221-9437-8726DE44C6CE}" destId="{763C6A91-68FF-4C58-A30E-F39E44E3553A}" srcOrd="1" destOrd="0" presId="urn:microsoft.com/office/officeart/2005/8/layout/hierarchy4"/>
    <dgm:cxn modelId="{A16F45B1-DB5F-4173-B33B-9AA584AE0884}" type="presParOf" srcId="{737E34DA-8B66-4221-9437-8726DE44C6CE}" destId="{C2C05D81-56EB-4E12-B30B-7563022B4518}" srcOrd="2" destOrd="0" presId="urn:microsoft.com/office/officeart/2005/8/layout/hierarchy4"/>
    <dgm:cxn modelId="{9B9A05CE-6668-4672-B8CF-41729EF9F4F1}" type="presParOf" srcId="{C2C05D81-56EB-4E12-B30B-7563022B4518}" destId="{18F614E9-DFF7-44F9-AA12-3E9ECDD218C7}" srcOrd="0" destOrd="0" presId="urn:microsoft.com/office/officeart/2005/8/layout/hierarchy4"/>
    <dgm:cxn modelId="{9DCE3433-1776-4C9B-BC56-E7302A6C0422}" type="presParOf" srcId="{18F614E9-DFF7-44F9-AA12-3E9ECDD218C7}" destId="{D8EB1BBC-900F-4502-98EE-E3A3CEF58AE7}" srcOrd="0" destOrd="0" presId="urn:microsoft.com/office/officeart/2005/8/layout/hierarchy4"/>
    <dgm:cxn modelId="{4899C48F-D044-4D50-AF18-B48C169341B5}" type="presParOf" srcId="{18F614E9-DFF7-44F9-AA12-3E9ECDD218C7}" destId="{32958C0C-C4C6-4E9B-9493-5B4344ACACC9}" srcOrd="1" destOrd="0" presId="urn:microsoft.com/office/officeart/2005/8/layout/hierarchy4"/>
    <dgm:cxn modelId="{31314343-626D-41B9-B213-A98FF9A328A6}" type="presParOf" srcId="{C2C05D81-56EB-4E12-B30B-7563022B4518}" destId="{B9E84493-18B6-4CC9-AA64-C2664CAAEB91}" srcOrd="1" destOrd="0" presId="urn:microsoft.com/office/officeart/2005/8/layout/hierarchy4"/>
    <dgm:cxn modelId="{C852115F-E5E9-4AEA-AF76-8C4922DC9B3C}" type="presParOf" srcId="{C2C05D81-56EB-4E12-B30B-7563022B4518}" destId="{4AE4F3EC-98D9-4F73-8A74-F933F49A3236}" srcOrd="2" destOrd="0" presId="urn:microsoft.com/office/officeart/2005/8/layout/hierarchy4"/>
    <dgm:cxn modelId="{19060324-25D1-474A-A606-9596D326B814}" type="presParOf" srcId="{4AE4F3EC-98D9-4F73-8A74-F933F49A3236}" destId="{B7EFB0D0-F58A-4F44-831F-8F47D3654E50}" srcOrd="0" destOrd="0" presId="urn:microsoft.com/office/officeart/2005/8/layout/hierarchy4"/>
    <dgm:cxn modelId="{75C607E9-1687-4217-B78B-737CC21130C6}" type="presParOf" srcId="{4AE4F3EC-98D9-4F73-8A74-F933F49A3236}" destId="{394F608C-D37D-47D7-B56A-03EF8BB55E2D}" srcOrd="1" destOrd="0" presId="urn:microsoft.com/office/officeart/2005/8/layout/hierarchy4"/>
  </dgm:cxnLst>
  <dgm:bg/>
  <dgm:whole/>
</dgm:dataModel>
</file>

<file path=ppt/diagrams/data131.xml><?xml version="1.0" encoding="utf-8"?>
<dgm:dataModel xmlns:dgm="http://schemas.openxmlformats.org/drawingml/2006/diagram" xmlns:a="http://schemas.openxmlformats.org/drawingml/2006/main">
  <dgm:ptLst>
    <dgm:pt modelId="{E3592906-0A57-4AE4-AF90-C959665C40B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945458B5-BB73-4CE7-B64E-23307EA4D14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Mateo </a:t>
          </a:r>
          <a:r>
            <a:rPr lang="es-CO" sz="2400" i="1" dirty="0" err="1" smtClean="0"/>
            <a:t>Castrillón</a:t>
          </a:r>
          <a:r>
            <a:rPr lang="es-CO" sz="2400" i="1" dirty="0" smtClean="0"/>
            <a:t> Heredia</a:t>
          </a:r>
          <a:endParaRPr lang="es-CO" sz="2400" i="1" dirty="0"/>
        </a:p>
      </dgm:t>
    </dgm:pt>
    <dgm:pt modelId="{9ED90756-F5FA-4629-9200-98777A896104}" type="parTrans" cxnId="{71EF31DB-8B7E-48FD-9802-D0BAFA82920B}">
      <dgm:prSet/>
      <dgm:spPr/>
      <dgm:t>
        <a:bodyPr/>
        <a:lstStyle/>
        <a:p>
          <a:endParaRPr lang="es-CO"/>
        </a:p>
      </dgm:t>
    </dgm:pt>
    <dgm:pt modelId="{13008008-B550-473B-AA8B-531E50C43EBA}" type="sibTrans" cxnId="{71EF31DB-8B7E-48FD-9802-D0BAFA82920B}">
      <dgm:prSet/>
      <dgm:spPr/>
      <dgm:t>
        <a:bodyPr/>
        <a:lstStyle/>
        <a:p>
          <a:endParaRPr lang="es-CO"/>
        </a:p>
      </dgm:t>
    </dgm:pt>
    <dgm:pt modelId="{9BEF0667-5517-4383-973B-4512E240B58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Diego                 Álvarez De </a:t>
          </a:r>
          <a:r>
            <a:rPr lang="es-CO" sz="1800" dirty="0" err="1" smtClean="0"/>
            <a:t>Castrillón</a:t>
          </a:r>
          <a:endParaRPr lang="es-CO" sz="1800" dirty="0"/>
        </a:p>
      </dgm:t>
    </dgm:pt>
    <dgm:pt modelId="{62BF4EE8-2F3B-4467-BDB3-F358270E07D4}" type="parTrans" cxnId="{56A7CA67-A3F0-46AD-848B-082572810DCB}">
      <dgm:prSet/>
      <dgm:spPr/>
      <dgm:t>
        <a:bodyPr/>
        <a:lstStyle/>
        <a:p>
          <a:endParaRPr lang="es-CO"/>
        </a:p>
      </dgm:t>
    </dgm:pt>
    <dgm:pt modelId="{7708DB5A-6EE0-472F-B932-D66B00CDD58E}" type="sibTrans" cxnId="{56A7CA67-A3F0-46AD-848B-082572810DCB}">
      <dgm:prSet/>
      <dgm:spPr/>
      <dgm:t>
        <a:bodyPr/>
        <a:lstStyle/>
        <a:p>
          <a:endParaRPr lang="es-CO"/>
        </a:p>
      </dgm:t>
    </dgm:pt>
    <dgm:pt modelId="{D6EFB177-3B83-4ED1-A9C0-446EEA4AD62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Catalina Blandón Heredia</a:t>
          </a:r>
          <a:endParaRPr lang="es-CO" sz="2000" dirty="0"/>
        </a:p>
      </dgm:t>
    </dgm:pt>
    <dgm:pt modelId="{4257DB2C-18A6-41E5-9116-C222447AD341}" type="parTrans" cxnId="{1AE082CE-04CE-4A8E-AC99-C971D7D2CA8D}">
      <dgm:prSet/>
      <dgm:spPr/>
      <dgm:t>
        <a:bodyPr/>
        <a:lstStyle/>
        <a:p>
          <a:endParaRPr lang="es-CO"/>
        </a:p>
      </dgm:t>
    </dgm:pt>
    <dgm:pt modelId="{63C44E8C-B992-4FDE-A41E-179482F6F6EB}" type="sibTrans" cxnId="{1AE082CE-04CE-4A8E-AC99-C971D7D2CA8D}">
      <dgm:prSet/>
      <dgm:spPr/>
      <dgm:t>
        <a:bodyPr/>
        <a:lstStyle/>
        <a:p>
          <a:endParaRPr lang="es-CO"/>
        </a:p>
      </dgm:t>
    </dgm:pt>
    <dgm:pt modelId="{F0840F06-F1D1-49A0-AFB3-EAD289BE773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Nicolás Blandón</a:t>
          </a:r>
          <a:endParaRPr lang="es-CO" sz="1800" dirty="0"/>
        </a:p>
      </dgm:t>
    </dgm:pt>
    <dgm:pt modelId="{3EAFF5AB-CB3B-429B-A4C6-5A1073B64B70}" type="parTrans" cxnId="{D72F2020-93AD-4898-87C5-892DE5F16237}">
      <dgm:prSet/>
      <dgm:spPr/>
      <dgm:t>
        <a:bodyPr/>
        <a:lstStyle/>
        <a:p>
          <a:endParaRPr lang="es-CO"/>
        </a:p>
      </dgm:t>
    </dgm:pt>
    <dgm:pt modelId="{8D510481-37FB-492A-AD0C-68EFA863FA82}" type="sibTrans" cxnId="{D72F2020-93AD-4898-87C5-892DE5F16237}">
      <dgm:prSet/>
      <dgm:spPr/>
      <dgm:t>
        <a:bodyPr/>
        <a:lstStyle/>
        <a:p>
          <a:endParaRPr lang="es-CO"/>
        </a:p>
      </dgm:t>
    </dgm:pt>
    <dgm:pt modelId="{0C58B5A7-5904-4B39-B44E-CC7BF58E98A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Catalina De Heredia</a:t>
          </a:r>
          <a:endParaRPr lang="es-CO" sz="1800" dirty="0"/>
        </a:p>
      </dgm:t>
    </dgm:pt>
    <dgm:pt modelId="{CE7D8CD7-BFC2-4502-B537-2D57A28B491F}" type="parTrans" cxnId="{982F5A5B-CA37-46C7-8898-97AF4E05FA87}">
      <dgm:prSet/>
      <dgm:spPr/>
      <dgm:t>
        <a:bodyPr/>
        <a:lstStyle/>
        <a:p>
          <a:endParaRPr lang="es-CO"/>
        </a:p>
      </dgm:t>
    </dgm:pt>
    <dgm:pt modelId="{573CE34F-764A-401B-970D-F89BA233A167}" type="sibTrans" cxnId="{982F5A5B-CA37-46C7-8898-97AF4E05FA87}">
      <dgm:prSet/>
      <dgm:spPr/>
      <dgm:t>
        <a:bodyPr/>
        <a:lstStyle/>
        <a:p>
          <a:endParaRPr lang="es-CO"/>
        </a:p>
      </dgm:t>
    </dgm:pt>
    <dgm:pt modelId="{AEC323D7-F81A-4D1E-AEEF-AA5A91F5F75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600" dirty="0" smtClean="0"/>
            <a:t>Juan Ruiz</a:t>
          </a:r>
          <a:endParaRPr lang="es-CO" sz="1600" dirty="0"/>
        </a:p>
      </dgm:t>
    </dgm:pt>
    <dgm:pt modelId="{50CE9C06-CF97-4F94-9A9B-0E798C06A7EC}" type="parTrans" cxnId="{ACBA919B-3C8B-44E4-ACEA-BE72D35FDD64}">
      <dgm:prSet/>
      <dgm:spPr/>
      <dgm:t>
        <a:bodyPr/>
        <a:lstStyle/>
        <a:p>
          <a:endParaRPr lang="es-CO"/>
        </a:p>
      </dgm:t>
    </dgm:pt>
    <dgm:pt modelId="{84D17AF5-CF3E-4CD9-9C69-1E1116E6055E}" type="sibTrans" cxnId="{ACBA919B-3C8B-44E4-ACEA-BE72D35FDD64}">
      <dgm:prSet/>
      <dgm:spPr/>
      <dgm:t>
        <a:bodyPr/>
        <a:lstStyle/>
        <a:p>
          <a:endParaRPr lang="es-CO"/>
        </a:p>
      </dgm:t>
    </dgm:pt>
    <dgm:pt modelId="{9287E060-B013-4A5C-B117-BD9B98808045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tx1"/>
        </a:solidFill>
      </dgm:spPr>
      <dgm:t>
        <a:bodyPr/>
        <a:lstStyle/>
        <a:p>
          <a:endParaRPr lang="es-CO" dirty="0"/>
        </a:p>
      </dgm:t>
    </dgm:pt>
    <dgm:pt modelId="{996CB699-81D8-4E09-A50B-75C07DA1A93B}" type="parTrans" cxnId="{EBBF5D17-E8BD-4701-B714-4083ECAE96F7}">
      <dgm:prSet/>
      <dgm:spPr/>
      <dgm:t>
        <a:bodyPr/>
        <a:lstStyle/>
        <a:p>
          <a:endParaRPr lang="es-CO"/>
        </a:p>
      </dgm:t>
    </dgm:pt>
    <dgm:pt modelId="{D1E93277-C01C-4340-90F5-9B59A1C0C815}" type="sibTrans" cxnId="{EBBF5D17-E8BD-4701-B714-4083ECAE96F7}">
      <dgm:prSet/>
      <dgm:spPr/>
      <dgm:t>
        <a:bodyPr/>
        <a:lstStyle/>
        <a:p>
          <a:endParaRPr lang="es-CO"/>
        </a:p>
      </dgm:t>
    </dgm:pt>
    <dgm:pt modelId="{F09CF7AD-0122-4212-AEFF-301118B91E8B}" type="pres">
      <dgm:prSet presAssocID="{E3592906-0A57-4AE4-AF90-C959665C40B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11CD659E-AB3E-45C7-A8D8-367788333116}" type="pres">
      <dgm:prSet presAssocID="{945458B5-BB73-4CE7-B64E-23307EA4D144}" presName="vertOne" presStyleCnt="0"/>
      <dgm:spPr/>
    </dgm:pt>
    <dgm:pt modelId="{BE669C5C-3AD7-4430-876F-129700934147}" type="pres">
      <dgm:prSet presAssocID="{945458B5-BB73-4CE7-B64E-23307EA4D14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F195A5B-DB62-42C1-99B2-56CE8EF5EC58}" type="pres">
      <dgm:prSet presAssocID="{945458B5-BB73-4CE7-B64E-23307EA4D144}" presName="parTransOne" presStyleCnt="0"/>
      <dgm:spPr/>
    </dgm:pt>
    <dgm:pt modelId="{D76AE9D9-8E8B-4313-9572-DDD46011B53C}" type="pres">
      <dgm:prSet presAssocID="{945458B5-BB73-4CE7-B64E-23307EA4D144}" presName="horzOne" presStyleCnt="0"/>
      <dgm:spPr/>
    </dgm:pt>
    <dgm:pt modelId="{6763C0B8-D167-4DED-989F-86C47A542DFE}" type="pres">
      <dgm:prSet presAssocID="{9BEF0667-5517-4383-973B-4512E240B581}" presName="vertTwo" presStyleCnt="0"/>
      <dgm:spPr/>
    </dgm:pt>
    <dgm:pt modelId="{A505E2E3-D83C-4B69-8809-4E95C3C78A4A}" type="pres">
      <dgm:prSet presAssocID="{9BEF0667-5517-4383-973B-4512E240B581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2187776-0765-486F-AE46-C862E3B4A52B}" type="pres">
      <dgm:prSet presAssocID="{9BEF0667-5517-4383-973B-4512E240B581}" presName="horzTwo" presStyleCnt="0"/>
      <dgm:spPr/>
    </dgm:pt>
    <dgm:pt modelId="{59667819-0B6C-4FBE-B0C4-DC2502A5030F}" type="pres">
      <dgm:prSet presAssocID="{7708DB5A-6EE0-472F-B932-D66B00CDD58E}" presName="sibSpaceTwo" presStyleCnt="0"/>
      <dgm:spPr/>
    </dgm:pt>
    <dgm:pt modelId="{1EB6838F-AB00-40E6-99DA-6411C243CF60}" type="pres">
      <dgm:prSet presAssocID="{D6EFB177-3B83-4ED1-A9C0-446EEA4AD626}" presName="vertTwo" presStyleCnt="0"/>
      <dgm:spPr/>
    </dgm:pt>
    <dgm:pt modelId="{B6E8430F-15DB-4DF8-A6C8-531434C20EFF}" type="pres">
      <dgm:prSet presAssocID="{D6EFB177-3B83-4ED1-A9C0-446EEA4AD626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887EC6A-83A1-4D65-8B3D-3D113E48D90F}" type="pres">
      <dgm:prSet presAssocID="{D6EFB177-3B83-4ED1-A9C0-446EEA4AD626}" presName="parTransTwo" presStyleCnt="0"/>
      <dgm:spPr/>
    </dgm:pt>
    <dgm:pt modelId="{0D943946-8F72-4420-B57E-241C8DA0B31A}" type="pres">
      <dgm:prSet presAssocID="{D6EFB177-3B83-4ED1-A9C0-446EEA4AD626}" presName="horzTwo" presStyleCnt="0"/>
      <dgm:spPr/>
    </dgm:pt>
    <dgm:pt modelId="{969ED2B5-6C0B-4669-A0F2-3CAE603E8E45}" type="pres">
      <dgm:prSet presAssocID="{F0840F06-F1D1-49A0-AFB3-EAD289BE773C}" presName="vertThree" presStyleCnt="0"/>
      <dgm:spPr/>
    </dgm:pt>
    <dgm:pt modelId="{EAFA448B-2B09-4537-A101-88124348622F}" type="pres">
      <dgm:prSet presAssocID="{F0840F06-F1D1-49A0-AFB3-EAD289BE773C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662FB1D-C3E4-4C7F-AEC1-0A1BD86015F4}" type="pres">
      <dgm:prSet presAssocID="{F0840F06-F1D1-49A0-AFB3-EAD289BE773C}" presName="horzThree" presStyleCnt="0"/>
      <dgm:spPr/>
    </dgm:pt>
    <dgm:pt modelId="{E0EA9CAE-B687-498D-9A1B-9C1A90DEBE57}" type="pres">
      <dgm:prSet presAssocID="{8D510481-37FB-492A-AD0C-68EFA863FA82}" presName="sibSpaceThree" presStyleCnt="0"/>
      <dgm:spPr/>
    </dgm:pt>
    <dgm:pt modelId="{DA4919F4-1BCF-4FF9-BB44-9ED7E7B892BC}" type="pres">
      <dgm:prSet presAssocID="{0C58B5A7-5904-4B39-B44E-CC7BF58E98AC}" presName="vertThree" presStyleCnt="0"/>
      <dgm:spPr/>
    </dgm:pt>
    <dgm:pt modelId="{2E661DC7-F4AB-401D-A9DD-530EE1C093B1}" type="pres">
      <dgm:prSet presAssocID="{0C58B5A7-5904-4B39-B44E-CC7BF58E98AC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815B3AF-79AF-4800-BA57-6EE194FE05D6}" type="pres">
      <dgm:prSet presAssocID="{0C58B5A7-5904-4B39-B44E-CC7BF58E98AC}" presName="parTransThree" presStyleCnt="0"/>
      <dgm:spPr/>
    </dgm:pt>
    <dgm:pt modelId="{36E7FA7A-FF7C-420B-AF7D-5C873E9DCE81}" type="pres">
      <dgm:prSet presAssocID="{0C58B5A7-5904-4B39-B44E-CC7BF58E98AC}" presName="horzThree" presStyleCnt="0"/>
      <dgm:spPr/>
    </dgm:pt>
    <dgm:pt modelId="{5CC4F939-3AFF-43DF-A34C-FBDEE05D596B}" type="pres">
      <dgm:prSet presAssocID="{AEC323D7-F81A-4D1E-AEEF-AA5A91F5F757}" presName="vertFour" presStyleCnt="0">
        <dgm:presLayoutVars>
          <dgm:chPref val="3"/>
        </dgm:presLayoutVars>
      </dgm:prSet>
      <dgm:spPr/>
    </dgm:pt>
    <dgm:pt modelId="{105D022E-9327-4FC0-9D96-9302D3A74111}" type="pres">
      <dgm:prSet presAssocID="{AEC323D7-F81A-4D1E-AEEF-AA5A91F5F757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16048E4-996F-4D16-BF47-1D70E540BB2C}" type="pres">
      <dgm:prSet presAssocID="{AEC323D7-F81A-4D1E-AEEF-AA5A91F5F757}" presName="horzFour" presStyleCnt="0"/>
      <dgm:spPr/>
    </dgm:pt>
    <dgm:pt modelId="{6EEB3B79-2EC4-447A-89C0-EB9CE955CF5B}" type="pres">
      <dgm:prSet presAssocID="{84D17AF5-CF3E-4CD9-9C69-1E1116E6055E}" presName="sibSpaceFour" presStyleCnt="0"/>
      <dgm:spPr/>
    </dgm:pt>
    <dgm:pt modelId="{57438DDE-C0D6-48DF-A345-EA9C6F02184D}" type="pres">
      <dgm:prSet presAssocID="{9287E060-B013-4A5C-B117-BD9B98808045}" presName="vertFour" presStyleCnt="0">
        <dgm:presLayoutVars>
          <dgm:chPref val="3"/>
        </dgm:presLayoutVars>
      </dgm:prSet>
      <dgm:spPr/>
    </dgm:pt>
    <dgm:pt modelId="{160FD158-8403-4962-B015-BC1CD965361F}" type="pres">
      <dgm:prSet presAssocID="{9287E060-B013-4A5C-B117-BD9B98808045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F88F2F2-AED9-420C-B8D7-6EA7A566D4EE}" type="pres">
      <dgm:prSet presAssocID="{9287E060-B013-4A5C-B117-BD9B98808045}" presName="horzFour" presStyleCnt="0"/>
      <dgm:spPr/>
    </dgm:pt>
  </dgm:ptLst>
  <dgm:cxnLst>
    <dgm:cxn modelId="{F1A7B918-4C74-47BA-B887-C17FF40F4DAD}" type="presOf" srcId="{D6EFB177-3B83-4ED1-A9C0-446EEA4AD626}" destId="{B6E8430F-15DB-4DF8-A6C8-531434C20EFF}" srcOrd="0" destOrd="0" presId="urn:microsoft.com/office/officeart/2005/8/layout/hierarchy4"/>
    <dgm:cxn modelId="{D72F2020-93AD-4898-87C5-892DE5F16237}" srcId="{D6EFB177-3B83-4ED1-A9C0-446EEA4AD626}" destId="{F0840F06-F1D1-49A0-AFB3-EAD289BE773C}" srcOrd="0" destOrd="0" parTransId="{3EAFF5AB-CB3B-429B-A4C6-5A1073B64B70}" sibTransId="{8D510481-37FB-492A-AD0C-68EFA863FA82}"/>
    <dgm:cxn modelId="{982F5A5B-CA37-46C7-8898-97AF4E05FA87}" srcId="{D6EFB177-3B83-4ED1-A9C0-446EEA4AD626}" destId="{0C58B5A7-5904-4B39-B44E-CC7BF58E98AC}" srcOrd="1" destOrd="0" parTransId="{CE7D8CD7-BFC2-4502-B537-2D57A28B491F}" sibTransId="{573CE34F-764A-401B-970D-F89BA233A167}"/>
    <dgm:cxn modelId="{1AE082CE-04CE-4A8E-AC99-C971D7D2CA8D}" srcId="{945458B5-BB73-4CE7-B64E-23307EA4D144}" destId="{D6EFB177-3B83-4ED1-A9C0-446EEA4AD626}" srcOrd="1" destOrd="0" parTransId="{4257DB2C-18A6-41E5-9116-C222447AD341}" sibTransId="{63C44E8C-B992-4FDE-A41E-179482F6F6EB}"/>
    <dgm:cxn modelId="{71EF31DB-8B7E-48FD-9802-D0BAFA82920B}" srcId="{E3592906-0A57-4AE4-AF90-C959665C40B4}" destId="{945458B5-BB73-4CE7-B64E-23307EA4D144}" srcOrd="0" destOrd="0" parTransId="{9ED90756-F5FA-4629-9200-98777A896104}" sibTransId="{13008008-B550-473B-AA8B-531E50C43EBA}"/>
    <dgm:cxn modelId="{CC9E2B28-4690-47BB-96F7-45944D5C277A}" type="presOf" srcId="{945458B5-BB73-4CE7-B64E-23307EA4D144}" destId="{BE669C5C-3AD7-4430-876F-129700934147}" srcOrd="0" destOrd="0" presId="urn:microsoft.com/office/officeart/2005/8/layout/hierarchy4"/>
    <dgm:cxn modelId="{E5277D6A-D66C-432D-A56D-CD713997E216}" type="presOf" srcId="{E3592906-0A57-4AE4-AF90-C959665C40B4}" destId="{F09CF7AD-0122-4212-AEFF-301118B91E8B}" srcOrd="0" destOrd="0" presId="urn:microsoft.com/office/officeart/2005/8/layout/hierarchy4"/>
    <dgm:cxn modelId="{3286CFEC-44B2-4875-8CA0-60F04BB2188F}" type="presOf" srcId="{AEC323D7-F81A-4D1E-AEEF-AA5A91F5F757}" destId="{105D022E-9327-4FC0-9D96-9302D3A74111}" srcOrd="0" destOrd="0" presId="urn:microsoft.com/office/officeart/2005/8/layout/hierarchy4"/>
    <dgm:cxn modelId="{56A7CA67-A3F0-46AD-848B-082572810DCB}" srcId="{945458B5-BB73-4CE7-B64E-23307EA4D144}" destId="{9BEF0667-5517-4383-973B-4512E240B581}" srcOrd="0" destOrd="0" parTransId="{62BF4EE8-2F3B-4467-BDB3-F358270E07D4}" sibTransId="{7708DB5A-6EE0-472F-B932-D66B00CDD58E}"/>
    <dgm:cxn modelId="{95533347-4C3A-4CB6-AD32-C145C75DF1A2}" type="presOf" srcId="{0C58B5A7-5904-4B39-B44E-CC7BF58E98AC}" destId="{2E661DC7-F4AB-401D-A9DD-530EE1C093B1}" srcOrd="0" destOrd="0" presId="urn:microsoft.com/office/officeart/2005/8/layout/hierarchy4"/>
    <dgm:cxn modelId="{8C2E622A-AAB9-4318-87C0-03378E29B8BD}" type="presOf" srcId="{9287E060-B013-4A5C-B117-BD9B98808045}" destId="{160FD158-8403-4962-B015-BC1CD965361F}" srcOrd="0" destOrd="0" presId="urn:microsoft.com/office/officeart/2005/8/layout/hierarchy4"/>
    <dgm:cxn modelId="{EBBF5D17-E8BD-4701-B714-4083ECAE96F7}" srcId="{0C58B5A7-5904-4B39-B44E-CC7BF58E98AC}" destId="{9287E060-B013-4A5C-B117-BD9B98808045}" srcOrd="1" destOrd="0" parTransId="{996CB699-81D8-4E09-A50B-75C07DA1A93B}" sibTransId="{D1E93277-C01C-4340-90F5-9B59A1C0C815}"/>
    <dgm:cxn modelId="{8CE204CD-9B84-4458-9C7B-11798247B29D}" type="presOf" srcId="{F0840F06-F1D1-49A0-AFB3-EAD289BE773C}" destId="{EAFA448B-2B09-4537-A101-88124348622F}" srcOrd="0" destOrd="0" presId="urn:microsoft.com/office/officeart/2005/8/layout/hierarchy4"/>
    <dgm:cxn modelId="{1B514577-B3F1-4880-BD04-7EA0492A0444}" type="presOf" srcId="{9BEF0667-5517-4383-973B-4512E240B581}" destId="{A505E2E3-D83C-4B69-8809-4E95C3C78A4A}" srcOrd="0" destOrd="0" presId="urn:microsoft.com/office/officeart/2005/8/layout/hierarchy4"/>
    <dgm:cxn modelId="{ACBA919B-3C8B-44E4-ACEA-BE72D35FDD64}" srcId="{0C58B5A7-5904-4B39-B44E-CC7BF58E98AC}" destId="{AEC323D7-F81A-4D1E-AEEF-AA5A91F5F757}" srcOrd="0" destOrd="0" parTransId="{50CE9C06-CF97-4F94-9A9B-0E798C06A7EC}" sibTransId="{84D17AF5-CF3E-4CD9-9C69-1E1116E6055E}"/>
    <dgm:cxn modelId="{D1324C25-E8FC-44AC-B0C2-F5A660420B88}" type="presParOf" srcId="{F09CF7AD-0122-4212-AEFF-301118B91E8B}" destId="{11CD659E-AB3E-45C7-A8D8-367788333116}" srcOrd="0" destOrd="0" presId="urn:microsoft.com/office/officeart/2005/8/layout/hierarchy4"/>
    <dgm:cxn modelId="{B64ECB1C-6974-4267-83D9-E69F4EFCB728}" type="presParOf" srcId="{11CD659E-AB3E-45C7-A8D8-367788333116}" destId="{BE669C5C-3AD7-4430-876F-129700934147}" srcOrd="0" destOrd="0" presId="urn:microsoft.com/office/officeart/2005/8/layout/hierarchy4"/>
    <dgm:cxn modelId="{ACDD311A-D913-4170-883D-DF181AEDC9A9}" type="presParOf" srcId="{11CD659E-AB3E-45C7-A8D8-367788333116}" destId="{EF195A5B-DB62-42C1-99B2-56CE8EF5EC58}" srcOrd="1" destOrd="0" presId="urn:microsoft.com/office/officeart/2005/8/layout/hierarchy4"/>
    <dgm:cxn modelId="{4C78255C-A1A0-4593-AB7C-CE0950B8A251}" type="presParOf" srcId="{11CD659E-AB3E-45C7-A8D8-367788333116}" destId="{D76AE9D9-8E8B-4313-9572-DDD46011B53C}" srcOrd="2" destOrd="0" presId="urn:microsoft.com/office/officeart/2005/8/layout/hierarchy4"/>
    <dgm:cxn modelId="{0FC5A278-6A29-4A95-ACC6-F86A3014A0E0}" type="presParOf" srcId="{D76AE9D9-8E8B-4313-9572-DDD46011B53C}" destId="{6763C0B8-D167-4DED-989F-86C47A542DFE}" srcOrd="0" destOrd="0" presId="urn:microsoft.com/office/officeart/2005/8/layout/hierarchy4"/>
    <dgm:cxn modelId="{5B881E75-B1A0-4906-AEC1-860D13B2298B}" type="presParOf" srcId="{6763C0B8-D167-4DED-989F-86C47A542DFE}" destId="{A505E2E3-D83C-4B69-8809-4E95C3C78A4A}" srcOrd="0" destOrd="0" presId="urn:microsoft.com/office/officeart/2005/8/layout/hierarchy4"/>
    <dgm:cxn modelId="{A8275C08-4A8A-4641-933E-2B6B3C8E2489}" type="presParOf" srcId="{6763C0B8-D167-4DED-989F-86C47A542DFE}" destId="{22187776-0765-486F-AE46-C862E3B4A52B}" srcOrd="1" destOrd="0" presId="urn:microsoft.com/office/officeart/2005/8/layout/hierarchy4"/>
    <dgm:cxn modelId="{E726B401-3E7B-44EC-9A46-F634EBC946AA}" type="presParOf" srcId="{D76AE9D9-8E8B-4313-9572-DDD46011B53C}" destId="{59667819-0B6C-4FBE-B0C4-DC2502A5030F}" srcOrd="1" destOrd="0" presId="urn:microsoft.com/office/officeart/2005/8/layout/hierarchy4"/>
    <dgm:cxn modelId="{94416B13-58C3-49F0-82F1-DBE7F2A36A9B}" type="presParOf" srcId="{D76AE9D9-8E8B-4313-9572-DDD46011B53C}" destId="{1EB6838F-AB00-40E6-99DA-6411C243CF60}" srcOrd="2" destOrd="0" presId="urn:microsoft.com/office/officeart/2005/8/layout/hierarchy4"/>
    <dgm:cxn modelId="{035FB3A4-519D-4A9C-9215-6B7C115FBD26}" type="presParOf" srcId="{1EB6838F-AB00-40E6-99DA-6411C243CF60}" destId="{B6E8430F-15DB-4DF8-A6C8-531434C20EFF}" srcOrd="0" destOrd="0" presId="urn:microsoft.com/office/officeart/2005/8/layout/hierarchy4"/>
    <dgm:cxn modelId="{8DA2A63C-B10A-4F7B-A183-C6ADE85520E4}" type="presParOf" srcId="{1EB6838F-AB00-40E6-99DA-6411C243CF60}" destId="{8887EC6A-83A1-4D65-8B3D-3D113E48D90F}" srcOrd="1" destOrd="0" presId="urn:microsoft.com/office/officeart/2005/8/layout/hierarchy4"/>
    <dgm:cxn modelId="{F211C562-6AA5-44F4-BA36-E84D2AF0B147}" type="presParOf" srcId="{1EB6838F-AB00-40E6-99DA-6411C243CF60}" destId="{0D943946-8F72-4420-B57E-241C8DA0B31A}" srcOrd="2" destOrd="0" presId="urn:microsoft.com/office/officeart/2005/8/layout/hierarchy4"/>
    <dgm:cxn modelId="{274E6418-A655-4DC2-856F-200449DD6AB9}" type="presParOf" srcId="{0D943946-8F72-4420-B57E-241C8DA0B31A}" destId="{969ED2B5-6C0B-4669-A0F2-3CAE603E8E45}" srcOrd="0" destOrd="0" presId="urn:microsoft.com/office/officeart/2005/8/layout/hierarchy4"/>
    <dgm:cxn modelId="{879A96F5-EC92-4904-80DA-205606B8000A}" type="presParOf" srcId="{969ED2B5-6C0B-4669-A0F2-3CAE603E8E45}" destId="{EAFA448B-2B09-4537-A101-88124348622F}" srcOrd="0" destOrd="0" presId="urn:microsoft.com/office/officeart/2005/8/layout/hierarchy4"/>
    <dgm:cxn modelId="{D4F6CF01-5156-4044-BE80-3D55E49DC381}" type="presParOf" srcId="{969ED2B5-6C0B-4669-A0F2-3CAE603E8E45}" destId="{1662FB1D-C3E4-4C7F-AEC1-0A1BD86015F4}" srcOrd="1" destOrd="0" presId="urn:microsoft.com/office/officeart/2005/8/layout/hierarchy4"/>
    <dgm:cxn modelId="{8EE30DB6-23DE-46BC-B45E-F0A9355E5DA1}" type="presParOf" srcId="{0D943946-8F72-4420-B57E-241C8DA0B31A}" destId="{E0EA9CAE-B687-498D-9A1B-9C1A90DEBE57}" srcOrd="1" destOrd="0" presId="urn:microsoft.com/office/officeart/2005/8/layout/hierarchy4"/>
    <dgm:cxn modelId="{CA9CABF2-7DBD-436E-B078-9243220B96BA}" type="presParOf" srcId="{0D943946-8F72-4420-B57E-241C8DA0B31A}" destId="{DA4919F4-1BCF-4FF9-BB44-9ED7E7B892BC}" srcOrd="2" destOrd="0" presId="urn:microsoft.com/office/officeart/2005/8/layout/hierarchy4"/>
    <dgm:cxn modelId="{A73F768A-051E-4FA8-B3F2-BDE663ACE953}" type="presParOf" srcId="{DA4919F4-1BCF-4FF9-BB44-9ED7E7B892BC}" destId="{2E661DC7-F4AB-401D-A9DD-530EE1C093B1}" srcOrd="0" destOrd="0" presId="urn:microsoft.com/office/officeart/2005/8/layout/hierarchy4"/>
    <dgm:cxn modelId="{B916448F-7852-4B06-9F6A-F4810CCB7427}" type="presParOf" srcId="{DA4919F4-1BCF-4FF9-BB44-9ED7E7B892BC}" destId="{6815B3AF-79AF-4800-BA57-6EE194FE05D6}" srcOrd="1" destOrd="0" presId="urn:microsoft.com/office/officeart/2005/8/layout/hierarchy4"/>
    <dgm:cxn modelId="{E3131FD4-E072-4DBC-AA5C-168C9A76D5AF}" type="presParOf" srcId="{DA4919F4-1BCF-4FF9-BB44-9ED7E7B892BC}" destId="{36E7FA7A-FF7C-420B-AF7D-5C873E9DCE81}" srcOrd="2" destOrd="0" presId="urn:microsoft.com/office/officeart/2005/8/layout/hierarchy4"/>
    <dgm:cxn modelId="{B326634F-A3EF-46B3-9625-6030F1D30BDC}" type="presParOf" srcId="{36E7FA7A-FF7C-420B-AF7D-5C873E9DCE81}" destId="{5CC4F939-3AFF-43DF-A34C-FBDEE05D596B}" srcOrd="0" destOrd="0" presId="urn:microsoft.com/office/officeart/2005/8/layout/hierarchy4"/>
    <dgm:cxn modelId="{538842F9-C70F-4376-9C6F-C64D0F1A6DFB}" type="presParOf" srcId="{5CC4F939-3AFF-43DF-A34C-FBDEE05D596B}" destId="{105D022E-9327-4FC0-9D96-9302D3A74111}" srcOrd="0" destOrd="0" presId="urn:microsoft.com/office/officeart/2005/8/layout/hierarchy4"/>
    <dgm:cxn modelId="{9B4DAEEA-958B-451A-8CAE-C08B9BB20397}" type="presParOf" srcId="{5CC4F939-3AFF-43DF-A34C-FBDEE05D596B}" destId="{816048E4-996F-4D16-BF47-1D70E540BB2C}" srcOrd="1" destOrd="0" presId="urn:microsoft.com/office/officeart/2005/8/layout/hierarchy4"/>
    <dgm:cxn modelId="{5B5FCCB5-6EBF-4FFA-9C91-1C391F85803A}" type="presParOf" srcId="{36E7FA7A-FF7C-420B-AF7D-5C873E9DCE81}" destId="{6EEB3B79-2EC4-447A-89C0-EB9CE955CF5B}" srcOrd="1" destOrd="0" presId="urn:microsoft.com/office/officeart/2005/8/layout/hierarchy4"/>
    <dgm:cxn modelId="{991A4FCC-9B26-486A-B641-E0F7B52514C3}" type="presParOf" srcId="{36E7FA7A-FF7C-420B-AF7D-5C873E9DCE81}" destId="{57438DDE-C0D6-48DF-A345-EA9C6F02184D}" srcOrd="2" destOrd="0" presId="urn:microsoft.com/office/officeart/2005/8/layout/hierarchy4"/>
    <dgm:cxn modelId="{6F781D89-E8CB-4E3E-B747-9B736E865F05}" type="presParOf" srcId="{57438DDE-C0D6-48DF-A345-EA9C6F02184D}" destId="{160FD158-8403-4962-B015-BC1CD965361F}" srcOrd="0" destOrd="0" presId="urn:microsoft.com/office/officeart/2005/8/layout/hierarchy4"/>
    <dgm:cxn modelId="{A255D52B-8C47-4BC6-869A-45AB653788AB}" type="presParOf" srcId="{57438DDE-C0D6-48DF-A345-EA9C6F02184D}" destId="{8F88F2F2-AED9-420C-B8D7-6EA7A566D4EE}" srcOrd="1" destOrd="0" presId="urn:microsoft.com/office/officeart/2005/8/layout/hierarchy4"/>
  </dgm:cxnLst>
  <dgm:bg/>
  <dgm:whole/>
</dgm:dataModel>
</file>

<file path=ppt/diagrams/data132.xml><?xml version="1.0" encoding="utf-8"?>
<dgm:dataModel xmlns:dgm="http://schemas.openxmlformats.org/drawingml/2006/diagram" xmlns:a="http://schemas.openxmlformats.org/drawingml/2006/main">
  <dgm:ptLst>
    <dgm:pt modelId="{E3592906-0A57-4AE4-AF90-C959665C40B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69108037-68EC-46D2-9C15-F5049E51819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María Vásquez Espinosa</a:t>
          </a:r>
          <a:endParaRPr lang="es-CO" sz="2400" i="1" dirty="0"/>
        </a:p>
      </dgm:t>
    </dgm:pt>
    <dgm:pt modelId="{B8B464D7-30EE-4B23-8AEA-FD8F94884D2E}" type="parTrans" cxnId="{AE47079F-5755-4007-A179-B6347228DA14}">
      <dgm:prSet/>
      <dgm:spPr/>
      <dgm:t>
        <a:bodyPr/>
        <a:lstStyle/>
        <a:p>
          <a:endParaRPr lang="es-CO"/>
        </a:p>
      </dgm:t>
    </dgm:pt>
    <dgm:pt modelId="{E613D1B4-2596-478C-AC92-EFBEF1D57702}" type="sibTrans" cxnId="{AE47079F-5755-4007-A179-B6347228DA14}">
      <dgm:prSet/>
      <dgm:spPr/>
      <dgm:t>
        <a:bodyPr/>
        <a:lstStyle/>
        <a:p>
          <a:endParaRPr lang="es-CO"/>
        </a:p>
      </dgm:t>
    </dgm:pt>
    <dgm:pt modelId="{268BD4C9-0A15-4D0C-9FEC-BE4E6A2E9A4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Martín             Vásquez </a:t>
          </a:r>
          <a:r>
            <a:rPr lang="es-CO" sz="1600" dirty="0" err="1" smtClean="0"/>
            <a:t>Guadramiros</a:t>
          </a:r>
          <a:endParaRPr lang="es-CO" sz="1600" dirty="0"/>
        </a:p>
      </dgm:t>
    </dgm:pt>
    <dgm:pt modelId="{91950B4E-0B44-4617-865B-814D6B6DA205}" type="parTrans" cxnId="{0E587281-1801-4451-897B-59E2E80764F9}">
      <dgm:prSet/>
      <dgm:spPr/>
      <dgm:t>
        <a:bodyPr/>
        <a:lstStyle/>
        <a:p>
          <a:endParaRPr lang="es-CO"/>
        </a:p>
      </dgm:t>
    </dgm:pt>
    <dgm:pt modelId="{878025FD-F49A-4588-BFE5-106EB6CAFB16}" type="sibTrans" cxnId="{0E587281-1801-4451-897B-59E2E80764F9}">
      <dgm:prSet/>
      <dgm:spPr/>
      <dgm:t>
        <a:bodyPr/>
        <a:lstStyle/>
        <a:p>
          <a:endParaRPr lang="es-CO"/>
        </a:p>
      </dgm:t>
    </dgm:pt>
    <dgm:pt modelId="{96DC1A9E-40A5-4C54-9ABD-401A01F6AD0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Jerónima Cortés De Espinosa</a:t>
          </a:r>
          <a:endParaRPr lang="es-CO" sz="2000" dirty="0"/>
        </a:p>
      </dgm:t>
    </dgm:pt>
    <dgm:pt modelId="{C2E92F17-D85F-4F1D-8F5B-68EB3289B3A6}" type="parTrans" cxnId="{A6392D94-CD4F-40B4-A972-BCD3A0E68B8D}">
      <dgm:prSet/>
      <dgm:spPr/>
      <dgm:t>
        <a:bodyPr/>
        <a:lstStyle/>
        <a:p>
          <a:endParaRPr lang="es-CO"/>
        </a:p>
      </dgm:t>
    </dgm:pt>
    <dgm:pt modelId="{85776B1D-E70E-40AF-90C8-8F1D64B86179}" type="sibTrans" cxnId="{A6392D94-CD4F-40B4-A972-BCD3A0E68B8D}">
      <dgm:prSet/>
      <dgm:spPr/>
      <dgm:t>
        <a:bodyPr/>
        <a:lstStyle/>
        <a:p>
          <a:endParaRPr lang="es-CO"/>
        </a:p>
      </dgm:t>
    </dgm:pt>
    <dgm:pt modelId="{ACF9A8E4-556B-4AD1-AF7F-67A9407231E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Cristóbal Sánchez Cortés</a:t>
          </a:r>
          <a:endParaRPr lang="es-CO" sz="1600" dirty="0"/>
        </a:p>
      </dgm:t>
    </dgm:pt>
    <dgm:pt modelId="{B52D1DB3-9175-433E-B250-6CF6F9D00504}" type="parTrans" cxnId="{B21E4E7A-9FC3-4243-84EF-4887112150C1}">
      <dgm:prSet/>
      <dgm:spPr/>
      <dgm:t>
        <a:bodyPr/>
        <a:lstStyle/>
        <a:p>
          <a:endParaRPr lang="es-CO"/>
        </a:p>
      </dgm:t>
    </dgm:pt>
    <dgm:pt modelId="{1AD170C7-728D-46E1-8B71-4E54C26200F9}" type="sibTrans" cxnId="{B21E4E7A-9FC3-4243-84EF-4887112150C1}">
      <dgm:prSet/>
      <dgm:spPr/>
      <dgm:t>
        <a:bodyPr/>
        <a:lstStyle/>
        <a:p>
          <a:endParaRPr lang="es-CO"/>
        </a:p>
      </dgm:t>
    </dgm:pt>
    <dgm:pt modelId="{0EB7519C-6B1F-41F3-8518-31583F42B3D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Andrea De Espinosa Salazar</a:t>
          </a:r>
          <a:endParaRPr lang="es-CO" sz="2000" dirty="0"/>
        </a:p>
      </dgm:t>
    </dgm:pt>
    <dgm:pt modelId="{79B9EF03-E90F-48C5-87E4-06FBE83DA36E}" type="parTrans" cxnId="{A9A67E0F-0ADF-4A05-BA8B-8852886A86A3}">
      <dgm:prSet/>
      <dgm:spPr/>
      <dgm:t>
        <a:bodyPr/>
        <a:lstStyle/>
        <a:p>
          <a:endParaRPr lang="es-CO"/>
        </a:p>
      </dgm:t>
    </dgm:pt>
    <dgm:pt modelId="{AFE289BC-F675-4374-9CF2-8790E17C9E6E}" type="sibTrans" cxnId="{A9A67E0F-0ADF-4A05-BA8B-8852886A86A3}">
      <dgm:prSet/>
      <dgm:spPr/>
      <dgm:t>
        <a:bodyPr/>
        <a:lstStyle/>
        <a:p>
          <a:endParaRPr lang="es-CO"/>
        </a:p>
      </dgm:t>
    </dgm:pt>
    <dgm:pt modelId="{6E3FC88C-D7FD-4184-8EFE-F011A24E4C74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Juan                      De Espinosa Villadiego</a:t>
          </a:r>
          <a:endParaRPr lang="es-CO" sz="1600" dirty="0"/>
        </a:p>
      </dgm:t>
    </dgm:pt>
    <dgm:pt modelId="{179C632A-D4A9-4F17-853C-D69ADAFB4294}" type="parTrans" cxnId="{BB304EEE-C628-471A-A4A2-77BB66AF939E}">
      <dgm:prSet/>
      <dgm:spPr/>
      <dgm:t>
        <a:bodyPr/>
        <a:lstStyle/>
        <a:p>
          <a:endParaRPr lang="es-CO"/>
        </a:p>
      </dgm:t>
    </dgm:pt>
    <dgm:pt modelId="{DBE3EC66-3BC3-4E77-AF04-39D5713350FE}" type="sibTrans" cxnId="{BB304EEE-C628-471A-A4A2-77BB66AF939E}">
      <dgm:prSet/>
      <dgm:spPr/>
      <dgm:t>
        <a:bodyPr/>
        <a:lstStyle/>
        <a:p>
          <a:endParaRPr lang="es-CO"/>
        </a:p>
      </dgm:t>
    </dgm:pt>
    <dgm:pt modelId="{CD22113F-9921-489E-B4F3-98875551030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María De Salazar</a:t>
          </a:r>
          <a:endParaRPr lang="es-CO" sz="1800" dirty="0"/>
        </a:p>
      </dgm:t>
    </dgm:pt>
    <dgm:pt modelId="{2A73FB85-7C30-43E7-A8A3-A2C748C886BF}" type="parTrans" cxnId="{3BCCF562-26BF-4260-ABA8-142FEA04F155}">
      <dgm:prSet/>
      <dgm:spPr/>
      <dgm:t>
        <a:bodyPr/>
        <a:lstStyle/>
        <a:p>
          <a:endParaRPr lang="es-CO"/>
        </a:p>
      </dgm:t>
    </dgm:pt>
    <dgm:pt modelId="{3F3EA044-5F36-48C0-8424-2E83BAE5BD4B}" type="sibTrans" cxnId="{3BCCF562-26BF-4260-ABA8-142FEA04F155}">
      <dgm:prSet/>
      <dgm:spPr/>
      <dgm:t>
        <a:bodyPr/>
        <a:lstStyle/>
        <a:p>
          <a:endParaRPr lang="es-CO"/>
        </a:p>
      </dgm:t>
    </dgm:pt>
    <dgm:pt modelId="{7C249FCE-FD6B-45CF-A0A7-10208050B8B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Fabián                      De Salazar</a:t>
          </a:r>
          <a:endParaRPr lang="es-CO" sz="1600" dirty="0"/>
        </a:p>
      </dgm:t>
    </dgm:pt>
    <dgm:pt modelId="{81F663A2-E70B-4CCA-9D44-F1EB872A570A}" type="parTrans" cxnId="{09C3C976-8E29-476B-BC6F-291842447A03}">
      <dgm:prSet/>
      <dgm:spPr/>
      <dgm:t>
        <a:bodyPr/>
        <a:lstStyle/>
        <a:p>
          <a:endParaRPr lang="es-CO"/>
        </a:p>
      </dgm:t>
    </dgm:pt>
    <dgm:pt modelId="{CF7360C3-F9DC-4374-B7E6-A1FA4C8B4C70}" type="sibTrans" cxnId="{09C3C976-8E29-476B-BC6F-291842447A03}">
      <dgm:prSet/>
      <dgm:spPr/>
      <dgm:t>
        <a:bodyPr/>
        <a:lstStyle/>
        <a:p>
          <a:endParaRPr lang="es-CO"/>
        </a:p>
      </dgm:t>
    </dgm:pt>
    <dgm:pt modelId="{91A07E92-383A-4078-BE93-2D8C2415BD8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CO" sz="1600" dirty="0" smtClean="0"/>
            <a:t>N. N.                     2 Indígena</a:t>
          </a:r>
          <a:endParaRPr lang="es-CO" sz="1600" dirty="0"/>
        </a:p>
      </dgm:t>
    </dgm:pt>
    <dgm:pt modelId="{3ED968F2-F4D3-4B6C-8C0A-8331B2E1EF29}" type="parTrans" cxnId="{0BCC30DB-24A7-4ACB-A2AA-0704A35EC07D}">
      <dgm:prSet/>
      <dgm:spPr/>
      <dgm:t>
        <a:bodyPr/>
        <a:lstStyle/>
        <a:p>
          <a:endParaRPr lang="es-CO"/>
        </a:p>
      </dgm:t>
    </dgm:pt>
    <dgm:pt modelId="{9F6FBA63-8902-45B0-AB31-600FC4C2F89E}" type="sibTrans" cxnId="{0BCC30DB-24A7-4ACB-A2AA-0704A35EC07D}">
      <dgm:prSet/>
      <dgm:spPr/>
      <dgm:t>
        <a:bodyPr/>
        <a:lstStyle/>
        <a:p>
          <a:endParaRPr lang="es-CO"/>
        </a:p>
      </dgm:t>
    </dgm:pt>
    <dgm:pt modelId="{F09CF7AD-0122-4212-AEFF-301118B91E8B}" type="pres">
      <dgm:prSet presAssocID="{E3592906-0A57-4AE4-AF90-C959665C40B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AA3FD7AA-0EFE-4494-87FB-E6775E483218}" type="pres">
      <dgm:prSet presAssocID="{69108037-68EC-46D2-9C15-F5049E51819E}" presName="vertOne" presStyleCnt="0"/>
      <dgm:spPr/>
    </dgm:pt>
    <dgm:pt modelId="{1ACD8B6C-4B24-49C2-A2C2-8987D9FDBC28}" type="pres">
      <dgm:prSet presAssocID="{69108037-68EC-46D2-9C15-F5049E51819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07389E4-6F27-43AE-8D80-C490D372C094}" type="pres">
      <dgm:prSet presAssocID="{69108037-68EC-46D2-9C15-F5049E51819E}" presName="parTransOne" presStyleCnt="0"/>
      <dgm:spPr/>
    </dgm:pt>
    <dgm:pt modelId="{1041CE60-C4C0-4279-9169-022D1815B9E4}" type="pres">
      <dgm:prSet presAssocID="{69108037-68EC-46D2-9C15-F5049E51819E}" presName="horzOne" presStyleCnt="0"/>
      <dgm:spPr/>
    </dgm:pt>
    <dgm:pt modelId="{57E41D6B-225B-474C-B5DF-31AB85EC7FCE}" type="pres">
      <dgm:prSet presAssocID="{268BD4C9-0A15-4D0C-9FEC-BE4E6A2E9A41}" presName="vertTwo" presStyleCnt="0"/>
      <dgm:spPr/>
    </dgm:pt>
    <dgm:pt modelId="{8965DFF9-98AE-4EE3-B16C-B8AB31D7739C}" type="pres">
      <dgm:prSet presAssocID="{268BD4C9-0A15-4D0C-9FEC-BE4E6A2E9A41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C74503F-FE39-4FE6-B9A9-5A3423367297}" type="pres">
      <dgm:prSet presAssocID="{268BD4C9-0A15-4D0C-9FEC-BE4E6A2E9A41}" presName="horzTwo" presStyleCnt="0"/>
      <dgm:spPr/>
    </dgm:pt>
    <dgm:pt modelId="{84B19F13-55C6-48DE-AA44-0A9D17E6BE28}" type="pres">
      <dgm:prSet presAssocID="{878025FD-F49A-4588-BFE5-106EB6CAFB16}" presName="sibSpaceTwo" presStyleCnt="0"/>
      <dgm:spPr/>
    </dgm:pt>
    <dgm:pt modelId="{35B39F2A-D4ED-45E5-B42B-D231E1232B4A}" type="pres">
      <dgm:prSet presAssocID="{96DC1A9E-40A5-4C54-9ABD-401A01F6AD03}" presName="vertTwo" presStyleCnt="0"/>
      <dgm:spPr/>
    </dgm:pt>
    <dgm:pt modelId="{91B3EAC1-BBEC-4B3F-A406-6A2B098A9506}" type="pres">
      <dgm:prSet presAssocID="{96DC1A9E-40A5-4C54-9ABD-401A01F6AD0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89384BD-17DC-456C-8AC6-6ACCB72F6666}" type="pres">
      <dgm:prSet presAssocID="{96DC1A9E-40A5-4C54-9ABD-401A01F6AD03}" presName="parTransTwo" presStyleCnt="0"/>
      <dgm:spPr/>
    </dgm:pt>
    <dgm:pt modelId="{CC873BA8-72E7-4056-9C93-A8EE95996AB2}" type="pres">
      <dgm:prSet presAssocID="{96DC1A9E-40A5-4C54-9ABD-401A01F6AD03}" presName="horzTwo" presStyleCnt="0"/>
      <dgm:spPr/>
    </dgm:pt>
    <dgm:pt modelId="{A531AD8E-1B69-4B80-8206-D04C555C35E8}" type="pres">
      <dgm:prSet presAssocID="{ACF9A8E4-556B-4AD1-AF7F-67A9407231E8}" presName="vertThree" presStyleCnt="0"/>
      <dgm:spPr/>
    </dgm:pt>
    <dgm:pt modelId="{057E1DFB-456D-4B73-B2CD-13A44E194C28}" type="pres">
      <dgm:prSet presAssocID="{ACF9A8E4-556B-4AD1-AF7F-67A9407231E8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56088FA-9EB4-4DFB-8D66-714240DD64AF}" type="pres">
      <dgm:prSet presAssocID="{ACF9A8E4-556B-4AD1-AF7F-67A9407231E8}" presName="horzThree" presStyleCnt="0"/>
      <dgm:spPr/>
    </dgm:pt>
    <dgm:pt modelId="{463F257F-19D0-4851-9C66-FD1F428D9AF2}" type="pres">
      <dgm:prSet presAssocID="{1AD170C7-728D-46E1-8B71-4E54C26200F9}" presName="sibSpaceThree" presStyleCnt="0"/>
      <dgm:spPr/>
    </dgm:pt>
    <dgm:pt modelId="{D6D3FC16-0B26-48C4-BA83-676FAFE9CA10}" type="pres">
      <dgm:prSet presAssocID="{0EB7519C-6B1F-41F3-8518-31583F42B3DB}" presName="vertThree" presStyleCnt="0"/>
      <dgm:spPr/>
    </dgm:pt>
    <dgm:pt modelId="{AF314DA5-C4E4-443B-8279-2E194C395671}" type="pres">
      <dgm:prSet presAssocID="{0EB7519C-6B1F-41F3-8518-31583F42B3DB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0886383-28A5-46E6-97EB-64B947690935}" type="pres">
      <dgm:prSet presAssocID="{0EB7519C-6B1F-41F3-8518-31583F42B3DB}" presName="parTransThree" presStyleCnt="0"/>
      <dgm:spPr/>
    </dgm:pt>
    <dgm:pt modelId="{FA723A31-0248-44E2-98A8-AEC0442C69AC}" type="pres">
      <dgm:prSet presAssocID="{0EB7519C-6B1F-41F3-8518-31583F42B3DB}" presName="horzThree" presStyleCnt="0"/>
      <dgm:spPr/>
    </dgm:pt>
    <dgm:pt modelId="{0A805498-9494-41FE-BC5B-719EB4C5E807}" type="pres">
      <dgm:prSet presAssocID="{6E3FC88C-D7FD-4184-8EFE-F011A24E4C74}" presName="vertFour" presStyleCnt="0">
        <dgm:presLayoutVars>
          <dgm:chPref val="3"/>
        </dgm:presLayoutVars>
      </dgm:prSet>
      <dgm:spPr/>
    </dgm:pt>
    <dgm:pt modelId="{234B1AA6-8880-4528-815F-128D03A92E04}" type="pres">
      <dgm:prSet presAssocID="{6E3FC88C-D7FD-4184-8EFE-F011A24E4C74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E3223AE-052D-4325-AD1D-B54CAE9AB1E4}" type="pres">
      <dgm:prSet presAssocID="{6E3FC88C-D7FD-4184-8EFE-F011A24E4C74}" presName="horzFour" presStyleCnt="0"/>
      <dgm:spPr/>
    </dgm:pt>
    <dgm:pt modelId="{051CF0C1-3DE7-4606-8694-357D333D9B30}" type="pres">
      <dgm:prSet presAssocID="{DBE3EC66-3BC3-4E77-AF04-39D5713350FE}" presName="sibSpaceFour" presStyleCnt="0"/>
      <dgm:spPr/>
    </dgm:pt>
    <dgm:pt modelId="{92364DE4-C395-4010-B87F-3B64729E82C1}" type="pres">
      <dgm:prSet presAssocID="{CD22113F-9921-489E-B4F3-988755510307}" presName="vertFour" presStyleCnt="0">
        <dgm:presLayoutVars>
          <dgm:chPref val="3"/>
        </dgm:presLayoutVars>
      </dgm:prSet>
      <dgm:spPr/>
    </dgm:pt>
    <dgm:pt modelId="{4B388595-8F14-45D8-BBBA-057834EDE142}" type="pres">
      <dgm:prSet presAssocID="{CD22113F-9921-489E-B4F3-988755510307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8468793-4C95-4277-8457-24B8CB967F5B}" type="pres">
      <dgm:prSet presAssocID="{CD22113F-9921-489E-B4F3-988755510307}" presName="parTransFour" presStyleCnt="0"/>
      <dgm:spPr/>
    </dgm:pt>
    <dgm:pt modelId="{B9A89325-759B-44FB-B076-096D6369FA96}" type="pres">
      <dgm:prSet presAssocID="{CD22113F-9921-489E-B4F3-988755510307}" presName="horzFour" presStyleCnt="0"/>
      <dgm:spPr/>
    </dgm:pt>
    <dgm:pt modelId="{21595DD1-8B88-46D1-B191-855E198277BB}" type="pres">
      <dgm:prSet presAssocID="{7C249FCE-FD6B-45CF-A0A7-10208050B8B1}" presName="vertFour" presStyleCnt="0">
        <dgm:presLayoutVars>
          <dgm:chPref val="3"/>
        </dgm:presLayoutVars>
      </dgm:prSet>
      <dgm:spPr/>
    </dgm:pt>
    <dgm:pt modelId="{9BA69D58-1444-4496-8B86-4C62284C5C60}" type="pres">
      <dgm:prSet presAssocID="{7C249FCE-FD6B-45CF-A0A7-10208050B8B1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EB77001-02B3-4669-80B5-528FDA1984EA}" type="pres">
      <dgm:prSet presAssocID="{7C249FCE-FD6B-45CF-A0A7-10208050B8B1}" presName="horzFour" presStyleCnt="0"/>
      <dgm:spPr/>
    </dgm:pt>
    <dgm:pt modelId="{7E7318F9-6EB6-495C-B5FA-0A412427005D}" type="pres">
      <dgm:prSet presAssocID="{CF7360C3-F9DC-4374-B7E6-A1FA4C8B4C70}" presName="sibSpaceFour" presStyleCnt="0"/>
      <dgm:spPr/>
    </dgm:pt>
    <dgm:pt modelId="{C0506090-A983-41DA-9770-B61FA6220107}" type="pres">
      <dgm:prSet presAssocID="{91A07E92-383A-4078-BE93-2D8C2415BD8D}" presName="vertFour" presStyleCnt="0">
        <dgm:presLayoutVars>
          <dgm:chPref val="3"/>
        </dgm:presLayoutVars>
      </dgm:prSet>
      <dgm:spPr/>
    </dgm:pt>
    <dgm:pt modelId="{B507D265-46C8-494C-9725-173E7FB625D4}" type="pres">
      <dgm:prSet presAssocID="{91A07E92-383A-4078-BE93-2D8C2415BD8D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E693FC0-BA69-4E88-BA73-688C25AEE1BE}" type="pres">
      <dgm:prSet presAssocID="{91A07E92-383A-4078-BE93-2D8C2415BD8D}" presName="horzFour" presStyleCnt="0"/>
      <dgm:spPr/>
    </dgm:pt>
  </dgm:ptLst>
  <dgm:cxnLst>
    <dgm:cxn modelId="{0C7388F5-8CD5-4702-A197-C412214854E9}" type="presOf" srcId="{E3592906-0A57-4AE4-AF90-C959665C40B4}" destId="{F09CF7AD-0122-4212-AEFF-301118B91E8B}" srcOrd="0" destOrd="0" presId="urn:microsoft.com/office/officeart/2005/8/layout/hierarchy4"/>
    <dgm:cxn modelId="{3659232C-C712-4612-A6E4-F79949CDC9F5}" type="presOf" srcId="{7C249FCE-FD6B-45CF-A0A7-10208050B8B1}" destId="{9BA69D58-1444-4496-8B86-4C62284C5C60}" srcOrd="0" destOrd="0" presId="urn:microsoft.com/office/officeart/2005/8/layout/hierarchy4"/>
    <dgm:cxn modelId="{33377F6F-D2D8-4239-AA5A-17EDABC40A74}" type="presOf" srcId="{69108037-68EC-46D2-9C15-F5049E51819E}" destId="{1ACD8B6C-4B24-49C2-A2C2-8987D9FDBC28}" srcOrd="0" destOrd="0" presId="urn:microsoft.com/office/officeart/2005/8/layout/hierarchy4"/>
    <dgm:cxn modelId="{0BD660FA-9C17-483C-9F2E-054394C7D0A0}" type="presOf" srcId="{91A07E92-383A-4078-BE93-2D8C2415BD8D}" destId="{B507D265-46C8-494C-9725-173E7FB625D4}" srcOrd="0" destOrd="0" presId="urn:microsoft.com/office/officeart/2005/8/layout/hierarchy4"/>
    <dgm:cxn modelId="{93216BFC-82DC-4C36-94C2-FDE6C8911F89}" type="presOf" srcId="{0EB7519C-6B1F-41F3-8518-31583F42B3DB}" destId="{AF314DA5-C4E4-443B-8279-2E194C395671}" srcOrd="0" destOrd="0" presId="urn:microsoft.com/office/officeart/2005/8/layout/hierarchy4"/>
    <dgm:cxn modelId="{B21E4E7A-9FC3-4243-84EF-4887112150C1}" srcId="{96DC1A9E-40A5-4C54-9ABD-401A01F6AD03}" destId="{ACF9A8E4-556B-4AD1-AF7F-67A9407231E8}" srcOrd="0" destOrd="0" parTransId="{B52D1DB3-9175-433E-B250-6CF6F9D00504}" sibTransId="{1AD170C7-728D-46E1-8B71-4E54C26200F9}"/>
    <dgm:cxn modelId="{09C3C976-8E29-476B-BC6F-291842447A03}" srcId="{CD22113F-9921-489E-B4F3-988755510307}" destId="{7C249FCE-FD6B-45CF-A0A7-10208050B8B1}" srcOrd="0" destOrd="0" parTransId="{81F663A2-E70B-4CCA-9D44-F1EB872A570A}" sibTransId="{CF7360C3-F9DC-4374-B7E6-A1FA4C8B4C70}"/>
    <dgm:cxn modelId="{2F967A15-9A8F-434B-A0A6-885271867619}" type="presOf" srcId="{ACF9A8E4-556B-4AD1-AF7F-67A9407231E8}" destId="{057E1DFB-456D-4B73-B2CD-13A44E194C28}" srcOrd="0" destOrd="0" presId="urn:microsoft.com/office/officeart/2005/8/layout/hierarchy4"/>
    <dgm:cxn modelId="{C8A7C1FC-224F-4F62-B3C7-3F15E1C693AA}" type="presOf" srcId="{96DC1A9E-40A5-4C54-9ABD-401A01F6AD03}" destId="{91B3EAC1-BBEC-4B3F-A406-6A2B098A9506}" srcOrd="0" destOrd="0" presId="urn:microsoft.com/office/officeart/2005/8/layout/hierarchy4"/>
    <dgm:cxn modelId="{0BCC30DB-24A7-4ACB-A2AA-0704A35EC07D}" srcId="{CD22113F-9921-489E-B4F3-988755510307}" destId="{91A07E92-383A-4078-BE93-2D8C2415BD8D}" srcOrd="1" destOrd="0" parTransId="{3ED968F2-F4D3-4B6C-8C0A-8331B2E1EF29}" sibTransId="{9F6FBA63-8902-45B0-AB31-600FC4C2F89E}"/>
    <dgm:cxn modelId="{AE47079F-5755-4007-A179-B6347228DA14}" srcId="{E3592906-0A57-4AE4-AF90-C959665C40B4}" destId="{69108037-68EC-46D2-9C15-F5049E51819E}" srcOrd="0" destOrd="0" parTransId="{B8B464D7-30EE-4B23-8AEA-FD8F94884D2E}" sibTransId="{E613D1B4-2596-478C-AC92-EFBEF1D57702}"/>
    <dgm:cxn modelId="{A9A67E0F-0ADF-4A05-BA8B-8852886A86A3}" srcId="{96DC1A9E-40A5-4C54-9ABD-401A01F6AD03}" destId="{0EB7519C-6B1F-41F3-8518-31583F42B3DB}" srcOrd="1" destOrd="0" parTransId="{79B9EF03-E90F-48C5-87E4-06FBE83DA36E}" sibTransId="{AFE289BC-F675-4374-9CF2-8790E17C9E6E}"/>
    <dgm:cxn modelId="{A6392D94-CD4F-40B4-A972-BCD3A0E68B8D}" srcId="{69108037-68EC-46D2-9C15-F5049E51819E}" destId="{96DC1A9E-40A5-4C54-9ABD-401A01F6AD03}" srcOrd="1" destOrd="0" parTransId="{C2E92F17-D85F-4F1D-8F5B-68EB3289B3A6}" sibTransId="{85776B1D-E70E-40AF-90C8-8F1D64B86179}"/>
    <dgm:cxn modelId="{0E587281-1801-4451-897B-59E2E80764F9}" srcId="{69108037-68EC-46D2-9C15-F5049E51819E}" destId="{268BD4C9-0A15-4D0C-9FEC-BE4E6A2E9A41}" srcOrd="0" destOrd="0" parTransId="{91950B4E-0B44-4617-865B-814D6B6DA205}" sibTransId="{878025FD-F49A-4588-BFE5-106EB6CAFB16}"/>
    <dgm:cxn modelId="{3BCCF562-26BF-4260-ABA8-142FEA04F155}" srcId="{0EB7519C-6B1F-41F3-8518-31583F42B3DB}" destId="{CD22113F-9921-489E-B4F3-988755510307}" srcOrd="1" destOrd="0" parTransId="{2A73FB85-7C30-43E7-A8A3-A2C748C886BF}" sibTransId="{3F3EA044-5F36-48C0-8424-2E83BAE5BD4B}"/>
    <dgm:cxn modelId="{BB304EEE-C628-471A-A4A2-77BB66AF939E}" srcId="{0EB7519C-6B1F-41F3-8518-31583F42B3DB}" destId="{6E3FC88C-D7FD-4184-8EFE-F011A24E4C74}" srcOrd="0" destOrd="0" parTransId="{179C632A-D4A9-4F17-853C-D69ADAFB4294}" sibTransId="{DBE3EC66-3BC3-4E77-AF04-39D5713350FE}"/>
    <dgm:cxn modelId="{38A18BEC-48DB-4310-AE8E-3C71B73BBC97}" type="presOf" srcId="{268BD4C9-0A15-4D0C-9FEC-BE4E6A2E9A41}" destId="{8965DFF9-98AE-4EE3-B16C-B8AB31D7739C}" srcOrd="0" destOrd="0" presId="urn:microsoft.com/office/officeart/2005/8/layout/hierarchy4"/>
    <dgm:cxn modelId="{0CDB610C-0390-45D3-823E-D8B357A87310}" type="presOf" srcId="{6E3FC88C-D7FD-4184-8EFE-F011A24E4C74}" destId="{234B1AA6-8880-4528-815F-128D03A92E04}" srcOrd="0" destOrd="0" presId="urn:microsoft.com/office/officeart/2005/8/layout/hierarchy4"/>
    <dgm:cxn modelId="{D2FDE46D-244B-48DB-A12D-648E984A698F}" type="presOf" srcId="{CD22113F-9921-489E-B4F3-988755510307}" destId="{4B388595-8F14-45D8-BBBA-057834EDE142}" srcOrd="0" destOrd="0" presId="urn:microsoft.com/office/officeart/2005/8/layout/hierarchy4"/>
    <dgm:cxn modelId="{4B0309EC-BAE3-41E1-90B5-8A65F78577E5}" type="presParOf" srcId="{F09CF7AD-0122-4212-AEFF-301118B91E8B}" destId="{AA3FD7AA-0EFE-4494-87FB-E6775E483218}" srcOrd="0" destOrd="0" presId="urn:microsoft.com/office/officeart/2005/8/layout/hierarchy4"/>
    <dgm:cxn modelId="{B5415293-AA34-407E-98B5-831203343EAA}" type="presParOf" srcId="{AA3FD7AA-0EFE-4494-87FB-E6775E483218}" destId="{1ACD8B6C-4B24-49C2-A2C2-8987D9FDBC28}" srcOrd="0" destOrd="0" presId="urn:microsoft.com/office/officeart/2005/8/layout/hierarchy4"/>
    <dgm:cxn modelId="{61EABA7E-1054-4F97-9126-1041CE6B3EB8}" type="presParOf" srcId="{AA3FD7AA-0EFE-4494-87FB-E6775E483218}" destId="{807389E4-6F27-43AE-8D80-C490D372C094}" srcOrd="1" destOrd="0" presId="urn:microsoft.com/office/officeart/2005/8/layout/hierarchy4"/>
    <dgm:cxn modelId="{6C70808C-6EA6-409A-8B45-24514F0F1710}" type="presParOf" srcId="{AA3FD7AA-0EFE-4494-87FB-E6775E483218}" destId="{1041CE60-C4C0-4279-9169-022D1815B9E4}" srcOrd="2" destOrd="0" presId="urn:microsoft.com/office/officeart/2005/8/layout/hierarchy4"/>
    <dgm:cxn modelId="{3F87B9DD-7B63-4B66-BB23-A46A6EF39C2E}" type="presParOf" srcId="{1041CE60-C4C0-4279-9169-022D1815B9E4}" destId="{57E41D6B-225B-474C-B5DF-31AB85EC7FCE}" srcOrd="0" destOrd="0" presId="urn:microsoft.com/office/officeart/2005/8/layout/hierarchy4"/>
    <dgm:cxn modelId="{BAF452E7-9CBD-476E-9F97-F56F4900FC34}" type="presParOf" srcId="{57E41D6B-225B-474C-B5DF-31AB85EC7FCE}" destId="{8965DFF9-98AE-4EE3-B16C-B8AB31D7739C}" srcOrd="0" destOrd="0" presId="urn:microsoft.com/office/officeart/2005/8/layout/hierarchy4"/>
    <dgm:cxn modelId="{9AD47B75-152F-4475-A368-2A7F2CC2C5B8}" type="presParOf" srcId="{57E41D6B-225B-474C-B5DF-31AB85EC7FCE}" destId="{3C74503F-FE39-4FE6-B9A9-5A3423367297}" srcOrd="1" destOrd="0" presId="urn:microsoft.com/office/officeart/2005/8/layout/hierarchy4"/>
    <dgm:cxn modelId="{3C595A67-76AC-4241-BA0E-A60C6BCFCFE6}" type="presParOf" srcId="{1041CE60-C4C0-4279-9169-022D1815B9E4}" destId="{84B19F13-55C6-48DE-AA44-0A9D17E6BE28}" srcOrd="1" destOrd="0" presId="urn:microsoft.com/office/officeart/2005/8/layout/hierarchy4"/>
    <dgm:cxn modelId="{C88B7129-E17C-47C2-8F76-47BBA32F64D5}" type="presParOf" srcId="{1041CE60-C4C0-4279-9169-022D1815B9E4}" destId="{35B39F2A-D4ED-45E5-B42B-D231E1232B4A}" srcOrd="2" destOrd="0" presId="urn:microsoft.com/office/officeart/2005/8/layout/hierarchy4"/>
    <dgm:cxn modelId="{2C41EC01-7CA8-4A02-B119-95DDCB9668EA}" type="presParOf" srcId="{35B39F2A-D4ED-45E5-B42B-D231E1232B4A}" destId="{91B3EAC1-BBEC-4B3F-A406-6A2B098A9506}" srcOrd="0" destOrd="0" presId="urn:microsoft.com/office/officeart/2005/8/layout/hierarchy4"/>
    <dgm:cxn modelId="{54E07D74-0748-433F-B50A-D3477FB19C11}" type="presParOf" srcId="{35B39F2A-D4ED-45E5-B42B-D231E1232B4A}" destId="{289384BD-17DC-456C-8AC6-6ACCB72F6666}" srcOrd="1" destOrd="0" presId="urn:microsoft.com/office/officeart/2005/8/layout/hierarchy4"/>
    <dgm:cxn modelId="{76375DCF-7B84-42EC-B142-A0FDBF6F9399}" type="presParOf" srcId="{35B39F2A-D4ED-45E5-B42B-D231E1232B4A}" destId="{CC873BA8-72E7-4056-9C93-A8EE95996AB2}" srcOrd="2" destOrd="0" presId="urn:microsoft.com/office/officeart/2005/8/layout/hierarchy4"/>
    <dgm:cxn modelId="{6161FF54-1C60-416E-91EE-610512D912AE}" type="presParOf" srcId="{CC873BA8-72E7-4056-9C93-A8EE95996AB2}" destId="{A531AD8E-1B69-4B80-8206-D04C555C35E8}" srcOrd="0" destOrd="0" presId="urn:microsoft.com/office/officeart/2005/8/layout/hierarchy4"/>
    <dgm:cxn modelId="{93381A56-B93E-4FB6-A212-EDFCF3D795AE}" type="presParOf" srcId="{A531AD8E-1B69-4B80-8206-D04C555C35E8}" destId="{057E1DFB-456D-4B73-B2CD-13A44E194C28}" srcOrd="0" destOrd="0" presId="urn:microsoft.com/office/officeart/2005/8/layout/hierarchy4"/>
    <dgm:cxn modelId="{5F08DE02-0FA9-4548-B529-CDDDB7C2EDC2}" type="presParOf" srcId="{A531AD8E-1B69-4B80-8206-D04C555C35E8}" destId="{856088FA-9EB4-4DFB-8D66-714240DD64AF}" srcOrd="1" destOrd="0" presId="urn:microsoft.com/office/officeart/2005/8/layout/hierarchy4"/>
    <dgm:cxn modelId="{37995FEC-3951-4335-9A7A-B7D863D55197}" type="presParOf" srcId="{CC873BA8-72E7-4056-9C93-A8EE95996AB2}" destId="{463F257F-19D0-4851-9C66-FD1F428D9AF2}" srcOrd="1" destOrd="0" presId="urn:microsoft.com/office/officeart/2005/8/layout/hierarchy4"/>
    <dgm:cxn modelId="{CB806527-7F65-415D-B076-21D646876FE9}" type="presParOf" srcId="{CC873BA8-72E7-4056-9C93-A8EE95996AB2}" destId="{D6D3FC16-0B26-48C4-BA83-676FAFE9CA10}" srcOrd="2" destOrd="0" presId="urn:microsoft.com/office/officeart/2005/8/layout/hierarchy4"/>
    <dgm:cxn modelId="{F9A42885-D966-47D4-87CD-9E7435A60441}" type="presParOf" srcId="{D6D3FC16-0B26-48C4-BA83-676FAFE9CA10}" destId="{AF314DA5-C4E4-443B-8279-2E194C395671}" srcOrd="0" destOrd="0" presId="urn:microsoft.com/office/officeart/2005/8/layout/hierarchy4"/>
    <dgm:cxn modelId="{5E686FAA-6EFC-4E6B-AAD8-7F2F8A577A7F}" type="presParOf" srcId="{D6D3FC16-0B26-48C4-BA83-676FAFE9CA10}" destId="{60886383-28A5-46E6-97EB-64B947690935}" srcOrd="1" destOrd="0" presId="urn:microsoft.com/office/officeart/2005/8/layout/hierarchy4"/>
    <dgm:cxn modelId="{13079113-F616-4502-9231-AFCCA352A203}" type="presParOf" srcId="{D6D3FC16-0B26-48C4-BA83-676FAFE9CA10}" destId="{FA723A31-0248-44E2-98A8-AEC0442C69AC}" srcOrd="2" destOrd="0" presId="urn:microsoft.com/office/officeart/2005/8/layout/hierarchy4"/>
    <dgm:cxn modelId="{F4D6C5E7-B8EE-418C-AF28-870F59231BA8}" type="presParOf" srcId="{FA723A31-0248-44E2-98A8-AEC0442C69AC}" destId="{0A805498-9494-41FE-BC5B-719EB4C5E807}" srcOrd="0" destOrd="0" presId="urn:microsoft.com/office/officeart/2005/8/layout/hierarchy4"/>
    <dgm:cxn modelId="{73DE664B-26CD-4873-BC0F-F0481EDCA2A3}" type="presParOf" srcId="{0A805498-9494-41FE-BC5B-719EB4C5E807}" destId="{234B1AA6-8880-4528-815F-128D03A92E04}" srcOrd="0" destOrd="0" presId="urn:microsoft.com/office/officeart/2005/8/layout/hierarchy4"/>
    <dgm:cxn modelId="{EE1A585A-FFAF-4D5B-81A5-18F71D4A0080}" type="presParOf" srcId="{0A805498-9494-41FE-BC5B-719EB4C5E807}" destId="{BE3223AE-052D-4325-AD1D-B54CAE9AB1E4}" srcOrd="1" destOrd="0" presId="urn:microsoft.com/office/officeart/2005/8/layout/hierarchy4"/>
    <dgm:cxn modelId="{DDA5E719-CB98-4323-B06E-DED9416009A7}" type="presParOf" srcId="{FA723A31-0248-44E2-98A8-AEC0442C69AC}" destId="{051CF0C1-3DE7-4606-8694-357D333D9B30}" srcOrd="1" destOrd="0" presId="urn:microsoft.com/office/officeart/2005/8/layout/hierarchy4"/>
    <dgm:cxn modelId="{793702A0-4915-472E-BB1C-BBD566087DA5}" type="presParOf" srcId="{FA723A31-0248-44E2-98A8-AEC0442C69AC}" destId="{92364DE4-C395-4010-B87F-3B64729E82C1}" srcOrd="2" destOrd="0" presId="urn:microsoft.com/office/officeart/2005/8/layout/hierarchy4"/>
    <dgm:cxn modelId="{1AF81088-C0C1-4071-B9C6-D4D3EB5F3A8D}" type="presParOf" srcId="{92364DE4-C395-4010-B87F-3B64729E82C1}" destId="{4B388595-8F14-45D8-BBBA-057834EDE142}" srcOrd="0" destOrd="0" presId="urn:microsoft.com/office/officeart/2005/8/layout/hierarchy4"/>
    <dgm:cxn modelId="{EF1E3698-BE5F-4DB7-8321-1CE2DEBF47DF}" type="presParOf" srcId="{92364DE4-C395-4010-B87F-3B64729E82C1}" destId="{E8468793-4C95-4277-8457-24B8CB967F5B}" srcOrd="1" destOrd="0" presId="urn:microsoft.com/office/officeart/2005/8/layout/hierarchy4"/>
    <dgm:cxn modelId="{AD68714D-4E5E-4644-99E6-A1F00B3D77F0}" type="presParOf" srcId="{92364DE4-C395-4010-B87F-3B64729E82C1}" destId="{B9A89325-759B-44FB-B076-096D6369FA96}" srcOrd="2" destOrd="0" presId="urn:microsoft.com/office/officeart/2005/8/layout/hierarchy4"/>
    <dgm:cxn modelId="{CB0B106F-17E4-40C9-8E3A-1BE345902F48}" type="presParOf" srcId="{B9A89325-759B-44FB-B076-096D6369FA96}" destId="{21595DD1-8B88-46D1-B191-855E198277BB}" srcOrd="0" destOrd="0" presId="urn:microsoft.com/office/officeart/2005/8/layout/hierarchy4"/>
    <dgm:cxn modelId="{6028A92D-FE28-4D1B-B532-440D7B0ED9C7}" type="presParOf" srcId="{21595DD1-8B88-46D1-B191-855E198277BB}" destId="{9BA69D58-1444-4496-8B86-4C62284C5C60}" srcOrd="0" destOrd="0" presId="urn:microsoft.com/office/officeart/2005/8/layout/hierarchy4"/>
    <dgm:cxn modelId="{E47B1B2F-B0CC-4474-AFDA-973B1F89C6F0}" type="presParOf" srcId="{21595DD1-8B88-46D1-B191-855E198277BB}" destId="{DEB77001-02B3-4669-80B5-528FDA1984EA}" srcOrd="1" destOrd="0" presId="urn:microsoft.com/office/officeart/2005/8/layout/hierarchy4"/>
    <dgm:cxn modelId="{DDED8472-271E-4E67-9A59-8AAACF85A04A}" type="presParOf" srcId="{B9A89325-759B-44FB-B076-096D6369FA96}" destId="{7E7318F9-6EB6-495C-B5FA-0A412427005D}" srcOrd="1" destOrd="0" presId="urn:microsoft.com/office/officeart/2005/8/layout/hierarchy4"/>
    <dgm:cxn modelId="{261D6BF1-EC60-4A01-B959-2E8596E94E7C}" type="presParOf" srcId="{B9A89325-759B-44FB-B076-096D6369FA96}" destId="{C0506090-A983-41DA-9770-B61FA6220107}" srcOrd="2" destOrd="0" presId="urn:microsoft.com/office/officeart/2005/8/layout/hierarchy4"/>
    <dgm:cxn modelId="{974104D5-6840-4DDF-A89B-7795F2E2A197}" type="presParOf" srcId="{C0506090-A983-41DA-9770-B61FA6220107}" destId="{B507D265-46C8-494C-9725-173E7FB625D4}" srcOrd="0" destOrd="0" presId="urn:microsoft.com/office/officeart/2005/8/layout/hierarchy4"/>
    <dgm:cxn modelId="{795D0793-07D4-4F4A-B2B6-AB1EF4CEEF0F}" type="presParOf" srcId="{C0506090-A983-41DA-9770-B61FA6220107}" destId="{9E693FC0-BA69-4E88-BA73-688C25AEE1BE}" srcOrd="1" destOrd="0" presId="urn:microsoft.com/office/officeart/2005/8/layout/hierarchy4"/>
  </dgm:cxnLst>
  <dgm:bg/>
  <dgm:whole/>
</dgm:dataModel>
</file>

<file path=ppt/diagrams/data133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53D53A2-6341-495D-8663-D273FFBD0A42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400" i="0" dirty="0" smtClean="0"/>
            <a:t>Francisco José Eduardo Estrada Toro</a:t>
          </a:r>
          <a:endParaRPr lang="es-CO" sz="1800" i="0" dirty="0"/>
        </a:p>
      </dgm:t>
    </dgm:pt>
    <dgm:pt modelId="{88A2C647-5FC2-4445-8A88-4C3E65FD7F54}" type="parTrans" cxnId="{590AEA45-07DA-483A-ABE1-B90CD4E71962}">
      <dgm:prSet/>
      <dgm:spPr/>
      <dgm:t>
        <a:bodyPr/>
        <a:lstStyle/>
        <a:p>
          <a:endParaRPr lang="es-CO"/>
        </a:p>
      </dgm:t>
    </dgm:pt>
    <dgm:pt modelId="{5A842245-E765-4DDC-90FC-555EC6F2C812}" type="sibTrans" cxnId="{590AEA45-07DA-483A-ABE1-B90CD4E71962}">
      <dgm:prSet/>
      <dgm:spPr/>
      <dgm:t>
        <a:bodyPr/>
        <a:lstStyle/>
        <a:p>
          <a:endParaRPr lang="es-CO"/>
        </a:p>
      </dgm:t>
    </dgm:pt>
    <dgm:pt modelId="{1C037F5C-E688-4AE1-A918-4F3C7B0436B4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baseline="0" dirty="0" smtClean="0"/>
            <a:t>Pedro </a:t>
          </a:r>
          <a:r>
            <a:rPr lang="es-CO" sz="1800" baseline="0" dirty="0" err="1" smtClean="0"/>
            <a:t>Leonín</a:t>
          </a:r>
          <a:r>
            <a:rPr lang="es-CO" sz="1800" baseline="0" dirty="0" smtClean="0"/>
            <a:t>                            De Estrada González</a:t>
          </a:r>
          <a:endParaRPr lang="es-CO" sz="1800" baseline="0" dirty="0"/>
        </a:p>
      </dgm:t>
    </dgm:pt>
    <dgm:pt modelId="{58D7DAE4-FF79-4C0B-A90C-14BE58F7243F}" type="parTrans" cxnId="{0479FAA5-C90C-4A67-AF04-ED49727987B8}">
      <dgm:prSet/>
      <dgm:spPr/>
      <dgm:t>
        <a:bodyPr/>
        <a:lstStyle/>
        <a:p>
          <a:endParaRPr lang="es-CO"/>
        </a:p>
      </dgm:t>
    </dgm:pt>
    <dgm:pt modelId="{0169FC82-0B70-4AB4-87A2-875205A9EC2D}" type="sibTrans" cxnId="{0479FAA5-C90C-4A67-AF04-ED49727987B8}">
      <dgm:prSet/>
      <dgm:spPr/>
      <dgm:t>
        <a:bodyPr/>
        <a:lstStyle/>
        <a:p>
          <a:endParaRPr lang="es-CO"/>
        </a:p>
      </dgm:t>
    </dgm:pt>
    <dgm:pt modelId="{956FCCDE-B333-4594-8C13-E8646D55C44A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dirty="0" smtClean="0"/>
            <a:t>Bárbara Toro Peláez</a:t>
          </a:r>
          <a:endParaRPr lang="es-CO" sz="2000" dirty="0"/>
        </a:p>
      </dgm:t>
    </dgm:pt>
    <dgm:pt modelId="{DBDA72A3-6B85-4D7B-A6C4-6EADDFEE283A}" type="parTrans" cxnId="{417AB3FE-81B3-4686-BE68-5EA4FB395501}">
      <dgm:prSet/>
      <dgm:spPr/>
      <dgm:t>
        <a:bodyPr/>
        <a:lstStyle/>
        <a:p>
          <a:endParaRPr lang="es-CO"/>
        </a:p>
      </dgm:t>
    </dgm:pt>
    <dgm:pt modelId="{58DCF97F-892A-472F-A019-1A2C47A1A437}" type="sibTrans" cxnId="{417AB3FE-81B3-4686-BE68-5EA4FB395501}">
      <dgm:prSet/>
      <dgm:spPr/>
      <dgm:t>
        <a:bodyPr/>
        <a:lstStyle/>
        <a:p>
          <a:endParaRPr lang="es-CO"/>
        </a:p>
      </dgm:t>
    </dgm:pt>
    <dgm:pt modelId="{9E1BDB0B-AFA1-48C0-9D9E-4416FA3DEE9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dirty="0" smtClean="0"/>
            <a:t>Cristóbal Toro Peláez</a:t>
          </a:r>
          <a:endParaRPr lang="es-CO" sz="2000" dirty="0"/>
        </a:p>
      </dgm:t>
    </dgm:pt>
    <dgm:pt modelId="{77CCC430-77BC-44B4-AF4B-81F5A40C6002}" type="parTrans" cxnId="{A39CB2FF-43A9-490F-936E-631119D268C9}">
      <dgm:prSet/>
      <dgm:spPr/>
      <dgm:t>
        <a:bodyPr/>
        <a:lstStyle/>
        <a:p>
          <a:endParaRPr lang="es-CO"/>
        </a:p>
      </dgm:t>
    </dgm:pt>
    <dgm:pt modelId="{9DC90C60-65E9-42F3-A651-AC88810722C6}" type="sibTrans" cxnId="{A39CB2FF-43A9-490F-936E-631119D268C9}">
      <dgm:prSet/>
      <dgm:spPr/>
      <dgm:t>
        <a:bodyPr/>
        <a:lstStyle/>
        <a:p>
          <a:endParaRPr lang="es-CO"/>
        </a:p>
      </dgm:t>
    </dgm:pt>
    <dgm:pt modelId="{A9E48B97-80E6-48A7-BA78-E6BB9467F62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Cristóbal                                     Toro Zapata                             </a:t>
          </a:r>
          <a:r>
            <a:rPr lang="es-CO" sz="1200" dirty="0" smtClean="0">
              <a:sym typeface="Wingdings" pitchFamily="2" charset="2"/>
            </a:rPr>
            <a:t> D 135</a:t>
          </a:r>
          <a:endParaRPr lang="es-CO" sz="1200" dirty="0"/>
        </a:p>
      </dgm:t>
    </dgm:pt>
    <dgm:pt modelId="{B44DCDB6-1EF7-4396-A729-836F4B0077B4}" type="parTrans" cxnId="{0AEF8B00-7841-48A1-B597-F780F1F7752A}">
      <dgm:prSet/>
      <dgm:spPr/>
      <dgm:t>
        <a:bodyPr/>
        <a:lstStyle/>
        <a:p>
          <a:endParaRPr lang="es-CO"/>
        </a:p>
      </dgm:t>
    </dgm:pt>
    <dgm:pt modelId="{3EA47179-8294-4FF8-A1B9-6C7A8922BFBF}" type="sibTrans" cxnId="{0AEF8B00-7841-48A1-B597-F780F1F7752A}">
      <dgm:prSet/>
      <dgm:spPr/>
      <dgm:t>
        <a:bodyPr/>
        <a:lstStyle/>
        <a:p>
          <a:endParaRPr lang="es-CO"/>
        </a:p>
      </dgm:t>
    </dgm:pt>
    <dgm:pt modelId="{37094833-E904-4D32-9C6A-1E819506B09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Andrea                                    Peláez Ruiz </a:t>
          </a:r>
          <a:r>
            <a:rPr lang="es-CO" sz="1200" dirty="0" smtClean="0">
              <a:sym typeface="Wingdings" pitchFamily="2" charset="2"/>
            </a:rPr>
            <a:t></a:t>
          </a:r>
          <a:r>
            <a:rPr lang="es-CO" sz="1800" dirty="0" smtClean="0">
              <a:sym typeface="Wingdings" pitchFamily="2" charset="2"/>
            </a:rPr>
            <a:t> </a:t>
          </a:r>
          <a:r>
            <a:rPr lang="es-CO" sz="1200" dirty="0" smtClean="0">
              <a:sym typeface="Wingdings" pitchFamily="2" charset="2"/>
            </a:rPr>
            <a:t>D 136</a:t>
          </a:r>
          <a:endParaRPr lang="es-CO" sz="1200" dirty="0"/>
        </a:p>
      </dgm:t>
    </dgm:pt>
    <dgm:pt modelId="{BCBE2194-F2C0-4E5F-9096-F1871EEF26FE}" type="parTrans" cxnId="{3A363DAE-E8AE-440C-89F1-4482237827C4}">
      <dgm:prSet/>
      <dgm:spPr/>
      <dgm:t>
        <a:bodyPr/>
        <a:lstStyle/>
        <a:p>
          <a:endParaRPr lang="es-CO"/>
        </a:p>
      </dgm:t>
    </dgm:pt>
    <dgm:pt modelId="{078C0D63-68B3-49CE-A0DD-90BF09669881}" type="sibTrans" cxnId="{3A363DAE-E8AE-440C-89F1-4482237827C4}">
      <dgm:prSet/>
      <dgm:spPr/>
      <dgm:t>
        <a:bodyPr/>
        <a:lstStyle/>
        <a:p>
          <a:endParaRPr lang="es-CO"/>
        </a:p>
      </dgm:t>
    </dgm:pt>
    <dgm:pt modelId="{2D699281-B5E7-461B-BC50-FA5E5D59276A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i="1" dirty="0" smtClean="0"/>
            <a:t>Joaquín María Estrada Ossa                                                                                       - Tatarabuelo de Concepción y Petronila Ochoa Estrada - (15 de 16) </a:t>
          </a:r>
          <a:r>
            <a:rPr lang="es-CO" dirty="0" smtClean="0"/>
            <a:t> </a:t>
          </a:r>
          <a:endParaRPr lang="es-CO" dirty="0"/>
        </a:p>
      </dgm:t>
    </dgm:pt>
    <dgm:pt modelId="{E680AB46-4386-4EDB-9013-DBDA1607FE30}" type="parTrans" cxnId="{185B8FDD-FE1E-48F2-81A2-0ACB66E32615}">
      <dgm:prSet/>
      <dgm:spPr/>
      <dgm:t>
        <a:bodyPr/>
        <a:lstStyle/>
        <a:p>
          <a:endParaRPr lang="es-CO"/>
        </a:p>
      </dgm:t>
    </dgm:pt>
    <dgm:pt modelId="{6BB4830B-9DB9-4430-8552-C0517120BB79}" type="sibTrans" cxnId="{185B8FDD-FE1E-48F2-81A2-0ACB66E32615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7EE7B46E-8558-4B9F-8D07-C4747F977F7A}" type="pres">
      <dgm:prSet presAssocID="{2D699281-B5E7-461B-BC50-FA5E5D59276A}" presName="vertOne" presStyleCnt="0"/>
      <dgm:spPr/>
    </dgm:pt>
    <dgm:pt modelId="{356BEC6B-3BD5-4E90-A7B3-28F49087C47E}" type="pres">
      <dgm:prSet presAssocID="{2D699281-B5E7-461B-BC50-FA5E5D59276A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BE22CC1-D2FF-4A87-8C38-4516FE1C480D}" type="pres">
      <dgm:prSet presAssocID="{2D699281-B5E7-461B-BC50-FA5E5D59276A}" presName="parTransOne" presStyleCnt="0"/>
      <dgm:spPr/>
    </dgm:pt>
    <dgm:pt modelId="{635A4416-F669-464A-9683-62BCAB872740}" type="pres">
      <dgm:prSet presAssocID="{2D699281-B5E7-461B-BC50-FA5E5D59276A}" presName="horzOne" presStyleCnt="0"/>
      <dgm:spPr/>
    </dgm:pt>
    <dgm:pt modelId="{63BAB430-28F9-4032-B673-63044DA4A1BE}" type="pres">
      <dgm:prSet presAssocID="{253D53A2-6341-495D-8663-D273FFBD0A42}" presName="vertTwo" presStyleCnt="0"/>
      <dgm:spPr/>
    </dgm:pt>
    <dgm:pt modelId="{85216B30-D5DB-41F8-AC48-C3A4B28168E4}" type="pres">
      <dgm:prSet presAssocID="{253D53A2-6341-495D-8663-D273FFBD0A42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866AFB4-E2DA-40AA-9D5B-E1BE1DA06AD9}" type="pres">
      <dgm:prSet presAssocID="{253D53A2-6341-495D-8663-D273FFBD0A42}" presName="parTransTwo" presStyleCnt="0"/>
      <dgm:spPr/>
    </dgm:pt>
    <dgm:pt modelId="{11B7C674-9706-4F6F-BD89-AB44434DA671}" type="pres">
      <dgm:prSet presAssocID="{253D53A2-6341-495D-8663-D273FFBD0A42}" presName="horzTwo" presStyleCnt="0"/>
      <dgm:spPr/>
    </dgm:pt>
    <dgm:pt modelId="{ADE7A89D-27C9-4BF2-985C-A2C822E1956E}" type="pres">
      <dgm:prSet presAssocID="{1C037F5C-E688-4AE1-A918-4F3C7B0436B4}" presName="vertThree" presStyleCnt="0"/>
      <dgm:spPr/>
    </dgm:pt>
    <dgm:pt modelId="{90006964-1E33-4285-9E03-7ED126E5C190}" type="pres">
      <dgm:prSet presAssocID="{1C037F5C-E688-4AE1-A918-4F3C7B0436B4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65F3BBD-B692-479E-B56C-C734669CB2A7}" type="pres">
      <dgm:prSet presAssocID="{1C037F5C-E688-4AE1-A918-4F3C7B0436B4}" presName="horzThree" presStyleCnt="0"/>
      <dgm:spPr/>
    </dgm:pt>
    <dgm:pt modelId="{55B0A21B-AEF2-4BE2-B4A1-1644175AB3D3}" type="pres">
      <dgm:prSet presAssocID="{0169FC82-0B70-4AB4-87A2-875205A9EC2D}" presName="sibSpaceThree" presStyleCnt="0"/>
      <dgm:spPr/>
    </dgm:pt>
    <dgm:pt modelId="{1ED4A65F-5C29-4135-8364-DCD0BA6BABDB}" type="pres">
      <dgm:prSet presAssocID="{956FCCDE-B333-4594-8C13-E8646D55C44A}" presName="vertThree" presStyleCnt="0"/>
      <dgm:spPr/>
    </dgm:pt>
    <dgm:pt modelId="{60C6052C-B4C2-467A-B5A3-CE927996A6BF}" type="pres">
      <dgm:prSet presAssocID="{956FCCDE-B333-4594-8C13-E8646D55C44A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9C6D636-2B6F-41DA-A28F-DD7052352F77}" type="pres">
      <dgm:prSet presAssocID="{956FCCDE-B333-4594-8C13-E8646D55C44A}" presName="parTransThree" presStyleCnt="0"/>
      <dgm:spPr/>
    </dgm:pt>
    <dgm:pt modelId="{0A877121-0BAE-43E4-89CC-8C918EB414B7}" type="pres">
      <dgm:prSet presAssocID="{956FCCDE-B333-4594-8C13-E8646D55C44A}" presName="horzThree" presStyleCnt="0"/>
      <dgm:spPr/>
    </dgm:pt>
    <dgm:pt modelId="{D5A80BF0-6CB0-44CA-A1FE-32A0D9B97551}" type="pres">
      <dgm:prSet presAssocID="{9E1BDB0B-AFA1-48C0-9D9E-4416FA3DEE93}" presName="vertFour" presStyleCnt="0">
        <dgm:presLayoutVars>
          <dgm:chPref val="3"/>
        </dgm:presLayoutVars>
      </dgm:prSet>
      <dgm:spPr/>
    </dgm:pt>
    <dgm:pt modelId="{6072779C-EC7B-4BAC-87FC-B9FB59ADE089}" type="pres">
      <dgm:prSet presAssocID="{9E1BDB0B-AFA1-48C0-9D9E-4416FA3DEE93}" presName="txFour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08A69CD-9314-4A44-B334-1830BEC8A925}" type="pres">
      <dgm:prSet presAssocID="{9E1BDB0B-AFA1-48C0-9D9E-4416FA3DEE93}" presName="parTransFour" presStyleCnt="0"/>
      <dgm:spPr/>
    </dgm:pt>
    <dgm:pt modelId="{4902CE26-7656-445A-9012-944E3292B4C6}" type="pres">
      <dgm:prSet presAssocID="{9E1BDB0B-AFA1-48C0-9D9E-4416FA3DEE93}" presName="horzFour" presStyleCnt="0"/>
      <dgm:spPr/>
    </dgm:pt>
    <dgm:pt modelId="{FF578C6A-F8F3-41D6-BD8F-2E84085DB14A}" type="pres">
      <dgm:prSet presAssocID="{A9E48B97-80E6-48A7-BA78-E6BB9467F620}" presName="vertFour" presStyleCnt="0">
        <dgm:presLayoutVars>
          <dgm:chPref val="3"/>
        </dgm:presLayoutVars>
      </dgm:prSet>
      <dgm:spPr/>
    </dgm:pt>
    <dgm:pt modelId="{30954AA4-BEDB-4DAD-9FB5-3B5B5647E5CC}" type="pres">
      <dgm:prSet presAssocID="{A9E48B97-80E6-48A7-BA78-E6BB9467F620}" presName="txFour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CA0CB06-B34A-4D7C-883B-DCF1BB7208A2}" type="pres">
      <dgm:prSet presAssocID="{A9E48B97-80E6-48A7-BA78-E6BB9467F620}" presName="horzFour" presStyleCnt="0"/>
      <dgm:spPr/>
    </dgm:pt>
    <dgm:pt modelId="{26E122A6-19F1-4896-B0CB-08A88005380A}" type="pres">
      <dgm:prSet presAssocID="{3EA47179-8294-4FF8-A1B9-6C7A8922BFBF}" presName="sibSpaceFour" presStyleCnt="0"/>
      <dgm:spPr/>
    </dgm:pt>
    <dgm:pt modelId="{58582DD1-E8E7-4C05-B5CF-91D98E1C0DB7}" type="pres">
      <dgm:prSet presAssocID="{37094833-E904-4D32-9C6A-1E819506B098}" presName="vertFour" presStyleCnt="0">
        <dgm:presLayoutVars>
          <dgm:chPref val="3"/>
        </dgm:presLayoutVars>
      </dgm:prSet>
      <dgm:spPr/>
    </dgm:pt>
    <dgm:pt modelId="{14A04439-18A2-4FD7-ADE7-D7F06C499ED0}" type="pres">
      <dgm:prSet presAssocID="{37094833-E904-4D32-9C6A-1E819506B098}" presName="txFour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F08BE7E-125A-46D1-8F75-2400947002A4}" type="pres">
      <dgm:prSet presAssocID="{37094833-E904-4D32-9C6A-1E819506B098}" presName="horzFour" presStyleCnt="0"/>
      <dgm:spPr/>
    </dgm:pt>
  </dgm:ptLst>
  <dgm:cxnLst>
    <dgm:cxn modelId="{BD63488D-D225-49B2-8479-CC7862FF497A}" type="presOf" srcId="{37094833-E904-4D32-9C6A-1E819506B098}" destId="{14A04439-18A2-4FD7-ADE7-D7F06C499ED0}" srcOrd="0" destOrd="0" presId="urn:microsoft.com/office/officeart/2005/8/layout/hierarchy4"/>
    <dgm:cxn modelId="{57853713-BE2F-4AF7-A970-94CCD32A9F00}" type="presOf" srcId="{2D699281-B5E7-461B-BC50-FA5E5D59276A}" destId="{356BEC6B-3BD5-4E90-A7B3-28F49087C47E}" srcOrd="0" destOrd="0" presId="urn:microsoft.com/office/officeart/2005/8/layout/hierarchy4"/>
    <dgm:cxn modelId="{880B3CED-4A7A-4AC5-8FE3-80F3B3B516F3}" type="presOf" srcId="{9E1BDB0B-AFA1-48C0-9D9E-4416FA3DEE93}" destId="{6072779C-EC7B-4BAC-87FC-B9FB59ADE089}" srcOrd="0" destOrd="0" presId="urn:microsoft.com/office/officeart/2005/8/layout/hierarchy4"/>
    <dgm:cxn modelId="{F82A0B67-BBF0-46C5-9B49-9B420E96A95D}" type="presOf" srcId="{10ED40AF-DFB1-4943-B6DB-2A904FAA918A}" destId="{E75BF49A-0BBD-418B-A465-D5C73CDDC862}" srcOrd="0" destOrd="0" presId="urn:microsoft.com/office/officeart/2005/8/layout/hierarchy4"/>
    <dgm:cxn modelId="{3A363DAE-E8AE-440C-89F1-4482237827C4}" srcId="{9E1BDB0B-AFA1-48C0-9D9E-4416FA3DEE93}" destId="{37094833-E904-4D32-9C6A-1E819506B098}" srcOrd="1" destOrd="0" parTransId="{BCBE2194-F2C0-4E5F-9096-F1871EEF26FE}" sibTransId="{078C0D63-68B3-49CE-A0DD-90BF09669881}"/>
    <dgm:cxn modelId="{5DE0E9A5-3DEE-44FC-8428-0DFF0EA82041}" type="presOf" srcId="{956FCCDE-B333-4594-8C13-E8646D55C44A}" destId="{60C6052C-B4C2-467A-B5A3-CE927996A6BF}" srcOrd="0" destOrd="0" presId="urn:microsoft.com/office/officeart/2005/8/layout/hierarchy4"/>
    <dgm:cxn modelId="{185B8FDD-FE1E-48F2-81A2-0ACB66E32615}" srcId="{10ED40AF-DFB1-4943-B6DB-2A904FAA918A}" destId="{2D699281-B5E7-461B-BC50-FA5E5D59276A}" srcOrd="0" destOrd="0" parTransId="{E680AB46-4386-4EDB-9013-DBDA1607FE30}" sibTransId="{6BB4830B-9DB9-4430-8552-C0517120BB79}"/>
    <dgm:cxn modelId="{0479FAA5-C90C-4A67-AF04-ED49727987B8}" srcId="{253D53A2-6341-495D-8663-D273FFBD0A42}" destId="{1C037F5C-E688-4AE1-A918-4F3C7B0436B4}" srcOrd="0" destOrd="0" parTransId="{58D7DAE4-FF79-4C0B-A90C-14BE58F7243F}" sibTransId="{0169FC82-0B70-4AB4-87A2-875205A9EC2D}"/>
    <dgm:cxn modelId="{42B35FFF-148A-46A2-B8E7-F44211FBAF31}" type="presOf" srcId="{253D53A2-6341-495D-8663-D273FFBD0A42}" destId="{85216B30-D5DB-41F8-AC48-C3A4B28168E4}" srcOrd="0" destOrd="0" presId="urn:microsoft.com/office/officeart/2005/8/layout/hierarchy4"/>
    <dgm:cxn modelId="{A39CB2FF-43A9-490F-936E-631119D268C9}" srcId="{956FCCDE-B333-4594-8C13-E8646D55C44A}" destId="{9E1BDB0B-AFA1-48C0-9D9E-4416FA3DEE93}" srcOrd="0" destOrd="0" parTransId="{77CCC430-77BC-44B4-AF4B-81F5A40C6002}" sibTransId="{9DC90C60-65E9-42F3-A651-AC88810722C6}"/>
    <dgm:cxn modelId="{0AEF8B00-7841-48A1-B597-F780F1F7752A}" srcId="{9E1BDB0B-AFA1-48C0-9D9E-4416FA3DEE93}" destId="{A9E48B97-80E6-48A7-BA78-E6BB9467F620}" srcOrd="0" destOrd="0" parTransId="{B44DCDB6-1EF7-4396-A729-836F4B0077B4}" sibTransId="{3EA47179-8294-4FF8-A1B9-6C7A8922BFBF}"/>
    <dgm:cxn modelId="{417AB3FE-81B3-4686-BE68-5EA4FB395501}" srcId="{253D53A2-6341-495D-8663-D273FFBD0A42}" destId="{956FCCDE-B333-4594-8C13-E8646D55C44A}" srcOrd="1" destOrd="0" parTransId="{DBDA72A3-6B85-4D7B-A6C4-6EADDFEE283A}" sibTransId="{58DCF97F-892A-472F-A019-1A2C47A1A437}"/>
    <dgm:cxn modelId="{590AEA45-07DA-483A-ABE1-B90CD4E71962}" srcId="{2D699281-B5E7-461B-BC50-FA5E5D59276A}" destId="{253D53A2-6341-495D-8663-D273FFBD0A42}" srcOrd="0" destOrd="0" parTransId="{88A2C647-5FC2-4445-8A88-4C3E65FD7F54}" sibTransId="{5A842245-E765-4DDC-90FC-555EC6F2C812}"/>
    <dgm:cxn modelId="{0B5DA048-5191-4C8B-ADD5-1D9CCD3BD84A}" type="presOf" srcId="{1C037F5C-E688-4AE1-A918-4F3C7B0436B4}" destId="{90006964-1E33-4285-9E03-7ED126E5C190}" srcOrd="0" destOrd="0" presId="urn:microsoft.com/office/officeart/2005/8/layout/hierarchy4"/>
    <dgm:cxn modelId="{50D7DFC9-0715-4D25-8904-C0CC8EF5046C}" type="presOf" srcId="{A9E48B97-80E6-48A7-BA78-E6BB9467F620}" destId="{30954AA4-BEDB-4DAD-9FB5-3B5B5647E5CC}" srcOrd="0" destOrd="0" presId="urn:microsoft.com/office/officeart/2005/8/layout/hierarchy4"/>
    <dgm:cxn modelId="{2A703DCE-78FF-4045-8F66-481564949CAE}" type="presParOf" srcId="{E75BF49A-0BBD-418B-A465-D5C73CDDC862}" destId="{7EE7B46E-8558-4B9F-8D07-C4747F977F7A}" srcOrd="0" destOrd="0" presId="urn:microsoft.com/office/officeart/2005/8/layout/hierarchy4"/>
    <dgm:cxn modelId="{8E1FC09F-A700-42EB-8DB0-671305B4C5A5}" type="presParOf" srcId="{7EE7B46E-8558-4B9F-8D07-C4747F977F7A}" destId="{356BEC6B-3BD5-4E90-A7B3-28F49087C47E}" srcOrd="0" destOrd="0" presId="urn:microsoft.com/office/officeart/2005/8/layout/hierarchy4"/>
    <dgm:cxn modelId="{73C716BD-38C3-45B3-B786-1305C0CC1CCD}" type="presParOf" srcId="{7EE7B46E-8558-4B9F-8D07-C4747F977F7A}" destId="{5BE22CC1-D2FF-4A87-8C38-4516FE1C480D}" srcOrd="1" destOrd="0" presId="urn:microsoft.com/office/officeart/2005/8/layout/hierarchy4"/>
    <dgm:cxn modelId="{00FBD177-E7D1-479E-823C-D265D719A96D}" type="presParOf" srcId="{7EE7B46E-8558-4B9F-8D07-C4747F977F7A}" destId="{635A4416-F669-464A-9683-62BCAB872740}" srcOrd="2" destOrd="0" presId="urn:microsoft.com/office/officeart/2005/8/layout/hierarchy4"/>
    <dgm:cxn modelId="{60AEF811-29AC-4248-8240-84D7D2105E52}" type="presParOf" srcId="{635A4416-F669-464A-9683-62BCAB872740}" destId="{63BAB430-28F9-4032-B673-63044DA4A1BE}" srcOrd="0" destOrd="0" presId="urn:microsoft.com/office/officeart/2005/8/layout/hierarchy4"/>
    <dgm:cxn modelId="{B84DBA82-7B71-4FFF-AA8F-5C3281892124}" type="presParOf" srcId="{63BAB430-28F9-4032-B673-63044DA4A1BE}" destId="{85216B30-D5DB-41F8-AC48-C3A4B28168E4}" srcOrd="0" destOrd="0" presId="urn:microsoft.com/office/officeart/2005/8/layout/hierarchy4"/>
    <dgm:cxn modelId="{6CCA8B95-360E-455E-B2F3-6E8A13476A89}" type="presParOf" srcId="{63BAB430-28F9-4032-B673-63044DA4A1BE}" destId="{4866AFB4-E2DA-40AA-9D5B-E1BE1DA06AD9}" srcOrd="1" destOrd="0" presId="urn:microsoft.com/office/officeart/2005/8/layout/hierarchy4"/>
    <dgm:cxn modelId="{3CA44E4B-E113-443A-B7D6-CF2400BFB802}" type="presParOf" srcId="{63BAB430-28F9-4032-B673-63044DA4A1BE}" destId="{11B7C674-9706-4F6F-BD89-AB44434DA671}" srcOrd="2" destOrd="0" presId="urn:microsoft.com/office/officeart/2005/8/layout/hierarchy4"/>
    <dgm:cxn modelId="{4FF95C4A-999C-4F2E-9396-DAAB30009323}" type="presParOf" srcId="{11B7C674-9706-4F6F-BD89-AB44434DA671}" destId="{ADE7A89D-27C9-4BF2-985C-A2C822E1956E}" srcOrd="0" destOrd="0" presId="urn:microsoft.com/office/officeart/2005/8/layout/hierarchy4"/>
    <dgm:cxn modelId="{B180729F-310A-49C5-9E82-D0A81583693E}" type="presParOf" srcId="{ADE7A89D-27C9-4BF2-985C-A2C822E1956E}" destId="{90006964-1E33-4285-9E03-7ED126E5C190}" srcOrd="0" destOrd="0" presId="urn:microsoft.com/office/officeart/2005/8/layout/hierarchy4"/>
    <dgm:cxn modelId="{76AFF0F1-22C3-4269-8014-DF8DE9BF8976}" type="presParOf" srcId="{ADE7A89D-27C9-4BF2-985C-A2C822E1956E}" destId="{465F3BBD-B692-479E-B56C-C734669CB2A7}" srcOrd="1" destOrd="0" presId="urn:microsoft.com/office/officeart/2005/8/layout/hierarchy4"/>
    <dgm:cxn modelId="{6929B901-19A7-4F27-BACC-F4BCF842B00F}" type="presParOf" srcId="{11B7C674-9706-4F6F-BD89-AB44434DA671}" destId="{55B0A21B-AEF2-4BE2-B4A1-1644175AB3D3}" srcOrd="1" destOrd="0" presId="urn:microsoft.com/office/officeart/2005/8/layout/hierarchy4"/>
    <dgm:cxn modelId="{49E9E645-B814-4A3D-B657-8DEE397A9E0A}" type="presParOf" srcId="{11B7C674-9706-4F6F-BD89-AB44434DA671}" destId="{1ED4A65F-5C29-4135-8364-DCD0BA6BABDB}" srcOrd="2" destOrd="0" presId="urn:microsoft.com/office/officeart/2005/8/layout/hierarchy4"/>
    <dgm:cxn modelId="{55F9A4A1-33A2-4E81-B515-05E72D2AE35A}" type="presParOf" srcId="{1ED4A65F-5C29-4135-8364-DCD0BA6BABDB}" destId="{60C6052C-B4C2-467A-B5A3-CE927996A6BF}" srcOrd="0" destOrd="0" presId="urn:microsoft.com/office/officeart/2005/8/layout/hierarchy4"/>
    <dgm:cxn modelId="{A301C5F5-8707-4634-BED5-FFCE7248C1A3}" type="presParOf" srcId="{1ED4A65F-5C29-4135-8364-DCD0BA6BABDB}" destId="{E9C6D636-2B6F-41DA-A28F-DD7052352F77}" srcOrd="1" destOrd="0" presId="urn:microsoft.com/office/officeart/2005/8/layout/hierarchy4"/>
    <dgm:cxn modelId="{B7D3CDC2-8B0C-4B1E-A1D4-176F83D34BD3}" type="presParOf" srcId="{1ED4A65F-5C29-4135-8364-DCD0BA6BABDB}" destId="{0A877121-0BAE-43E4-89CC-8C918EB414B7}" srcOrd="2" destOrd="0" presId="urn:microsoft.com/office/officeart/2005/8/layout/hierarchy4"/>
    <dgm:cxn modelId="{E17C7C09-CF69-48EC-8DFC-444AC300DCE4}" type="presParOf" srcId="{0A877121-0BAE-43E4-89CC-8C918EB414B7}" destId="{D5A80BF0-6CB0-44CA-A1FE-32A0D9B97551}" srcOrd="0" destOrd="0" presId="urn:microsoft.com/office/officeart/2005/8/layout/hierarchy4"/>
    <dgm:cxn modelId="{EF0A112B-CC8D-44B2-A3E8-1C1A6C0C6393}" type="presParOf" srcId="{D5A80BF0-6CB0-44CA-A1FE-32A0D9B97551}" destId="{6072779C-EC7B-4BAC-87FC-B9FB59ADE089}" srcOrd="0" destOrd="0" presId="urn:microsoft.com/office/officeart/2005/8/layout/hierarchy4"/>
    <dgm:cxn modelId="{AB58E17E-B85A-4BF1-A771-95E6CF68F551}" type="presParOf" srcId="{D5A80BF0-6CB0-44CA-A1FE-32A0D9B97551}" destId="{308A69CD-9314-4A44-B334-1830BEC8A925}" srcOrd="1" destOrd="0" presId="urn:microsoft.com/office/officeart/2005/8/layout/hierarchy4"/>
    <dgm:cxn modelId="{E1F9E1CE-F98F-4EF7-9C40-0A2B8E646BE2}" type="presParOf" srcId="{D5A80BF0-6CB0-44CA-A1FE-32A0D9B97551}" destId="{4902CE26-7656-445A-9012-944E3292B4C6}" srcOrd="2" destOrd="0" presId="urn:microsoft.com/office/officeart/2005/8/layout/hierarchy4"/>
    <dgm:cxn modelId="{D9CDF12B-593A-41E3-B0C3-BC7BC1BAD1CC}" type="presParOf" srcId="{4902CE26-7656-445A-9012-944E3292B4C6}" destId="{FF578C6A-F8F3-41D6-BD8F-2E84085DB14A}" srcOrd="0" destOrd="0" presId="urn:microsoft.com/office/officeart/2005/8/layout/hierarchy4"/>
    <dgm:cxn modelId="{72EE5D54-020A-4F4F-8F49-3CA3F12C1045}" type="presParOf" srcId="{FF578C6A-F8F3-41D6-BD8F-2E84085DB14A}" destId="{30954AA4-BEDB-4DAD-9FB5-3B5B5647E5CC}" srcOrd="0" destOrd="0" presId="urn:microsoft.com/office/officeart/2005/8/layout/hierarchy4"/>
    <dgm:cxn modelId="{BF229E35-9CCC-45B6-82C6-25F13B71B5CD}" type="presParOf" srcId="{FF578C6A-F8F3-41D6-BD8F-2E84085DB14A}" destId="{1CA0CB06-B34A-4D7C-883B-DCF1BB7208A2}" srcOrd="1" destOrd="0" presId="urn:microsoft.com/office/officeart/2005/8/layout/hierarchy4"/>
    <dgm:cxn modelId="{CAED2E90-3567-46E0-80CB-03FCA84652A1}" type="presParOf" srcId="{4902CE26-7656-445A-9012-944E3292B4C6}" destId="{26E122A6-19F1-4896-B0CB-08A88005380A}" srcOrd="1" destOrd="0" presId="urn:microsoft.com/office/officeart/2005/8/layout/hierarchy4"/>
    <dgm:cxn modelId="{44CCF6DD-723B-4E32-89A1-E3D256069891}" type="presParOf" srcId="{4902CE26-7656-445A-9012-944E3292B4C6}" destId="{58582DD1-E8E7-4C05-B5CF-91D98E1C0DB7}" srcOrd="2" destOrd="0" presId="urn:microsoft.com/office/officeart/2005/8/layout/hierarchy4"/>
    <dgm:cxn modelId="{0894E046-FDB8-4CB3-8ABB-31ADC0075FF3}" type="presParOf" srcId="{58582DD1-E8E7-4C05-B5CF-91D98E1C0DB7}" destId="{14A04439-18A2-4FD7-ADE7-D7F06C499ED0}" srcOrd="0" destOrd="0" presId="urn:microsoft.com/office/officeart/2005/8/layout/hierarchy4"/>
    <dgm:cxn modelId="{051DB376-9BE4-4E0A-A0AC-440378FE56E0}" type="presParOf" srcId="{58582DD1-E8E7-4C05-B5CF-91D98E1C0DB7}" destId="{7F08BE7E-125A-46D1-8F75-2400947002A4}" srcOrd="1" destOrd="0" presId="urn:microsoft.com/office/officeart/2005/8/layout/hierarchy4"/>
  </dgm:cxnLst>
  <dgm:bg>
    <a:solidFill>
      <a:schemeClr val="bg2"/>
    </a:solidFill>
  </dgm:bg>
  <dgm:whole/>
</dgm:dataModel>
</file>

<file path=ppt/diagrams/data134.xml><?xml version="1.0" encoding="utf-8"?>
<dgm:dataModel xmlns:dgm="http://schemas.openxmlformats.org/drawingml/2006/diagram" xmlns:a="http://schemas.openxmlformats.org/drawingml/2006/main">
  <dgm:ptLst>
    <dgm:pt modelId="{6FF33F29-34EF-43CE-918B-1ADC6606BB9C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1DF5ACC7-22CA-4A33-B3EC-C05EA86A2250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400" i="1" dirty="0" smtClean="0"/>
            <a:t>Catalina Zapata de Cárdenas Valero</a:t>
          </a:r>
          <a:endParaRPr lang="es-CO" sz="2400" i="1" dirty="0"/>
        </a:p>
      </dgm:t>
    </dgm:pt>
    <dgm:pt modelId="{1228E462-A098-4C4A-9202-4E2E330E1C06}" type="parTrans" cxnId="{178792DD-D0F6-446E-9942-CD8C482D7E00}">
      <dgm:prSet/>
      <dgm:spPr/>
      <dgm:t>
        <a:bodyPr/>
        <a:lstStyle/>
        <a:p>
          <a:endParaRPr lang="es-CO"/>
        </a:p>
      </dgm:t>
    </dgm:pt>
    <dgm:pt modelId="{63007652-4553-44F4-A62D-74835D50C948}" type="sibTrans" cxnId="{178792DD-D0F6-446E-9942-CD8C482D7E00}">
      <dgm:prSet/>
      <dgm:spPr/>
      <dgm:t>
        <a:bodyPr/>
        <a:lstStyle/>
        <a:p>
          <a:endParaRPr lang="es-CO"/>
        </a:p>
      </dgm:t>
    </dgm:pt>
    <dgm:pt modelId="{6A515F2B-4FC1-453C-9CFB-BC96A2FA8E8D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Luis                           Zapata de Cárdenas </a:t>
          </a:r>
          <a:endParaRPr lang="es-CO" sz="2000" dirty="0"/>
        </a:p>
      </dgm:t>
    </dgm:pt>
    <dgm:pt modelId="{362885C2-489D-41B9-8A34-D259CDAD82D6}" type="parTrans" cxnId="{563B2625-BEA1-4610-8288-5E868045E5DB}">
      <dgm:prSet/>
      <dgm:spPr/>
      <dgm:t>
        <a:bodyPr/>
        <a:lstStyle/>
        <a:p>
          <a:endParaRPr lang="es-CO"/>
        </a:p>
      </dgm:t>
    </dgm:pt>
    <dgm:pt modelId="{F692722F-3D6E-42CE-93ED-19D5C7EEED15}" type="sibTrans" cxnId="{563B2625-BEA1-4610-8288-5E868045E5DB}">
      <dgm:prSet/>
      <dgm:spPr/>
      <dgm:t>
        <a:bodyPr/>
        <a:lstStyle/>
        <a:p>
          <a:endParaRPr lang="es-CO"/>
        </a:p>
      </dgm:t>
    </dgm:pt>
    <dgm:pt modelId="{FA001608-3674-452F-B618-1FA7CE12F058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Mariana Valero de Velasco</a:t>
          </a:r>
          <a:endParaRPr lang="es-CO" sz="2000" dirty="0"/>
        </a:p>
      </dgm:t>
    </dgm:pt>
    <dgm:pt modelId="{4B195E6F-0206-406C-9BAD-CB3FF612A201}" type="parTrans" cxnId="{042054C6-510D-46B8-BD69-551E16CA9227}">
      <dgm:prSet/>
      <dgm:spPr/>
      <dgm:t>
        <a:bodyPr/>
        <a:lstStyle/>
        <a:p>
          <a:endParaRPr lang="es-CO"/>
        </a:p>
      </dgm:t>
    </dgm:pt>
    <dgm:pt modelId="{FDFA8ED0-3E27-4F83-848D-5216888019D3}" type="sibTrans" cxnId="{042054C6-510D-46B8-BD69-551E16CA9227}">
      <dgm:prSet/>
      <dgm:spPr/>
      <dgm:t>
        <a:bodyPr/>
        <a:lstStyle/>
        <a:p>
          <a:endParaRPr lang="es-CO"/>
        </a:p>
      </dgm:t>
    </dgm:pt>
    <dgm:pt modelId="{E5EC8533-2B35-44C9-BBD4-CD6016F7C01A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Martín                    García Valero</a:t>
          </a:r>
          <a:endParaRPr lang="es-CO" sz="1800" dirty="0"/>
        </a:p>
      </dgm:t>
    </dgm:pt>
    <dgm:pt modelId="{F6F24666-5F0C-437B-BD9F-E0C9D6754A34}" type="parTrans" cxnId="{903A3192-DF5A-451D-8F93-FD34072E79EF}">
      <dgm:prSet/>
      <dgm:spPr/>
      <dgm:t>
        <a:bodyPr/>
        <a:lstStyle/>
        <a:p>
          <a:endParaRPr lang="es-CO"/>
        </a:p>
      </dgm:t>
    </dgm:pt>
    <dgm:pt modelId="{1A1B4A9C-C8B4-4385-8D83-6A1D2E26DA40}" type="sibTrans" cxnId="{903A3192-DF5A-451D-8F93-FD34072E79EF}">
      <dgm:prSet/>
      <dgm:spPr/>
      <dgm:t>
        <a:bodyPr/>
        <a:lstStyle/>
        <a:p>
          <a:endParaRPr lang="es-CO"/>
        </a:p>
      </dgm:t>
    </dgm:pt>
    <dgm:pt modelId="{6B4E8787-1403-4CA0-9742-35AA6237C4D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Isabel                            Blasco de Velasco</a:t>
          </a:r>
          <a:endParaRPr lang="es-CO" sz="1800" dirty="0"/>
        </a:p>
      </dgm:t>
    </dgm:pt>
    <dgm:pt modelId="{67E33615-F4C1-44EB-9A4C-041F5FFAC2F8}" type="parTrans" cxnId="{2C8CE4A6-E4CA-496D-9133-D1048F924764}">
      <dgm:prSet/>
      <dgm:spPr/>
      <dgm:t>
        <a:bodyPr/>
        <a:lstStyle/>
        <a:p>
          <a:endParaRPr lang="es-CO"/>
        </a:p>
      </dgm:t>
    </dgm:pt>
    <dgm:pt modelId="{DB21E04C-E69C-4336-8A45-EBE26797BEE3}" type="sibTrans" cxnId="{2C8CE4A6-E4CA-496D-9133-D1048F924764}">
      <dgm:prSet/>
      <dgm:spPr/>
      <dgm:t>
        <a:bodyPr/>
        <a:lstStyle/>
        <a:p>
          <a:endParaRPr lang="es-CO"/>
        </a:p>
      </dgm:t>
    </dgm:pt>
    <dgm:pt modelId="{2A1DCD81-747A-434F-A481-6C0DEEC08E81}">
      <dgm:prSet/>
      <dgm:spPr/>
      <dgm:t>
        <a:bodyPr/>
        <a:lstStyle/>
        <a:p>
          <a:endParaRPr lang="es-CO" dirty="0"/>
        </a:p>
      </dgm:t>
    </dgm:pt>
    <dgm:pt modelId="{7D9B915F-FCC7-453B-9418-BD229F8E57E2}" type="parTrans" cxnId="{AC1C9724-6AF7-4818-BB2B-481DBBD7A02D}">
      <dgm:prSet/>
      <dgm:spPr/>
      <dgm:t>
        <a:bodyPr/>
        <a:lstStyle/>
        <a:p>
          <a:endParaRPr lang="es-CO"/>
        </a:p>
      </dgm:t>
    </dgm:pt>
    <dgm:pt modelId="{BC29D1AF-9FC7-4C6F-A245-181805E8237A}" type="sibTrans" cxnId="{AC1C9724-6AF7-4818-BB2B-481DBBD7A02D}">
      <dgm:prSet/>
      <dgm:spPr/>
      <dgm:t>
        <a:bodyPr/>
        <a:lstStyle/>
        <a:p>
          <a:endParaRPr lang="es-CO"/>
        </a:p>
      </dgm:t>
    </dgm:pt>
    <dgm:pt modelId="{FEC06555-D218-4157-A8E0-F92DBFD5EE4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Cristóbal Toro Zapata</a:t>
          </a:r>
          <a:endParaRPr lang="es-CO" sz="2400" i="1" dirty="0"/>
        </a:p>
      </dgm:t>
    </dgm:pt>
    <dgm:pt modelId="{F8EADFF9-1FBE-435E-81C2-A4F9D981C56D}" type="parTrans" cxnId="{0C9112AD-7700-4885-9F69-CBB3D7E91E86}">
      <dgm:prSet/>
      <dgm:spPr/>
      <dgm:t>
        <a:bodyPr/>
        <a:lstStyle/>
        <a:p>
          <a:endParaRPr lang="es-CO"/>
        </a:p>
      </dgm:t>
    </dgm:pt>
    <dgm:pt modelId="{55132D54-31BC-409C-9DAA-7421D690A6C2}" type="sibTrans" cxnId="{0C9112AD-7700-4885-9F69-CBB3D7E91E86}">
      <dgm:prSet/>
      <dgm:spPr/>
      <dgm:t>
        <a:bodyPr/>
        <a:lstStyle/>
        <a:p>
          <a:endParaRPr lang="es-CO"/>
        </a:p>
      </dgm:t>
    </dgm:pt>
    <dgm:pt modelId="{9C7B4CCF-7212-4769-9EB9-5AEADB300F0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Juan de Toro</a:t>
          </a:r>
          <a:endParaRPr lang="es-CO" sz="2000" dirty="0"/>
        </a:p>
      </dgm:t>
    </dgm:pt>
    <dgm:pt modelId="{D5E142A9-EC3C-41C2-9DDC-EB99BFF307A3}" type="parTrans" cxnId="{2978FCC2-CEBD-493B-9A51-09FE372FBA7D}">
      <dgm:prSet/>
      <dgm:spPr/>
      <dgm:t>
        <a:bodyPr/>
        <a:lstStyle/>
        <a:p>
          <a:endParaRPr lang="es-CO"/>
        </a:p>
      </dgm:t>
    </dgm:pt>
    <dgm:pt modelId="{0C74A4CC-7638-4FE9-9CD2-6A5E88900F64}" type="sibTrans" cxnId="{2978FCC2-CEBD-493B-9A51-09FE372FBA7D}">
      <dgm:prSet/>
      <dgm:spPr/>
      <dgm:t>
        <a:bodyPr/>
        <a:lstStyle/>
        <a:p>
          <a:endParaRPr lang="es-CO"/>
        </a:p>
      </dgm:t>
    </dgm:pt>
    <dgm:pt modelId="{71045D03-7E2F-4B87-804C-F40BE384847E}" type="pres">
      <dgm:prSet presAssocID="{6FF33F29-34EF-43CE-918B-1ADC6606BB9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2E9E10AA-4216-4BD8-9075-30BAC5598C07}" type="pres">
      <dgm:prSet presAssocID="{2A1DCD81-747A-434F-A481-6C0DEEC08E81}" presName="vertOne" presStyleCnt="0"/>
      <dgm:spPr/>
    </dgm:pt>
    <dgm:pt modelId="{FD0CFF26-594F-44FE-975C-EA0DE5409871}" type="pres">
      <dgm:prSet presAssocID="{2A1DCD81-747A-434F-A481-6C0DEEC08E81}" presName="txOne" presStyleLbl="node0" presStyleIdx="0" presStyleCnt="2" custFlipHor="1" custScaleX="2351" custScaleY="435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0275451-F0B2-4653-821D-22E53D6ADE3B}" type="pres">
      <dgm:prSet presAssocID="{2A1DCD81-747A-434F-A481-6C0DEEC08E81}" presName="horzOne" presStyleCnt="0"/>
      <dgm:spPr/>
    </dgm:pt>
    <dgm:pt modelId="{13E97347-5C55-4783-9F8F-215772E62E29}" type="pres">
      <dgm:prSet presAssocID="{BC29D1AF-9FC7-4C6F-A245-181805E8237A}" presName="sibSpaceOne" presStyleCnt="0"/>
      <dgm:spPr/>
    </dgm:pt>
    <dgm:pt modelId="{F733E011-8C58-4654-BC45-8A2B1FBD9E84}" type="pres">
      <dgm:prSet presAssocID="{FEC06555-D218-4157-A8E0-F92DBFD5EE42}" presName="vertOne" presStyleCnt="0"/>
      <dgm:spPr/>
    </dgm:pt>
    <dgm:pt modelId="{21E9CAAE-7D72-4083-BEFE-CB61E0C37FED}" type="pres">
      <dgm:prSet presAssocID="{FEC06555-D218-4157-A8E0-F92DBFD5EE42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2D79C0C-6895-440C-B461-8F14D8FC856B}" type="pres">
      <dgm:prSet presAssocID="{FEC06555-D218-4157-A8E0-F92DBFD5EE42}" presName="parTransOne" presStyleCnt="0"/>
      <dgm:spPr/>
    </dgm:pt>
    <dgm:pt modelId="{946AC945-3363-44E0-898A-E53F27B55A03}" type="pres">
      <dgm:prSet presAssocID="{FEC06555-D218-4157-A8E0-F92DBFD5EE42}" presName="horzOne" presStyleCnt="0"/>
      <dgm:spPr/>
    </dgm:pt>
    <dgm:pt modelId="{B9CD0954-32B7-462D-A5A2-9573A4F82D56}" type="pres">
      <dgm:prSet presAssocID="{9C7B4CCF-7212-4769-9EB9-5AEADB300F0A}" presName="vertTwo" presStyleCnt="0"/>
      <dgm:spPr/>
    </dgm:pt>
    <dgm:pt modelId="{020813AC-35FA-4D84-B772-02914377AE81}" type="pres">
      <dgm:prSet presAssocID="{9C7B4CCF-7212-4769-9EB9-5AEADB300F0A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2C5B034-5322-4060-B8EB-39DD87F2F171}" type="pres">
      <dgm:prSet presAssocID="{9C7B4CCF-7212-4769-9EB9-5AEADB300F0A}" presName="horzTwo" presStyleCnt="0"/>
      <dgm:spPr/>
    </dgm:pt>
    <dgm:pt modelId="{A56FE27F-E1AF-4F80-9480-610D4699284B}" type="pres">
      <dgm:prSet presAssocID="{0C74A4CC-7638-4FE9-9CD2-6A5E88900F64}" presName="sibSpaceTwo" presStyleCnt="0"/>
      <dgm:spPr/>
    </dgm:pt>
    <dgm:pt modelId="{96C7F2EF-3487-4BA5-9E1B-89105D962B8D}" type="pres">
      <dgm:prSet presAssocID="{1DF5ACC7-22CA-4A33-B3EC-C05EA86A2250}" presName="vertTwo" presStyleCnt="0"/>
      <dgm:spPr/>
    </dgm:pt>
    <dgm:pt modelId="{38250009-6D10-43F6-B803-25DEC4BE71DA}" type="pres">
      <dgm:prSet presAssocID="{1DF5ACC7-22CA-4A33-B3EC-C05EA86A2250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1AF69A0-3B4F-446B-ABD0-12DFAC9EDFFA}" type="pres">
      <dgm:prSet presAssocID="{1DF5ACC7-22CA-4A33-B3EC-C05EA86A2250}" presName="parTransTwo" presStyleCnt="0"/>
      <dgm:spPr/>
    </dgm:pt>
    <dgm:pt modelId="{791FEB3C-2D8B-4A7F-801A-333C9C83DD47}" type="pres">
      <dgm:prSet presAssocID="{1DF5ACC7-22CA-4A33-B3EC-C05EA86A2250}" presName="horzTwo" presStyleCnt="0"/>
      <dgm:spPr/>
    </dgm:pt>
    <dgm:pt modelId="{40843063-06BB-4823-B3CD-C2F0E1F5C0C8}" type="pres">
      <dgm:prSet presAssocID="{6A515F2B-4FC1-453C-9CFB-BC96A2FA8E8D}" presName="vertThree" presStyleCnt="0"/>
      <dgm:spPr/>
    </dgm:pt>
    <dgm:pt modelId="{E698E620-9FC0-4B6D-948A-DD7521CAC19B}" type="pres">
      <dgm:prSet presAssocID="{6A515F2B-4FC1-453C-9CFB-BC96A2FA8E8D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2729DEB-676E-4C2D-A8A2-814EBA55F292}" type="pres">
      <dgm:prSet presAssocID="{6A515F2B-4FC1-453C-9CFB-BC96A2FA8E8D}" presName="horzThree" presStyleCnt="0"/>
      <dgm:spPr/>
    </dgm:pt>
    <dgm:pt modelId="{14280609-2779-4656-BA93-45BA9BFDF862}" type="pres">
      <dgm:prSet presAssocID="{F692722F-3D6E-42CE-93ED-19D5C7EEED15}" presName="sibSpaceThree" presStyleCnt="0"/>
      <dgm:spPr/>
    </dgm:pt>
    <dgm:pt modelId="{D242D56B-5835-466D-AB30-860BE4250C1F}" type="pres">
      <dgm:prSet presAssocID="{FA001608-3674-452F-B618-1FA7CE12F058}" presName="vertThree" presStyleCnt="0"/>
      <dgm:spPr/>
    </dgm:pt>
    <dgm:pt modelId="{8EEBAC83-17DA-4197-B845-AF1D79AE611D}" type="pres">
      <dgm:prSet presAssocID="{FA001608-3674-452F-B618-1FA7CE12F058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2620F13-CA95-407D-A466-37D66FBD805D}" type="pres">
      <dgm:prSet presAssocID="{FA001608-3674-452F-B618-1FA7CE12F058}" presName="parTransThree" presStyleCnt="0"/>
      <dgm:spPr/>
    </dgm:pt>
    <dgm:pt modelId="{BC28AF8C-040E-4430-B6BE-FFC3F6856008}" type="pres">
      <dgm:prSet presAssocID="{FA001608-3674-452F-B618-1FA7CE12F058}" presName="horzThree" presStyleCnt="0"/>
      <dgm:spPr/>
    </dgm:pt>
    <dgm:pt modelId="{8737034C-8FD5-471F-9899-A2BB2FD040EC}" type="pres">
      <dgm:prSet presAssocID="{E5EC8533-2B35-44C9-BBD4-CD6016F7C01A}" presName="vertFour" presStyleCnt="0">
        <dgm:presLayoutVars>
          <dgm:chPref val="3"/>
        </dgm:presLayoutVars>
      </dgm:prSet>
      <dgm:spPr/>
    </dgm:pt>
    <dgm:pt modelId="{9D7593BA-8A15-4DCA-9286-5531887C5CF7}" type="pres">
      <dgm:prSet presAssocID="{E5EC8533-2B35-44C9-BBD4-CD6016F7C01A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8993EEE-4326-459E-A699-90C0E251964C}" type="pres">
      <dgm:prSet presAssocID="{E5EC8533-2B35-44C9-BBD4-CD6016F7C01A}" presName="horzFour" presStyleCnt="0"/>
      <dgm:spPr/>
    </dgm:pt>
    <dgm:pt modelId="{B05D0B8F-119B-4E90-BB81-6B65A819A204}" type="pres">
      <dgm:prSet presAssocID="{1A1B4A9C-C8B4-4385-8D83-6A1D2E26DA40}" presName="sibSpaceFour" presStyleCnt="0"/>
      <dgm:spPr/>
    </dgm:pt>
    <dgm:pt modelId="{AF3B3932-8836-4C7C-8CEB-E087F4F9C7EA}" type="pres">
      <dgm:prSet presAssocID="{6B4E8787-1403-4CA0-9742-35AA6237C4DD}" presName="vertFour" presStyleCnt="0">
        <dgm:presLayoutVars>
          <dgm:chPref val="3"/>
        </dgm:presLayoutVars>
      </dgm:prSet>
      <dgm:spPr/>
    </dgm:pt>
    <dgm:pt modelId="{E20DF668-ABD5-4BFD-8F57-9B0E0B6788D6}" type="pres">
      <dgm:prSet presAssocID="{6B4E8787-1403-4CA0-9742-35AA6237C4DD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C0150F9-DE56-4553-AFF2-B753755C918D}" type="pres">
      <dgm:prSet presAssocID="{6B4E8787-1403-4CA0-9742-35AA6237C4DD}" presName="horzFour" presStyleCnt="0"/>
      <dgm:spPr/>
    </dgm:pt>
  </dgm:ptLst>
  <dgm:cxnLst>
    <dgm:cxn modelId="{2CA5B70D-FC32-4A0C-A4D9-2D3117A3DEDB}" type="presOf" srcId="{6A515F2B-4FC1-453C-9CFB-BC96A2FA8E8D}" destId="{E698E620-9FC0-4B6D-948A-DD7521CAC19B}" srcOrd="0" destOrd="0" presId="urn:microsoft.com/office/officeart/2005/8/layout/hierarchy4"/>
    <dgm:cxn modelId="{178792DD-D0F6-446E-9942-CD8C482D7E00}" srcId="{FEC06555-D218-4157-A8E0-F92DBFD5EE42}" destId="{1DF5ACC7-22CA-4A33-B3EC-C05EA86A2250}" srcOrd="1" destOrd="0" parTransId="{1228E462-A098-4C4A-9202-4E2E330E1C06}" sibTransId="{63007652-4553-44F4-A62D-74835D50C948}"/>
    <dgm:cxn modelId="{042054C6-510D-46B8-BD69-551E16CA9227}" srcId="{1DF5ACC7-22CA-4A33-B3EC-C05EA86A2250}" destId="{FA001608-3674-452F-B618-1FA7CE12F058}" srcOrd="1" destOrd="0" parTransId="{4B195E6F-0206-406C-9BAD-CB3FF612A201}" sibTransId="{FDFA8ED0-3E27-4F83-848D-5216888019D3}"/>
    <dgm:cxn modelId="{0C9112AD-7700-4885-9F69-CBB3D7E91E86}" srcId="{6FF33F29-34EF-43CE-918B-1ADC6606BB9C}" destId="{FEC06555-D218-4157-A8E0-F92DBFD5EE42}" srcOrd="1" destOrd="0" parTransId="{F8EADFF9-1FBE-435E-81C2-A4F9D981C56D}" sibTransId="{55132D54-31BC-409C-9DAA-7421D690A6C2}"/>
    <dgm:cxn modelId="{A0C2B9CB-63BB-4019-A14E-0FA5B141CA21}" type="presOf" srcId="{6FF33F29-34EF-43CE-918B-1ADC6606BB9C}" destId="{71045D03-7E2F-4B87-804C-F40BE384847E}" srcOrd="0" destOrd="0" presId="urn:microsoft.com/office/officeart/2005/8/layout/hierarchy4"/>
    <dgm:cxn modelId="{70F1D01D-AFC9-4B03-A36A-42E41FA0F4EA}" type="presOf" srcId="{9C7B4CCF-7212-4769-9EB9-5AEADB300F0A}" destId="{020813AC-35FA-4D84-B772-02914377AE81}" srcOrd="0" destOrd="0" presId="urn:microsoft.com/office/officeart/2005/8/layout/hierarchy4"/>
    <dgm:cxn modelId="{2C8CE4A6-E4CA-496D-9133-D1048F924764}" srcId="{FA001608-3674-452F-B618-1FA7CE12F058}" destId="{6B4E8787-1403-4CA0-9742-35AA6237C4DD}" srcOrd="1" destOrd="0" parTransId="{67E33615-F4C1-44EB-9A4C-041F5FFAC2F8}" sibTransId="{DB21E04C-E69C-4336-8A45-EBE26797BEE3}"/>
    <dgm:cxn modelId="{83A07303-0E83-48FA-A706-55F3F95B74B8}" type="presOf" srcId="{6B4E8787-1403-4CA0-9742-35AA6237C4DD}" destId="{E20DF668-ABD5-4BFD-8F57-9B0E0B6788D6}" srcOrd="0" destOrd="0" presId="urn:microsoft.com/office/officeart/2005/8/layout/hierarchy4"/>
    <dgm:cxn modelId="{563B2625-BEA1-4610-8288-5E868045E5DB}" srcId="{1DF5ACC7-22CA-4A33-B3EC-C05EA86A2250}" destId="{6A515F2B-4FC1-453C-9CFB-BC96A2FA8E8D}" srcOrd="0" destOrd="0" parTransId="{362885C2-489D-41B9-8A34-D259CDAD82D6}" sibTransId="{F692722F-3D6E-42CE-93ED-19D5C7EEED15}"/>
    <dgm:cxn modelId="{22E0AC57-1C72-4C06-956D-DE6672BFB787}" type="presOf" srcId="{1DF5ACC7-22CA-4A33-B3EC-C05EA86A2250}" destId="{38250009-6D10-43F6-B803-25DEC4BE71DA}" srcOrd="0" destOrd="0" presId="urn:microsoft.com/office/officeart/2005/8/layout/hierarchy4"/>
    <dgm:cxn modelId="{2978FCC2-CEBD-493B-9A51-09FE372FBA7D}" srcId="{FEC06555-D218-4157-A8E0-F92DBFD5EE42}" destId="{9C7B4CCF-7212-4769-9EB9-5AEADB300F0A}" srcOrd="0" destOrd="0" parTransId="{D5E142A9-EC3C-41C2-9DDC-EB99BFF307A3}" sibTransId="{0C74A4CC-7638-4FE9-9CD2-6A5E88900F64}"/>
    <dgm:cxn modelId="{AC1C9724-6AF7-4818-BB2B-481DBBD7A02D}" srcId="{6FF33F29-34EF-43CE-918B-1ADC6606BB9C}" destId="{2A1DCD81-747A-434F-A481-6C0DEEC08E81}" srcOrd="0" destOrd="0" parTransId="{7D9B915F-FCC7-453B-9418-BD229F8E57E2}" sibTransId="{BC29D1AF-9FC7-4C6F-A245-181805E8237A}"/>
    <dgm:cxn modelId="{903A3192-DF5A-451D-8F93-FD34072E79EF}" srcId="{FA001608-3674-452F-B618-1FA7CE12F058}" destId="{E5EC8533-2B35-44C9-BBD4-CD6016F7C01A}" srcOrd="0" destOrd="0" parTransId="{F6F24666-5F0C-437B-BD9F-E0C9D6754A34}" sibTransId="{1A1B4A9C-C8B4-4385-8D83-6A1D2E26DA40}"/>
    <dgm:cxn modelId="{00C594B1-A94E-4406-A377-CE6266DC3432}" type="presOf" srcId="{FA001608-3674-452F-B618-1FA7CE12F058}" destId="{8EEBAC83-17DA-4197-B845-AF1D79AE611D}" srcOrd="0" destOrd="0" presId="urn:microsoft.com/office/officeart/2005/8/layout/hierarchy4"/>
    <dgm:cxn modelId="{20E1DA93-7BF6-4382-8196-59B256440C28}" type="presOf" srcId="{FEC06555-D218-4157-A8E0-F92DBFD5EE42}" destId="{21E9CAAE-7D72-4083-BEFE-CB61E0C37FED}" srcOrd="0" destOrd="0" presId="urn:microsoft.com/office/officeart/2005/8/layout/hierarchy4"/>
    <dgm:cxn modelId="{CAC4DA8A-9952-4EDC-9C0B-E80AE6B0A94C}" type="presOf" srcId="{E5EC8533-2B35-44C9-BBD4-CD6016F7C01A}" destId="{9D7593BA-8A15-4DCA-9286-5531887C5CF7}" srcOrd="0" destOrd="0" presId="urn:microsoft.com/office/officeart/2005/8/layout/hierarchy4"/>
    <dgm:cxn modelId="{6D9B043D-55C6-40C1-90E3-C2476F8B20E9}" type="presOf" srcId="{2A1DCD81-747A-434F-A481-6C0DEEC08E81}" destId="{FD0CFF26-594F-44FE-975C-EA0DE5409871}" srcOrd="0" destOrd="0" presId="urn:microsoft.com/office/officeart/2005/8/layout/hierarchy4"/>
    <dgm:cxn modelId="{454E8D8E-2709-4BA1-9942-E76D97FB5762}" type="presParOf" srcId="{71045D03-7E2F-4B87-804C-F40BE384847E}" destId="{2E9E10AA-4216-4BD8-9075-30BAC5598C07}" srcOrd="0" destOrd="0" presId="urn:microsoft.com/office/officeart/2005/8/layout/hierarchy4"/>
    <dgm:cxn modelId="{1E06D4CE-F714-4EAC-9ED6-C4CE0BE824F9}" type="presParOf" srcId="{2E9E10AA-4216-4BD8-9075-30BAC5598C07}" destId="{FD0CFF26-594F-44FE-975C-EA0DE5409871}" srcOrd="0" destOrd="0" presId="urn:microsoft.com/office/officeart/2005/8/layout/hierarchy4"/>
    <dgm:cxn modelId="{F5B99406-83AB-43CE-8B0D-583EA240AB46}" type="presParOf" srcId="{2E9E10AA-4216-4BD8-9075-30BAC5598C07}" destId="{F0275451-F0B2-4653-821D-22E53D6ADE3B}" srcOrd="1" destOrd="0" presId="urn:microsoft.com/office/officeart/2005/8/layout/hierarchy4"/>
    <dgm:cxn modelId="{B2E51648-D309-463B-B43A-28C70BADFDD7}" type="presParOf" srcId="{71045D03-7E2F-4B87-804C-F40BE384847E}" destId="{13E97347-5C55-4783-9F8F-215772E62E29}" srcOrd="1" destOrd="0" presId="urn:microsoft.com/office/officeart/2005/8/layout/hierarchy4"/>
    <dgm:cxn modelId="{7999EEC7-EBA8-4802-9D98-8853D27C01A3}" type="presParOf" srcId="{71045D03-7E2F-4B87-804C-F40BE384847E}" destId="{F733E011-8C58-4654-BC45-8A2B1FBD9E84}" srcOrd="2" destOrd="0" presId="urn:microsoft.com/office/officeart/2005/8/layout/hierarchy4"/>
    <dgm:cxn modelId="{25A0BD01-07D7-45D9-ADF9-35F3ECD987C1}" type="presParOf" srcId="{F733E011-8C58-4654-BC45-8A2B1FBD9E84}" destId="{21E9CAAE-7D72-4083-BEFE-CB61E0C37FED}" srcOrd="0" destOrd="0" presId="urn:microsoft.com/office/officeart/2005/8/layout/hierarchy4"/>
    <dgm:cxn modelId="{047BDD6A-AD68-47FD-A94C-4FF93082337A}" type="presParOf" srcId="{F733E011-8C58-4654-BC45-8A2B1FBD9E84}" destId="{52D79C0C-6895-440C-B461-8F14D8FC856B}" srcOrd="1" destOrd="0" presId="urn:microsoft.com/office/officeart/2005/8/layout/hierarchy4"/>
    <dgm:cxn modelId="{A0C876B0-0C36-4406-8696-FF933254FB5B}" type="presParOf" srcId="{F733E011-8C58-4654-BC45-8A2B1FBD9E84}" destId="{946AC945-3363-44E0-898A-E53F27B55A03}" srcOrd="2" destOrd="0" presId="urn:microsoft.com/office/officeart/2005/8/layout/hierarchy4"/>
    <dgm:cxn modelId="{3231C77C-4C73-46AC-8414-F00ACF29FBE1}" type="presParOf" srcId="{946AC945-3363-44E0-898A-E53F27B55A03}" destId="{B9CD0954-32B7-462D-A5A2-9573A4F82D56}" srcOrd="0" destOrd="0" presId="urn:microsoft.com/office/officeart/2005/8/layout/hierarchy4"/>
    <dgm:cxn modelId="{88D1CB15-3F75-455C-99A7-29529947C596}" type="presParOf" srcId="{B9CD0954-32B7-462D-A5A2-9573A4F82D56}" destId="{020813AC-35FA-4D84-B772-02914377AE81}" srcOrd="0" destOrd="0" presId="urn:microsoft.com/office/officeart/2005/8/layout/hierarchy4"/>
    <dgm:cxn modelId="{9AE7074C-B340-472F-B8F6-FBCA51DDC0B1}" type="presParOf" srcId="{B9CD0954-32B7-462D-A5A2-9573A4F82D56}" destId="{82C5B034-5322-4060-B8EB-39DD87F2F171}" srcOrd="1" destOrd="0" presId="urn:microsoft.com/office/officeart/2005/8/layout/hierarchy4"/>
    <dgm:cxn modelId="{750AD022-26F9-4184-9B7F-011851273A02}" type="presParOf" srcId="{946AC945-3363-44E0-898A-E53F27B55A03}" destId="{A56FE27F-E1AF-4F80-9480-610D4699284B}" srcOrd="1" destOrd="0" presId="urn:microsoft.com/office/officeart/2005/8/layout/hierarchy4"/>
    <dgm:cxn modelId="{220DD309-3AED-4F97-88FC-F9C4C45BC4CD}" type="presParOf" srcId="{946AC945-3363-44E0-898A-E53F27B55A03}" destId="{96C7F2EF-3487-4BA5-9E1B-89105D962B8D}" srcOrd="2" destOrd="0" presId="urn:microsoft.com/office/officeart/2005/8/layout/hierarchy4"/>
    <dgm:cxn modelId="{C1D74EE8-DF83-486C-A051-8BF7536152E6}" type="presParOf" srcId="{96C7F2EF-3487-4BA5-9E1B-89105D962B8D}" destId="{38250009-6D10-43F6-B803-25DEC4BE71DA}" srcOrd="0" destOrd="0" presId="urn:microsoft.com/office/officeart/2005/8/layout/hierarchy4"/>
    <dgm:cxn modelId="{DF4E6C05-1A31-4B8E-BD13-DD5ABEF587CE}" type="presParOf" srcId="{96C7F2EF-3487-4BA5-9E1B-89105D962B8D}" destId="{E1AF69A0-3B4F-446B-ABD0-12DFAC9EDFFA}" srcOrd="1" destOrd="0" presId="urn:microsoft.com/office/officeart/2005/8/layout/hierarchy4"/>
    <dgm:cxn modelId="{88B1DCFF-FECA-4249-8549-C9FBBE52DABA}" type="presParOf" srcId="{96C7F2EF-3487-4BA5-9E1B-89105D962B8D}" destId="{791FEB3C-2D8B-4A7F-801A-333C9C83DD47}" srcOrd="2" destOrd="0" presId="urn:microsoft.com/office/officeart/2005/8/layout/hierarchy4"/>
    <dgm:cxn modelId="{6430AE90-9C26-43D3-9670-0C6F10B3482B}" type="presParOf" srcId="{791FEB3C-2D8B-4A7F-801A-333C9C83DD47}" destId="{40843063-06BB-4823-B3CD-C2F0E1F5C0C8}" srcOrd="0" destOrd="0" presId="urn:microsoft.com/office/officeart/2005/8/layout/hierarchy4"/>
    <dgm:cxn modelId="{EE34A108-9D62-4F88-ADB4-F98644F36E71}" type="presParOf" srcId="{40843063-06BB-4823-B3CD-C2F0E1F5C0C8}" destId="{E698E620-9FC0-4B6D-948A-DD7521CAC19B}" srcOrd="0" destOrd="0" presId="urn:microsoft.com/office/officeart/2005/8/layout/hierarchy4"/>
    <dgm:cxn modelId="{D9C6C868-F7D4-43E7-ACA2-8E31BB8A7B01}" type="presParOf" srcId="{40843063-06BB-4823-B3CD-C2F0E1F5C0C8}" destId="{52729DEB-676E-4C2D-A8A2-814EBA55F292}" srcOrd="1" destOrd="0" presId="urn:microsoft.com/office/officeart/2005/8/layout/hierarchy4"/>
    <dgm:cxn modelId="{7B7F72BE-2A62-4E2F-8B0A-AC6DA06E188B}" type="presParOf" srcId="{791FEB3C-2D8B-4A7F-801A-333C9C83DD47}" destId="{14280609-2779-4656-BA93-45BA9BFDF862}" srcOrd="1" destOrd="0" presId="urn:microsoft.com/office/officeart/2005/8/layout/hierarchy4"/>
    <dgm:cxn modelId="{306E9947-D634-4D17-B8D1-0617D56B215C}" type="presParOf" srcId="{791FEB3C-2D8B-4A7F-801A-333C9C83DD47}" destId="{D242D56B-5835-466D-AB30-860BE4250C1F}" srcOrd="2" destOrd="0" presId="urn:microsoft.com/office/officeart/2005/8/layout/hierarchy4"/>
    <dgm:cxn modelId="{13F82807-2597-4250-B93B-248D699FE94E}" type="presParOf" srcId="{D242D56B-5835-466D-AB30-860BE4250C1F}" destId="{8EEBAC83-17DA-4197-B845-AF1D79AE611D}" srcOrd="0" destOrd="0" presId="urn:microsoft.com/office/officeart/2005/8/layout/hierarchy4"/>
    <dgm:cxn modelId="{6F7A9228-34B9-45B1-BA8E-D470C623C483}" type="presParOf" srcId="{D242D56B-5835-466D-AB30-860BE4250C1F}" destId="{A2620F13-CA95-407D-A466-37D66FBD805D}" srcOrd="1" destOrd="0" presId="urn:microsoft.com/office/officeart/2005/8/layout/hierarchy4"/>
    <dgm:cxn modelId="{2E4BFE9D-E05F-440B-B1D3-6301C6AFE151}" type="presParOf" srcId="{D242D56B-5835-466D-AB30-860BE4250C1F}" destId="{BC28AF8C-040E-4430-B6BE-FFC3F6856008}" srcOrd="2" destOrd="0" presId="urn:microsoft.com/office/officeart/2005/8/layout/hierarchy4"/>
    <dgm:cxn modelId="{8EE8D59E-E87F-429D-9EC6-D5F73CB05D82}" type="presParOf" srcId="{BC28AF8C-040E-4430-B6BE-FFC3F6856008}" destId="{8737034C-8FD5-471F-9899-A2BB2FD040EC}" srcOrd="0" destOrd="0" presId="urn:microsoft.com/office/officeart/2005/8/layout/hierarchy4"/>
    <dgm:cxn modelId="{BA21888F-5E2A-4B71-AC96-B5C60B4BB2A7}" type="presParOf" srcId="{8737034C-8FD5-471F-9899-A2BB2FD040EC}" destId="{9D7593BA-8A15-4DCA-9286-5531887C5CF7}" srcOrd="0" destOrd="0" presId="urn:microsoft.com/office/officeart/2005/8/layout/hierarchy4"/>
    <dgm:cxn modelId="{815B2B5C-BD60-4FAE-83A1-D3887E82CD2F}" type="presParOf" srcId="{8737034C-8FD5-471F-9899-A2BB2FD040EC}" destId="{F8993EEE-4326-459E-A699-90C0E251964C}" srcOrd="1" destOrd="0" presId="urn:microsoft.com/office/officeart/2005/8/layout/hierarchy4"/>
    <dgm:cxn modelId="{DA1A2344-69DE-4936-9E86-6B02F40D615D}" type="presParOf" srcId="{BC28AF8C-040E-4430-B6BE-FFC3F6856008}" destId="{B05D0B8F-119B-4E90-BB81-6B65A819A204}" srcOrd="1" destOrd="0" presId="urn:microsoft.com/office/officeart/2005/8/layout/hierarchy4"/>
    <dgm:cxn modelId="{55FF04E0-DF3D-4D58-A486-7457A03415DF}" type="presParOf" srcId="{BC28AF8C-040E-4430-B6BE-FFC3F6856008}" destId="{AF3B3932-8836-4C7C-8CEB-E087F4F9C7EA}" srcOrd="2" destOrd="0" presId="urn:microsoft.com/office/officeart/2005/8/layout/hierarchy4"/>
    <dgm:cxn modelId="{24DF57B8-B4D6-4214-840B-52107D1B7B8E}" type="presParOf" srcId="{AF3B3932-8836-4C7C-8CEB-E087F4F9C7EA}" destId="{E20DF668-ABD5-4BFD-8F57-9B0E0B6788D6}" srcOrd="0" destOrd="0" presId="urn:microsoft.com/office/officeart/2005/8/layout/hierarchy4"/>
    <dgm:cxn modelId="{084EFC2F-AED7-4DFE-A583-60EFAFCC3720}" type="presParOf" srcId="{AF3B3932-8836-4C7C-8CEB-E087F4F9C7EA}" destId="{5C0150F9-DE56-4553-AFF2-B753755C918D}" srcOrd="1" destOrd="0" presId="urn:microsoft.com/office/officeart/2005/8/layout/hierarchy4"/>
  </dgm:cxnLst>
  <dgm:bg/>
  <dgm:whole/>
</dgm:dataModel>
</file>

<file path=ppt/diagrams/data135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37094833-E904-4D32-9C6A-1E819506B09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Andrea Peláez Ruiz</a:t>
          </a:r>
          <a:endParaRPr lang="es-CO" sz="2400" i="1" dirty="0"/>
        </a:p>
      </dgm:t>
    </dgm:pt>
    <dgm:pt modelId="{BCBE2194-F2C0-4E5F-9096-F1871EEF26FE}" type="parTrans" cxnId="{3A363DAE-E8AE-440C-89F1-4482237827C4}">
      <dgm:prSet/>
      <dgm:spPr/>
      <dgm:t>
        <a:bodyPr/>
        <a:lstStyle/>
        <a:p>
          <a:endParaRPr lang="es-CO"/>
        </a:p>
      </dgm:t>
    </dgm:pt>
    <dgm:pt modelId="{078C0D63-68B3-49CE-A0DD-90BF09669881}" type="sibTrans" cxnId="{3A363DAE-E8AE-440C-89F1-4482237827C4}">
      <dgm:prSet/>
      <dgm:spPr/>
      <dgm:t>
        <a:bodyPr/>
        <a:lstStyle/>
        <a:p>
          <a:endParaRPr lang="es-CO"/>
        </a:p>
      </dgm:t>
    </dgm:pt>
    <dgm:pt modelId="{C9ECFB8C-8A17-4CB3-8CAB-7BCD35D161D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baseline="0" dirty="0" smtClean="0"/>
            <a:t>Juan                                Peláez Hernández</a:t>
          </a:r>
          <a:endParaRPr lang="es-CO" sz="2000" baseline="0" dirty="0"/>
        </a:p>
      </dgm:t>
    </dgm:pt>
    <dgm:pt modelId="{DBC11D1E-8ED4-4D65-8E82-BCF1741EB0AF}" type="parTrans" cxnId="{0F827A6E-A08A-460C-9CC5-C2C59439BB4A}">
      <dgm:prSet/>
      <dgm:spPr/>
      <dgm:t>
        <a:bodyPr/>
        <a:lstStyle/>
        <a:p>
          <a:endParaRPr lang="es-CO"/>
        </a:p>
      </dgm:t>
    </dgm:pt>
    <dgm:pt modelId="{4861CDFA-2F64-4042-8490-007DFCAD4B09}" type="sibTrans" cxnId="{0F827A6E-A08A-460C-9CC5-C2C59439BB4A}">
      <dgm:prSet/>
      <dgm:spPr/>
      <dgm:t>
        <a:bodyPr/>
        <a:lstStyle/>
        <a:p>
          <a:endParaRPr lang="es-CO"/>
        </a:p>
      </dgm:t>
    </dgm:pt>
    <dgm:pt modelId="{11AD30A6-2D8C-45E8-8390-2D59076AF85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baseline="0" dirty="0" smtClean="0"/>
            <a:t>Juana Josefa  Ruiz De La Cámara</a:t>
          </a:r>
          <a:endParaRPr lang="es-CO" sz="2000" baseline="0" dirty="0"/>
        </a:p>
      </dgm:t>
    </dgm:pt>
    <dgm:pt modelId="{F3F87D92-BCF6-4298-B880-3A558E758134}" type="parTrans" cxnId="{CB4F0BBE-D44A-41AF-BAD9-D88A85331C9C}">
      <dgm:prSet/>
      <dgm:spPr/>
      <dgm:t>
        <a:bodyPr/>
        <a:lstStyle/>
        <a:p>
          <a:endParaRPr lang="es-CO"/>
        </a:p>
      </dgm:t>
    </dgm:pt>
    <dgm:pt modelId="{97480AB1-9169-4446-8AFB-17983F2367A5}" type="sibTrans" cxnId="{CB4F0BBE-D44A-41AF-BAD9-D88A85331C9C}">
      <dgm:prSet/>
      <dgm:spPr/>
      <dgm:t>
        <a:bodyPr/>
        <a:lstStyle/>
        <a:p>
          <a:endParaRPr lang="es-CO"/>
        </a:p>
      </dgm:t>
    </dgm:pt>
    <dgm:pt modelId="{7D01F6CC-B820-42C3-BD80-F8D5763C81F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baseline="0" dirty="0" smtClean="0"/>
            <a:t>Juan                 Peláez </a:t>
          </a:r>
          <a:r>
            <a:rPr lang="es-CO" sz="1600" baseline="0" dirty="0" err="1" smtClean="0"/>
            <a:t>Abeu</a:t>
          </a:r>
          <a:endParaRPr lang="es-CO" sz="1600" baseline="0" dirty="0"/>
        </a:p>
      </dgm:t>
    </dgm:pt>
    <dgm:pt modelId="{A65AFC11-DF52-430D-8EF6-EF4BEF4FE49B}" type="parTrans" cxnId="{DB3468DB-727E-4775-A444-0AA58465B5A2}">
      <dgm:prSet/>
      <dgm:spPr/>
      <dgm:t>
        <a:bodyPr/>
        <a:lstStyle/>
        <a:p>
          <a:endParaRPr lang="es-CO"/>
        </a:p>
      </dgm:t>
    </dgm:pt>
    <dgm:pt modelId="{D8F119C9-5D35-4AF5-90F0-F39BF6E612FF}" type="sibTrans" cxnId="{DB3468DB-727E-4775-A444-0AA58465B5A2}">
      <dgm:prSet/>
      <dgm:spPr/>
      <dgm:t>
        <a:bodyPr/>
        <a:lstStyle/>
        <a:p>
          <a:endParaRPr lang="es-CO"/>
        </a:p>
      </dgm:t>
    </dgm:pt>
    <dgm:pt modelId="{E14A591D-7D33-413E-A787-38B6BB48BB5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baseline="0" dirty="0" smtClean="0"/>
            <a:t>María Hernández De La Vera</a:t>
          </a:r>
          <a:endParaRPr lang="es-CO" sz="1600" baseline="0" dirty="0"/>
        </a:p>
      </dgm:t>
    </dgm:pt>
    <dgm:pt modelId="{152B50AB-9859-4E19-8FD3-EE0C1CC25F42}" type="parTrans" cxnId="{FB1FB688-C52A-4CD4-890E-D947B1EFEC08}">
      <dgm:prSet/>
      <dgm:spPr/>
      <dgm:t>
        <a:bodyPr/>
        <a:lstStyle/>
        <a:p>
          <a:endParaRPr lang="es-CO"/>
        </a:p>
      </dgm:t>
    </dgm:pt>
    <dgm:pt modelId="{F5E19E8F-F15A-4A46-95A6-E34A68AA5AB3}" type="sibTrans" cxnId="{FB1FB688-C52A-4CD4-890E-D947B1EFEC08}">
      <dgm:prSet/>
      <dgm:spPr/>
      <dgm:t>
        <a:bodyPr/>
        <a:lstStyle/>
        <a:p>
          <a:endParaRPr lang="es-CO"/>
        </a:p>
      </dgm:t>
    </dgm:pt>
    <dgm:pt modelId="{B72A459B-C01A-4AE3-BC9F-D468C465DCB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Diego                                 Ruiz                                         De La Cámara</a:t>
          </a:r>
          <a:endParaRPr lang="es-CO" sz="1800" dirty="0"/>
        </a:p>
      </dgm:t>
    </dgm:pt>
    <dgm:pt modelId="{910776A9-BE28-47A8-B3BB-DD588BB84773}" type="parTrans" cxnId="{023E870A-558C-4A8F-8F04-8BCA4F247916}">
      <dgm:prSet/>
      <dgm:spPr/>
      <dgm:t>
        <a:bodyPr/>
        <a:lstStyle/>
        <a:p>
          <a:endParaRPr lang="es-CO"/>
        </a:p>
      </dgm:t>
    </dgm:pt>
    <dgm:pt modelId="{F0AFBE52-9886-40D1-8D59-781C575B20A2}" type="sibTrans" cxnId="{023E870A-558C-4A8F-8F04-8BCA4F247916}">
      <dgm:prSet/>
      <dgm:spPr/>
      <dgm:t>
        <a:bodyPr/>
        <a:lstStyle/>
        <a:p>
          <a:endParaRPr lang="es-CO"/>
        </a:p>
      </dgm:t>
    </dgm:pt>
    <dgm:pt modelId="{0D6E6F9A-8533-483F-A614-C7953BE2567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Mencia De Carvajal Martínez</a:t>
          </a:r>
          <a:endParaRPr lang="es-CO" sz="1800" dirty="0"/>
        </a:p>
      </dgm:t>
    </dgm:pt>
    <dgm:pt modelId="{D6DE79C4-D959-49B0-B14D-A5BF030CECB2}" type="parTrans" cxnId="{4EE4BBE7-13E7-46F0-A735-E51D4E8BD7D4}">
      <dgm:prSet/>
      <dgm:spPr/>
      <dgm:t>
        <a:bodyPr/>
        <a:lstStyle/>
        <a:p>
          <a:endParaRPr lang="es-CO"/>
        </a:p>
      </dgm:t>
    </dgm:pt>
    <dgm:pt modelId="{6E6F6F15-5F1A-4840-BBBB-28968CDF41AC}" type="sibTrans" cxnId="{4EE4BBE7-13E7-46F0-A735-E51D4E8BD7D4}">
      <dgm:prSet/>
      <dgm:spPr/>
      <dgm:t>
        <a:bodyPr/>
        <a:lstStyle/>
        <a:p>
          <a:endParaRPr lang="es-CO"/>
        </a:p>
      </dgm:t>
    </dgm:pt>
    <dgm:pt modelId="{589D3D54-899B-42D7-841E-E334C94598C3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baseline="0" dirty="0" smtClean="0"/>
            <a:t>Juan                    Ruiz De La Parra</a:t>
          </a:r>
          <a:endParaRPr lang="es-CO" sz="1600" baseline="0" dirty="0"/>
        </a:p>
      </dgm:t>
    </dgm:pt>
    <dgm:pt modelId="{BEDA1421-E79D-4BDD-B939-0CC292A3E555}" type="parTrans" cxnId="{B49366B8-82A5-4152-BC3A-67FF3826DBAD}">
      <dgm:prSet/>
      <dgm:spPr/>
      <dgm:t>
        <a:bodyPr/>
        <a:lstStyle/>
        <a:p>
          <a:endParaRPr lang="es-CO"/>
        </a:p>
      </dgm:t>
    </dgm:pt>
    <dgm:pt modelId="{198FEBB5-0E5B-4272-96D7-62D7CE652356}" type="sibTrans" cxnId="{B49366B8-82A5-4152-BC3A-67FF3826DBAD}">
      <dgm:prSet/>
      <dgm:spPr/>
      <dgm:t>
        <a:bodyPr/>
        <a:lstStyle/>
        <a:p>
          <a:endParaRPr lang="es-CO"/>
        </a:p>
      </dgm:t>
    </dgm:pt>
    <dgm:pt modelId="{19598356-02DC-4D8A-BC99-860DC42AA41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baseline="0" dirty="0" smtClean="0"/>
            <a:t>Elvira Martínez De Cárdenas</a:t>
          </a:r>
          <a:endParaRPr lang="es-CO" sz="1600" baseline="0" dirty="0"/>
        </a:p>
      </dgm:t>
    </dgm:pt>
    <dgm:pt modelId="{DECBD38B-2AF4-4F32-A44D-6DEBE57F944B}" type="parTrans" cxnId="{0B14B788-B1F5-4501-81D8-9BEB56CF483A}">
      <dgm:prSet/>
      <dgm:spPr/>
      <dgm:t>
        <a:bodyPr/>
        <a:lstStyle/>
        <a:p>
          <a:endParaRPr lang="es-CO"/>
        </a:p>
      </dgm:t>
    </dgm:pt>
    <dgm:pt modelId="{A437DCDD-9B72-49D6-A5C7-D10D07EEA727}" type="sibTrans" cxnId="{0B14B788-B1F5-4501-81D8-9BEB56CF483A}">
      <dgm:prSet/>
      <dgm:spPr/>
      <dgm:t>
        <a:bodyPr/>
        <a:lstStyle/>
        <a:p>
          <a:endParaRPr lang="es-CO"/>
        </a:p>
      </dgm:t>
    </dgm:pt>
    <dgm:pt modelId="{D3996123-1D7C-41DC-8AD9-79EEE80DC35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baseline="0" dirty="0" smtClean="0"/>
            <a:t>Rodrigo               De Carvajal Sánchez </a:t>
          </a:r>
          <a:r>
            <a:rPr lang="es-CO" sz="1400" baseline="0" dirty="0" err="1" smtClean="0"/>
            <a:t>Torreblanca</a:t>
          </a:r>
          <a:r>
            <a:rPr lang="es-CO" sz="1400" baseline="0" dirty="0" smtClean="0"/>
            <a:t>            </a:t>
          </a:r>
          <a:r>
            <a:rPr lang="es-CO" sz="1200" baseline="0" dirty="0" smtClean="0">
              <a:sym typeface="Wingdings" pitchFamily="2" charset="2"/>
            </a:rPr>
            <a:t> D 137</a:t>
          </a:r>
          <a:endParaRPr lang="es-CO" sz="1200" baseline="0" dirty="0"/>
        </a:p>
      </dgm:t>
    </dgm:pt>
    <dgm:pt modelId="{6CD5C1D8-F9E8-41A8-9A41-6BDDA19BE1B3}" type="parTrans" cxnId="{9CEBD775-2400-4C58-9C09-BB2D6707F321}">
      <dgm:prSet/>
      <dgm:spPr/>
      <dgm:t>
        <a:bodyPr/>
        <a:lstStyle/>
        <a:p>
          <a:endParaRPr lang="es-CO"/>
        </a:p>
      </dgm:t>
    </dgm:pt>
    <dgm:pt modelId="{E98B2F4F-E164-4707-B5F8-7FACE45A201F}" type="sibTrans" cxnId="{9CEBD775-2400-4C58-9C09-BB2D6707F321}">
      <dgm:prSet/>
      <dgm:spPr/>
      <dgm:t>
        <a:bodyPr/>
        <a:lstStyle/>
        <a:p>
          <a:endParaRPr lang="es-CO"/>
        </a:p>
      </dgm:t>
    </dgm:pt>
    <dgm:pt modelId="{D99C6BEE-2A8C-42C5-A537-EF2DA862DFD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Juana Martínez         </a:t>
          </a:r>
          <a:r>
            <a:rPr lang="es-CO" sz="1200" dirty="0" smtClean="0">
              <a:sym typeface="Wingdings" pitchFamily="2" charset="2"/>
            </a:rPr>
            <a:t> D 138</a:t>
          </a:r>
          <a:endParaRPr lang="es-CO" sz="1200" dirty="0"/>
        </a:p>
      </dgm:t>
    </dgm:pt>
    <dgm:pt modelId="{65A0EBD6-139A-4F1F-A163-517E99D5C3E8}" type="parTrans" cxnId="{0A67CF53-0EB3-482F-B639-6CD1916FDE2D}">
      <dgm:prSet/>
      <dgm:spPr/>
      <dgm:t>
        <a:bodyPr/>
        <a:lstStyle/>
        <a:p>
          <a:endParaRPr lang="es-CO"/>
        </a:p>
      </dgm:t>
    </dgm:pt>
    <dgm:pt modelId="{1D424E81-FE2E-4BE1-9143-7B5BFE9F0B73}" type="sibTrans" cxnId="{0A67CF53-0EB3-482F-B639-6CD1916FDE2D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C752101B-5763-42AE-B8CD-05182BFE1CB9}" type="pres">
      <dgm:prSet presAssocID="{37094833-E904-4D32-9C6A-1E819506B098}" presName="vertOne" presStyleCnt="0"/>
      <dgm:spPr/>
    </dgm:pt>
    <dgm:pt modelId="{13E5E374-B1F5-4771-88D9-73A2B8FEBB69}" type="pres">
      <dgm:prSet presAssocID="{37094833-E904-4D32-9C6A-1E819506B09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8E7879F-6050-4824-9741-54CC132B0935}" type="pres">
      <dgm:prSet presAssocID="{37094833-E904-4D32-9C6A-1E819506B098}" presName="parTransOne" presStyleCnt="0"/>
      <dgm:spPr/>
    </dgm:pt>
    <dgm:pt modelId="{CA4B680F-A90B-4214-96F5-C8954BDDCDDB}" type="pres">
      <dgm:prSet presAssocID="{37094833-E904-4D32-9C6A-1E819506B098}" presName="horzOne" presStyleCnt="0"/>
      <dgm:spPr/>
    </dgm:pt>
    <dgm:pt modelId="{99908226-CF92-4AB5-9CB8-2730E079F21E}" type="pres">
      <dgm:prSet presAssocID="{C9ECFB8C-8A17-4CB3-8CAB-7BCD35D161DF}" presName="vertTwo" presStyleCnt="0"/>
      <dgm:spPr/>
    </dgm:pt>
    <dgm:pt modelId="{951514B5-4CBD-4035-A6BE-338D47C1EBFC}" type="pres">
      <dgm:prSet presAssocID="{C9ECFB8C-8A17-4CB3-8CAB-7BCD35D161DF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B92BA48-5350-468B-9CE1-7A4BC80C7EE9}" type="pres">
      <dgm:prSet presAssocID="{C9ECFB8C-8A17-4CB3-8CAB-7BCD35D161DF}" presName="parTransTwo" presStyleCnt="0"/>
      <dgm:spPr/>
    </dgm:pt>
    <dgm:pt modelId="{BD64EDD0-87F7-427C-9C3F-81CB46072F3C}" type="pres">
      <dgm:prSet presAssocID="{C9ECFB8C-8A17-4CB3-8CAB-7BCD35D161DF}" presName="horzTwo" presStyleCnt="0"/>
      <dgm:spPr/>
    </dgm:pt>
    <dgm:pt modelId="{72E74726-3599-43A5-9716-5A83660095EB}" type="pres">
      <dgm:prSet presAssocID="{7D01F6CC-B820-42C3-BD80-F8D5763C81F1}" presName="vertThree" presStyleCnt="0"/>
      <dgm:spPr/>
    </dgm:pt>
    <dgm:pt modelId="{D7A8EFE8-7DB5-4C78-BD70-FE26413083F2}" type="pres">
      <dgm:prSet presAssocID="{7D01F6CC-B820-42C3-BD80-F8D5763C81F1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FA534DD-0DE0-461E-A939-600E86B2175E}" type="pres">
      <dgm:prSet presAssocID="{7D01F6CC-B820-42C3-BD80-F8D5763C81F1}" presName="horzThree" presStyleCnt="0"/>
      <dgm:spPr/>
    </dgm:pt>
    <dgm:pt modelId="{A0A2A92E-949E-430C-B191-74F428957C02}" type="pres">
      <dgm:prSet presAssocID="{D8F119C9-5D35-4AF5-90F0-F39BF6E612FF}" presName="sibSpaceThree" presStyleCnt="0"/>
      <dgm:spPr/>
    </dgm:pt>
    <dgm:pt modelId="{88A4F1BE-9BAC-4A9E-BD18-8157C2486985}" type="pres">
      <dgm:prSet presAssocID="{E14A591D-7D33-413E-A787-38B6BB48BB50}" presName="vertThree" presStyleCnt="0"/>
      <dgm:spPr/>
    </dgm:pt>
    <dgm:pt modelId="{7F63D571-FA86-459D-B77B-3936B76E4EBA}" type="pres">
      <dgm:prSet presAssocID="{E14A591D-7D33-413E-A787-38B6BB48BB50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945F1F9-50C3-48ED-82BB-AEA7218385F0}" type="pres">
      <dgm:prSet presAssocID="{E14A591D-7D33-413E-A787-38B6BB48BB50}" presName="horzThree" presStyleCnt="0"/>
      <dgm:spPr/>
    </dgm:pt>
    <dgm:pt modelId="{979F9F92-2193-4837-B77C-26DFDC9B9E45}" type="pres">
      <dgm:prSet presAssocID="{4861CDFA-2F64-4042-8490-007DFCAD4B09}" presName="sibSpaceTwo" presStyleCnt="0"/>
      <dgm:spPr/>
    </dgm:pt>
    <dgm:pt modelId="{233005C0-7AB8-4BED-8BCB-E8499B4BD378}" type="pres">
      <dgm:prSet presAssocID="{11AD30A6-2D8C-45E8-8390-2D59076AF853}" presName="vertTwo" presStyleCnt="0"/>
      <dgm:spPr/>
    </dgm:pt>
    <dgm:pt modelId="{D466DEA1-53C3-4118-9EA6-36E12DFB82F1}" type="pres">
      <dgm:prSet presAssocID="{11AD30A6-2D8C-45E8-8390-2D59076AF85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3D6230F-AB0E-4298-A83E-527537925CA0}" type="pres">
      <dgm:prSet presAssocID="{11AD30A6-2D8C-45E8-8390-2D59076AF853}" presName="parTransTwo" presStyleCnt="0"/>
      <dgm:spPr/>
    </dgm:pt>
    <dgm:pt modelId="{3A82768A-855B-4AC3-AFB0-AE4819C8235A}" type="pres">
      <dgm:prSet presAssocID="{11AD30A6-2D8C-45E8-8390-2D59076AF853}" presName="horzTwo" presStyleCnt="0"/>
      <dgm:spPr/>
    </dgm:pt>
    <dgm:pt modelId="{BDC82266-F574-486B-8341-23125CB809DE}" type="pres">
      <dgm:prSet presAssocID="{B72A459B-C01A-4AE3-BC9F-D468C465DCBF}" presName="vertThree" presStyleCnt="0"/>
      <dgm:spPr/>
    </dgm:pt>
    <dgm:pt modelId="{27622F97-CF95-4BC1-AA67-1BC6103EDD1E}" type="pres">
      <dgm:prSet presAssocID="{B72A459B-C01A-4AE3-BC9F-D468C465DCBF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517C958-13CF-4311-B8C3-7A865E2B5595}" type="pres">
      <dgm:prSet presAssocID="{B72A459B-C01A-4AE3-BC9F-D468C465DCBF}" presName="parTransThree" presStyleCnt="0"/>
      <dgm:spPr/>
    </dgm:pt>
    <dgm:pt modelId="{2016FE0F-B881-4655-A292-D3EE1C269496}" type="pres">
      <dgm:prSet presAssocID="{B72A459B-C01A-4AE3-BC9F-D468C465DCBF}" presName="horzThree" presStyleCnt="0"/>
      <dgm:spPr/>
    </dgm:pt>
    <dgm:pt modelId="{B2F7E20D-0A9A-4775-BFEA-CD167EED82CA}" type="pres">
      <dgm:prSet presAssocID="{589D3D54-899B-42D7-841E-E334C94598C3}" presName="vertFour" presStyleCnt="0">
        <dgm:presLayoutVars>
          <dgm:chPref val="3"/>
        </dgm:presLayoutVars>
      </dgm:prSet>
      <dgm:spPr/>
    </dgm:pt>
    <dgm:pt modelId="{C493C7B5-5AED-4064-946C-ED29598E512F}" type="pres">
      <dgm:prSet presAssocID="{589D3D54-899B-42D7-841E-E334C94598C3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5ED8D71-ECC6-4927-9C03-03E83423787C}" type="pres">
      <dgm:prSet presAssocID="{589D3D54-899B-42D7-841E-E334C94598C3}" presName="horzFour" presStyleCnt="0"/>
      <dgm:spPr/>
    </dgm:pt>
    <dgm:pt modelId="{A8559E24-8C80-4E0D-9010-568862FD1B97}" type="pres">
      <dgm:prSet presAssocID="{198FEBB5-0E5B-4272-96D7-62D7CE652356}" presName="sibSpaceFour" presStyleCnt="0"/>
      <dgm:spPr/>
    </dgm:pt>
    <dgm:pt modelId="{E214CA93-5943-46A9-864C-5E29C6089959}" type="pres">
      <dgm:prSet presAssocID="{19598356-02DC-4D8A-BC99-860DC42AA41F}" presName="vertFour" presStyleCnt="0">
        <dgm:presLayoutVars>
          <dgm:chPref val="3"/>
        </dgm:presLayoutVars>
      </dgm:prSet>
      <dgm:spPr/>
    </dgm:pt>
    <dgm:pt modelId="{1CDEF281-CAF4-4F5D-A478-8970E9E662DC}" type="pres">
      <dgm:prSet presAssocID="{19598356-02DC-4D8A-BC99-860DC42AA41F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E795293-EE8B-45CB-8F89-07BF7A4B5812}" type="pres">
      <dgm:prSet presAssocID="{19598356-02DC-4D8A-BC99-860DC42AA41F}" presName="horzFour" presStyleCnt="0"/>
      <dgm:spPr/>
    </dgm:pt>
    <dgm:pt modelId="{DFD1D016-994E-4901-AA77-C8A859BAF15B}" type="pres">
      <dgm:prSet presAssocID="{F0AFBE52-9886-40D1-8D59-781C575B20A2}" presName="sibSpaceThree" presStyleCnt="0"/>
      <dgm:spPr/>
    </dgm:pt>
    <dgm:pt modelId="{43B13A9A-B850-4871-801F-8FE7D2B95FA8}" type="pres">
      <dgm:prSet presAssocID="{0D6E6F9A-8533-483F-A614-C7953BE25678}" presName="vertThree" presStyleCnt="0"/>
      <dgm:spPr/>
    </dgm:pt>
    <dgm:pt modelId="{65CCEFF2-9630-4055-AD5D-9A15B04B6CE5}" type="pres">
      <dgm:prSet presAssocID="{0D6E6F9A-8533-483F-A614-C7953BE25678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E9D14D0-2144-44C1-A56D-2EE87FCEDCF7}" type="pres">
      <dgm:prSet presAssocID="{0D6E6F9A-8533-483F-A614-C7953BE25678}" presName="parTransThree" presStyleCnt="0"/>
      <dgm:spPr/>
    </dgm:pt>
    <dgm:pt modelId="{3CA00E6A-5C34-4C1C-8154-181736EB4ACD}" type="pres">
      <dgm:prSet presAssocID="{0D6E6F9A-8533-483F-A614-C7953BE25678}" presName="horzThree" presStyleCnt="0"/>
      <dgm:spPr/>
    </dgm:pt>
    <dgm:pt modelId="{BC21E4D8-B351-4DB4-9C7E-573A968B1741}" type="pres">
      <dgm:prSet presAssocID="{D3996123-1D7C-41DC-8AD9-79EEE80DC350}" presName="vertFour" presStyleCnt="0">
        <dgm:presLayoutVars>
          <dgm:chPref val="3"/>
        </dgm:presLayoutVars>
      </dgm:prSet>
      <dgm:spPr/>
    </dgm:pt>
    <dgm:pt modelId="{8709B4D0-A971-414E-85D0-E9DF149F8DD3}" type="pres">
      <dgm:prSet presAssocID="{D3996123-1D7C-41DC-8AD9-79EEE80DC350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25A1D96-3EEB-4A4D-9FC3-A9C125CDDDE9}" type="pres">
      <dgm:prSet presAssocID="{D3996123-1D7C-41DC-8AD9-79EEE80DC350}" presName="horzFour" presStyleCnt="0"/>
      <dgm:spPr/>
    </dgm:pt>
    <dgm:pt modelId="{DA50857E-890E-4367-8A44-90D61E29AF33}" type="pres">
      <dgm:prSet presAssocID="{E98B2F4F-E164-4707-B5F8-7FACE45A201F}" presName="sibSpaceFour" presStyleCnt="0"/>
      <dgm:spPr/>
    </dgm:pt>
    <dgm:pt modelId="{7395680F-98A2-48D4-959B-A569E81E6A52}" type="pres">
      <dgm:prSet presAssocID="{D99C6BEE-2A8C-42C5-A537-EF2DA862DFDA}" presName="vertFour" presStyleCnt="0">
        <dgm:presLayoutVars>
          <dgm:chPref val="3"/>
        </dgm:presLayoutVars>
      </dgm:prSet>
      <dgm:spPr/>
    </dgm:pt>
    <dgm:pt modelId="{C0986A04-8EF6-4473-9010-A1555CF41500}" type="pres">
      <dgm:prSet presAssocID="{D99C6BEE-2A8C-42C5-A537-EF2DA862DFDA}" presName="txFour" presStyleLbl="node4" presStyleIdx="3" presStyleCnt="4" custLinFactNeighborX="2082" custLinFactNeighborY="2489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24D206F-D63F-4E1C-B01C-B724B860CA08}" type="pres">
      <dgm:prSet presAssocID="{D99C6BEE-2A8C-42C5-A537-EF2DA862DFDA}" presName="horzFour" presStyleCnt="0"/>
      <dgm:spPr/>
    </dgm:pt>
  </dgm:ptLst>
  <dgm:cxnLst>
    <dgm:cxn modelId="{7800FA5A-23E5-4E56-AF75-347904E67FE6}" type="presOf" srcId="{B72A459B-C01A-4AE3-BC9F-D468C465DCBF}" destId="{27622F97-CF95-4BC1-AA67-1BC6103EDD1E}" srcOrd="0" destOrd="0" presId="urn:microsoft.com/office/officeart/2005/8/layout/hierarchy4"/>
    <dgm:cxn modelId="{CB4F0BBE-D44A-41AF-BAD9-D88A85331C9C}" srcId="{37094833-E904-4D32-9C6A-1E819506B098}" destId="{11AD30A6-2D8C-45E8-8390-2D59076AF853}" srcOrd="1" destOrd="0" parTransId="{F3F87D92-BCF6-4298-B880-3A558E758134}" sibTransId="{97480AB1-9169-4446-8AFB-17983F2367A5}"/>
    <dgm:cxn modelId="{0F827A6E-A08A-460C-9CC5-C2C59439BB4A}" srcId="{37094833-E904-4D32-9C6A-1E819506B098}" destId="{C9ECFB8C-8A17-4CB3-8CAB-7BCD35D161DF}" srcOrd="0" destOrd="0" parTransId="{DBC11D1E-8ED4-4D65-8E82-BCF1741EB0AF}" sibTransId="{4861CDFA-2F64-4042-8490-007DFCAD4B09}"/>
    <dgm:cxn modelId="{0B14B788-B1F5-4501-81D8-9BEB56CF483A}" srcId="{B72A459B-C01A-4AE3-BC9F-D468C465DCBF}" destId="{19598356-02DC-4D8A-BC99-860DC42AA41F}" srcOrd="1" destOrd="0" parTransId="{DECBD38B-2AF4-4F32-A44D-6DEBE57F944B}" sibTransId="{A437DCDD-9B72-49D6-A5C7-D10D07EEA727}"/>
    <dgm:cxn modelId="{92C536E8-188C-4240-9146-9798EC988536}" type="presOf" srcId="{E14A591D-7D33-413E-A787-38B6BB48BB50}" destId="{7F63D571-FA86-459D-B77B-3936B76E4EBA}" srcOrd="0" destOrd="0" presId="urn:microsoft.com/office/officeart/2005/8/layout/hierarchy4"/>
    <dgm:cxn modelId="{BFA0AAA9-EF95-450A-876D-21B62F5543D5}" type="presOf" srcId="{7D01F6CC-B820-42C3-BD80-F8D5763C81F1}" destId="{D7A8EFE8-7DB5-4C78-BD70-FE26413083F2}" srcOrd="0" destOrd="0" presId="urn:microsoft.com/office/officeart/2005/8/layout/hierarchy4"/>
    <dgm:cxn modelId="{07330AA8-7384-4FBE-A212-40095A0553AC}" type="presOf" srcId="{37094833-E904-4D32-9C6A-1E819506B098}" destId="{13E5E374-B1F5-4771-88D9-73A2B8FEBB69}" srcOrd="0" destOrd="0" presId="urn:microsoft.com/office/officeart/2005/8/layout/hierarchy4"/>
    <dgm:cxn modelId="{3A363DAE-E8AE-440C-89F1-4482237827C4}" srcId="{10ED40AF-DFB1-4943-B6DB-2A904FAA918A}" destId="{37094833-E904-4D32-9C6A-1E819506B098}" srcOrd="0" destOrd="0" parTransId="{BCBE2194-F2C0-4E5F-9096-F1871EEF26FE}" sibTransId="{078C0D63-68B3-49CE-A0DD-90BF09669881}"/>
    <dgm:cxn modelId="{90584C27-AB87-4E58-A578-995C5857A00C}" type="presOf" srcId="{C9ECFB8C-8A17-4CB3-8CAB-7BCD35D161DF}" destId="{951514B5-4CBD-4035-A6BE-338D47C1EBFC}" srcOrd="0" destOrd="0" presId="urn:microsoft.com/office/officeart/2005/8/layout/hierarchy4"/>
    <dgm:cxn modelId="{9CEBD775-2400-4C58-9C09-BB2D6707F321}" srcId="{0D6E6F9A-8533-483F-A614-C7953BE25678}" destId="{D3996123-1D7C-41DC-8AD9-79EEE80DC350}" srcOrd="0" destOrd="0" parTransId="{6CD5C1D8-F9E8-41A8-9A41-6BDDA19BE1B3}" sibTransId="{E98B2F4F-E164-4707-B5F8-7FACE45A201F}"/>
    <dgm:cxn modelId="{22DCAA65-AF6B-4A78-AF29-72C448F1F35D}" type="presOf" srcId="{19598356-02DC-4D8A-BC99-860DC42AA41F}" destId="{1CDEF281-CAF4-4F5D-A478-8970E9E662DC}" srcOrd="0" destOrd="0" presId="urn:microsoft.com/office/officeart/2005/8/layout/hierarchy4"/>
    <dgm:cxn modelId="{61A64C42-8B0A-473D-90ED-A5EF412B352C}" type="presOf" srcId="{D3996123-1D7C-41DC-8AD9-79EEE80DC350}" destId="{8709B4D0-A971-414E-85D0-E9DF149F8DD3}" srcOrd="0" destOrd="0" presId="urn:microsoft.com/office/officeart/2005/8/layout/hierarchy4"/>
    <dgm:cxn modelId="{023E870A-558C-4A8F-8F04-8BCA4F247916}" srcId="{11AD30A6-2D8C-45E8-8390-2D59076AF853}" destId="{B72A459B-C01A-4AE3-BC9F-D468C465DCBF}" srcOrd="0" destOrd="0" parTransId="{910776A9-BE28-47A8-B3BB-DD588BB84773}" sibTransId="{F0AFBE52-9886-40D1-8D59-781C575B20A2}"/>
    <dgm:cxn modelId="{DB3468DB-727E-4775-A444-0AA58465B5A2}" srcId="{C9ECFB8C-8A17-4CB3-8CAB-7BCD35D161DF}" destId="{7D01F6CC-B820-42C3-BD80-F8D5763C81F1}" srcOrd="0" destOrd="0" parTransId="{A65AFC11-DF52-430D-8EF6-EF4BEF4FE49B}" sibTransId="{D8F119C9-5D35-4AF5-90F0-F39BF6E612FF}"/>
    <dgm:cxn modelId="{41715203-CFC7-475C-8413-5B562AC5422D}" type="presOf" srcId="{11AD30A6-2D8C-45E8-8390-2D59076AF853}" destId="{D466DEA1-53C3-4118-9EA6-36E12DFB82F1}" srcOrd="0" destOrd="0" presId="urn:microsoft.com/office/officeart/2005/8/layout/hierarchy4"/>
    <dgm:cxn modelId="{FB1FB688-C52A-4CD4-890E-D947B1EFEC08}" srcId="{C9ECFB8C-8A17-4CB3-8CAB-7BCD35D161DF}" destId="{E14A591D-7D33-413E-A787-38B6BB48BB50}" srcOrd="1" destOrd="0" parTransId="{152B50AB-9859-4E19-8FD3-EE0C1CC25F42}" sibTransId="{F5E19E8F-F15A-4A46-95A6-E34A68AA5AB3}"/>
    <dgm:cxn modelId="{B49366B8-82A5-4152-BC3A-67FF3826DBAD}" srcId="{B72A459B-C01A-4AE3-BC9F-D468C465DCBF}" destId="{589D3D54-899B-42D7-841E-E334C94598C3}" srcOrd="0" destOrd="0" parTransId="{BEDA1421-E79D-4BDD-B939-0CC292A3E555}" sibTransId="{198FEBB5-0E5B-4272-96D7-62D7CE652356}"/>
    <dgm:cxn modelId="{0A67CF53-0EB3-482F-B639-6CD1916FDE2D}" srcId="{0D6E6F9A-8533-483F-A614-C7953BE25678}" destId="{D99C6BEE-2A8C-42C5-A537-EF2DA862DFDA}" srcOrd="1" destOrd="0" parTransId="{65A0EBD6-139A-4F1F-A163-517E99D5C3E8}" sibTransId="{1D424E81-FE2E-4BE1-9143-7B5BFE9F0B73}"/>
    <dgm:cxn modelId="{4BB9DFF3-5EB9-4B83-AB6E-21FAB7958218}" type="presOf" srcId="{10ED40AF-DFB1-4943-B6DB-2A904FAA918A}" destId="{E75BF49A-0BBD-418B-A465-D5C73CDDC862}" srcOrd="0" destOrd="0" presId="urn:microsoft.com/office/officeart/2005/8/layout/hierarchy4"/>
    <dgm:cxn modelId="{B9DE9205-7706-47ED-8975-5A2DDB8E16FE}" type="presOf" srcId="{589D3D54-899B-42D7-841E-E334C94598C3}" destId="{C493C7B5-5AED-4064-946C-ED29598E512F}" srcOrd="0" destOrd="0" presId="urn:microsoft.com/office/officeart/2005/8/layout/hierarchy4"/>
    <dgm:cxn modelId="{1777850E-50C0-4D2D-BC85-1F1D68DA25EE}" type="presOf" srcId="{D99C6BEE-2A8C-42C5-A537-EF2DA862DFDA}" destId="{C0986A04-8EF6-4473-9010-A1555CF41500}" srcOrd="0" destOrd="0" presId="urn:microsoft.com/office/officeart/2005/8/layout/hierarchy4"/>
    <dgm:cxn modelId="{C0FA6AA3-A5D1-4FAF-8C7B-59575E31CD18}" type="presOf" srcId="{0D6E6F9A-8533-483F-A614-C7953BE25678}" destId="{65CCEFF2-9630-4055-AD5D-9A15B04B6CE5}" srcOrd="0" destOrd="0" presId="urn:microsoft.com/office/officeart/2005/8/layout/hierarchy4"/>
    <dgm:cxn modelId="{4EE4BBE7-13E7-46F0-A735-E51D4E8BD7D4}" srcId="{11AD30A6-2D8C-45E8-8390-2D59076AF853}" destId="{0D6E6F9A-8533-483F-A614-C7953BE25678}" srcOrd="1" destOrd="0" parTransId="{D6DE79C4-D959-49B0-B14D-A5BF030CECB2}" sibTransId="{6E6F6F15-5F1A-4840-BBBB-28968CDF41AC}"/>
    <dgm:cxn modelId="{F134404E-4D36-4045-95BB-913787CBAE01}" type="presParOf" srcId="{E75BF49A-0BBD-418B-A465-D5C73CDDC862}" destId="{C752101B-5763-42AE-B8CD-05182BFE1CB9}" srcOrd="0" destOrd="0" presId="urn:microsoft.com/office/officeart/2005/8/layout/hierarchy4"/>
    <dgm:cxn modelId="{9D3F3B2C-A926-4176-968B-18C5E8889DBE}" type="presParOf" srcId="{C752101B-5763-42AE-B8CD-05182BFE1CB9}" destId="{13E5E374-B1F5-4771-88D9-73A2B8FEBB69}" srcOrd="0" destOrd="0" presId="urn:microsoft.com/office/officeart/2005/8/layout/hierarchy4"/>
    <dgm:cxn modelId="{943B0E2A-C1D0-4419-9EC5-CE049590D5FA}" type="presParOf" srcId="{C752101B-5763-42AE-B8CD-05182BFE1CB9}" destId="{C8E7879F-6050-4824-9741-54CC132B0935}" srcOrd="1" destOrd="0" presId="urn:microsoft.com/office/officeart/2005/8/layout/hierarchy4"/>
    <dgm:cxn modelId="{904D6172-8E4C-43E6-A600-5C5740CA98C0}" type="presParOf" srcId="{C752101B-5763-42AE-B8CD-05182BFE1CB9}" destId="{CA4B680F-A90B-4214-96F5-C8954BDDCDDB}" srcOrd="2" destOrd="0" presId="urn:microsoft.com/office/officeart/2005/8/layout/hierarchy4"/>
    <dgm:cxn modelId="{74F772FF-1664-4EE0-B1CD-F6E5C7D4D08B}" type="presParOf" srcId="{CA4B680F-A90B-4214-96F5-C8954BDDCDDB}" destId="{99908226-CF92-4AB5-9CB8-2730E079F21E}" srcOrd="0" destOrd="0" presId="urn:microsoft.com/office/officeart/2005/8/layout/hierarchy4"/>
    <dgm:cxn modelId="{9E35A2C8-8B44-4401-8D55-9106B5AA99B6}" type="presParOf" srcId="{99908226-CF92-4AB5-9CB8-2730E079F21E}" destId="{951514B5-4CBD-4035-A6BE-338D47C1EBFC}" srcOrd="0" destOrd="0" presId="urn:microsoft.com/office/officeart/2005/8/layout/hierarchy4"/>
    <dgm:cxn modelId="{783CE15F-E003-4C80-8AFC-9AB39781F283}" type="presParOf" srcId="{99908226-CF92-4AB5-9CB8-2730E079F21E}" destId="{9B92BA48-5350-468B-9CE1-7A4BC80C7EE9}" srcOrd="1" destOrd="0" presId="urn:microsoft.com/office/officeart/2005/8/layout/hierarchy4"/>
    <dgm:cxn modelId="{EE5C1D86-D30D-4BCE-99E5-CCA394F5FA5B}" type="presParOf" srcId="{99908226-CF92-4AB5-9CB8-2730E079F21E}" destId="{BD64EDD0-87F7-427C-9C3F-81CB46072F3C}" srcOrd="2" destOrd="0" presId="urn:microsoft.com/office/officeart/2005/8/layout/hierarchy4"/>
    <dgm:cxn modelId="{83A3D5BD-3F97-476D-99E0-591918E2BE2E}" type="presParOf" srcId="{BD64EDD0-87F7-427C-9C3F-81CB46072F3C}" destId="{72E74726-3599-43A5-9716-5A83660095EB}" srcOrd="0" destOrd="0" presId="urn:microsoft.com/office/officeart/2005/8/layout/hierarchy4"/>
    <dgm:cxn modelId="{4C4B9742-C5DA-477D-AF4D-CE5BBBBFF5F8}" type="presParOf" srcId="{72E74726-3599-43A5-9716-5A83660095EB}" destId="{D7A8EFE8-7DB5-4C78-BD70-FE26413083F2}" srcOrd="0" destOrd="0" presId="urn:microsoft.com/office/officeart/2005/8/layout/hierarchy4"/>
    <dgm:cxn modelId="{379126D2-EFE9-4686-A68D-9DF65E65512A}" type="presParOf" srcId="{72E74726-3599-43A5-9716-5A83660095EB}" destId="{AFA534DD-0DE0-461E-A939-600E86B2175E}" srcOrd="1" destOrd="0" presId="urn:microsoft.com/office/officeart/2005/8/layout/hierarchy4"/>
    <dgm:cxn modelId="{9DB14C44-69FF-4E41-AD74-4842AAD3071B}" type="presParOf" srcId="{BD64EDD0-87F7-427C-9C3F-81CB46072F3C}" destId="{A0A2A92E-949E-430C-B191-74F428957C02}" srcOrd="1" destOrd="0" presId="urn:microsoft.com/office/officeart/2005/8/layout/hierarchy4"/>
    <dgm:cxn modelId="{40417F20-21EC-46A0-AFF1-8228170C70E8}" type="presParOf" srcId="{BD64EDD0-87F7-427C-9C3F-81CB46072F3C}" destId="{88A4F1BE-9BAC-4A9E-BD18-8157C2486985}" srcOrd="2" destOrd="0" presId="urn:microsoft.com/office/officeart/2005/8/layout/hierarchy4"/>
    <dgm:cxn modelId="{90779317-3F8D-490B-A38A-F34669336E74}" type="presParOf" srcId="{88A4F1BE-9BAC-4A9E-BD18-8157C2486985}" destId="{7F63D571-FA86-459D-B77B-3936B76E4EBA}" srcOrd="0" destOrd="0" presId="urn:microsoft.com/office/officeart/2005/8/layout/hierarchy4"/>
    <dgm:cxn modelId="{7177D497-8C0F-4A4C-B3FC-58B20E6AA0C0}" type="presParOf" srcId="{88A4F1BE-9BAC-4A9E-BD18-8157C2486985}" destId="{F945F1F9-50C3-48ED-82BB-AEA7218385F0}" srcOrd="1" destOrd="0" presId="urn:microsoft.com/office/officeart/2005/8/layout/hierarchy4"/>
    <dgm:cxn modelId="{7470E6FB-9355-4F6E-A016-3FC75CF9ADC1}" type="presParOf" srcId="{CA4B680F-A90B-4214-96F5-C8954BDDCDDB}" destId="{979F9F92-2193-4837-B77C-26DFDC9B9E45}" srcOrd="1" destOrd="0" presId="urn:microsoft.com/office/officeart/2005/8/layout/hierarchy4"/>
    <dgm:cxn modelId="{02A24642-FDEF-4BB6-B3CE-48A6B252A67A}" type="presParOf" srcId="{CA4B680F-A90B-4214-96F5-C8954BDDCDDB}" destId="{233005C0-7AB8-4BED-8BCB-E8499B4BD378}" srcOrd="2" destOrd="0" presId="urn:microsoft.com/office/officeart/2005/8/layout/hierarchy4"/>
    <dgm:cxn modelId="{4FE44C4C-CB29-48A3-B0F4-C3901A30ED71}" type="presParOf" srcId="{233005C0-7AB8-4BED-8BCB-E8499B4BD378}" destId="{D466DEA1-53C3-4118-9EA6-36E12DFB82F1}" srcOrd="0" destOrd="0" presId="urn:microsoft.com/office/officeart/2005/8/layout/hierarchy4"/>
    <dgm:cxn modelId="{6D1BFF81-DBE8-4EF1-BB1C-19953D598B5A}" type="presParOf" srcId="{233005C0-7AB8-4BED-8BCB-E8499B4BD378}" destId="{03D6230F-AB0E-4298-A83E-527537925CA0}" srcOrd="1" destOrd="0" presId="urn:microsoft.com/office/officeart/2005/8/layout/hierarchy4"/>
    <dgm:cxn modelId="{1571A396-F913-4389-8DE8-435783736A2D}" type="presParOf" srcId="{233005C0-7AB8-4BED-8BCB-E8499B4BD378}" destId="{3A82768A-855B-4AC3-AFB0-AE4819C8235A}" srcOrd="2" destOrd="0" presId="urn:microsoft.com/office/officeart/2005/8/layout/hierarchy4"/>
    <dgm:cxn modelId="{585F4D38-647A-4972-BC96-92A252EE37A1}" type="presParOf" srcId="{3A82768A-855B-4AC3-AFB0-AE4819C8235A}" destId="{BDC82266-F574-486B-8341-23125CB809DE}" srcOrd="0" destOrd="0" presId="urn:microsoft.com/office/officeart/2005/8/layout/hierarchy4"/>
    <dgm:cxn modelId="{E8282931-CBA0-4C9D-A90E-7EAFB006099F}" type="presParOf" srcId="{BDC82266-F574-486B-8341-23125CB809DE}" destId="{27622F97-CF95-4BC1-AA67-1BC6103EDD1E}" srcOrd="0" destOrd="0" presId="urn:microsoft.com/office/officeart/2005/8/layout/hierarchy4"/>
    <dgm:cxn modelId="{B3E6A089-CE78-486B-8928-524BA7613B59}" type="presParOf" srcId="{BDC82266-F574-486B-8341-23125CB809DE}" destId="{7517C958-13CF-4311-B8C3-7A865E2B5595}" srcOrd="1" destOrd="0" presId="urn:microsoft.com/office/officeart/2005/8/layout/hierarchy4"/>
    <dgm:cxn modelId="{6E67B25C-F1EB-41E6-B7B5-F15C8112A1A3}" type="presParOf" srcId="{BDC82266-F574-486B-8341-23125CB809DE}" destId="{2016FE0F-B881-4655-A292-D3EE1C269496}" srcOrd="2" destOrd="0" presId="urn:microsoft.com/office/officeart/2005/8/layout/hierarchy4"/>
    <dgm:cxn modelId="{A4A0837E-A11D-4322-867F-47AD33B13C9A}" type="presParOf" srcId="{2016FE0F-B881-4655-A292-D3EE1C269496}" destId="{B2F7E20D-0A9A-4775-BFEA-CD167EED82CA}" srcOrd="0" destOrd="0" presId="urn:microsoft.com/office/officeart/2005/8/layout/hierarchy4"/>
    <dgm:cxn modelId="{FE42BBB7-3D88-436B-9C81-875AA58E5BD9}" type="presParOf" srcId="{B2F7E20D-0A9A-4775-BFEA-CD167EED82CA}" destId="{C493C7B5-5AED-4064-946C-ED29598E512F}" srcOrd="0" destOrd="0" presId="urn:microsoft.com/office/officeart/2005/8/layout/hierarchy4"/>
    <dgm:cxn modelId="{7B0FD055-D187-41E6-B677-901F540998DD}" type="presParOf" srcId="{B2F7E20D-0A9A-4775-BFEA-CD167EED82CA}" destId="{E5ED8D71-ECC6-4927-9C03-03E83423787C}" srcOrd="1" destOrd="0" presId="urn:microsoft.com/office/officeart/2005/8/layout/hierarchy4"/>
    <dgm:cxn modelId="{949BA355-F4BD-4F6B-AA9C-7DA7D0735548}" type="presParOf" srcId="{2016FE0F-B881-4655-A292-D3EE1C269496}" destId="{A8559E24-8C80-4E0D-9010-568862FD1B97}" srcOrd="1" destOrd="0" presId="urn:microsoft.com/office/officeart/2005/8/layout/hierarchy4"/>
    <dgm:cxn modelId="{36A69FCD-FF41-4DF6-954D-17BC1C9BB602}" type="presParOf" srcId="{2016FE0F-B881-4655-A292-D3EE1C269496}" destId="{E214CA93-5943-46A9-864C-5E29C6089959}" srcOrd="2" destOrd="0" presId="urn:microsoft.com/office/officeart/2005/8/layout/hierarchy4"/>
    <dgm:cxn modelId="{70B4FAD8-89FD-4275-844E-313D28FFEE6A}" type="presParOf" srcId="{E214CA93-5943-46A9-864C-5E29C6089959}" destId="{1CDEF281-CAF4-4F5D-A478-8970E9E662DC}" srcOrd="0" destOrd="0" presId="urn:microsoft.com/office/officeart/2005/8/layout/hierarchy4"/>
    <dgm:cxn modelId="{2D52DEF8-CEC2-43BF-AEDF-BE9C47EB9CD0}" type="presParOf" srcId="{E214CA93-5943-46A9-864C-5E29C6089959}" destId="{9E795293-EE8B-45CB-8F89-07BF7A4B5812}" srcOrd="1" destOrd="0" presId="urn:microsoft.com/office/officeart/2005/8/layout/hierarchy4"/>
    <dgm:cxn modelId="{85B20352-5D40-4121-B440-CD550D8E7AB2}" type="presParOf" srcId="{3A82768A-855B-4AC3-AFB0-AE4819C8235A}" destId="{DFD1D016-994E-4901-AA77-C8A859BAF15B}" srcOrd="1" destOrd="0" presId="urn:microsoft.com/office/officeart/2005/8/layout/hierarchy4"/>
    <dgm:cxn modelId="{248D0735-3DA2-4416-AB66-1AED91324309}" type="presParOf" srcId="{3A82768A-855B-4AC3-AFB0-AE4819C8235A}" destId="{43B13A9A-B850-4871-801F-8FE7D2B95FA8}" srcOrd="2" destOrd="0" presId="urn:microsoft.com/office/officeart/2005/8/layout/hierarchy4"/>
    <dgm:cxn modelId="{521386BF-7B6F-4036-A6AB-41CB6359D438}" type="presParOf" srcId="{43B13A9A-B850-4871-801F-8FE7D2B95FA8}" destId="{65CCEFF2-9630-4055-AD5D-9A15B04B6CE5}" srcOrd="0" destOrd="0" presId="urn:microsoft.com/office/officeart/2005/8/layout/hierarchy4"/>
    <dgm:cxn modelId="{41A5E899-1815-47E2-BB52-18EC9EF85B79}" type="presParOf" srcId="{43B13A9A-B850-4871-801F-8FE7D2B95FA8}" destId="{6E9D14D0-2144-44C1-A56D-2EE87FCEDCF7}" srcOrd="1" destOrd="0" presId="urn:microsoft.com/office/officeart/2005/8/layout/hierarchy4"/>
    <dgm:cxn modelId="{B4217031-826D-4A3A-B6A5-5B57DDE0461F}" type="presParOf" srcId="{43B13A9A-B850-4871-801F-8FE7D2B95FA8}" destId="{3CA00E6A-5C34-4C1C-8154-181736EB4ACD}" srcOrd="2" destOrd="0" presId="urn:microsoft.com/office/officeart/2005/8/layout/hierarchy4"/>
    <dgm:cxn modelId="{443BCBBE-6002-4488-A65C-E0A73BBAD0C7}" type="presParOf" srcId="{3CA00E6A-5C34-4C1C-8154-181736EB4ACD}" destId="{BC21E4D8-B351-4DB4-9C7E-573A968B1741}" srcOrd="0" destOrd="0" presId="urn:microsoft.com/office/officeart/2005/8/layout/hierarchy4"/>
    <dgm:cxn modelId="{5473DEA6-6ED1-4D2D-9D61-8217B49361E5}" type="presParOf" srcId="{BC21E4D8-B351-4DB4-9C7E-573A968B1741}" destId="{8709B4D0-A971-414E-85D0-E9DF149F8DD3}" srcOrd="0" destOrd="0" presId="urn:microsoft.com/office/officeart/2005/8/layout/hierarchy4"/>
    <dgm:cxn modelId="{8EF59EE6-FCBA-4089-8475-6522254FBDF5}" type="presParOf" srcId="{BC21E4D8-B351-4DB4-9C7E-573A968B1741}" destId="{B25A1D96-3EEB-4A4D-9FC3-A9C125CDDDE9}" srcOrd="1" destOrd="0" presId="urn:microsoft.com/office/officeart/2005/8/layout/hierarchy4"/>
    <dgm:cxn modelId="{D2AD5DF6-D5E1-4B13-AD0E-35CD6D52C7BF}" type="presParOf" srcId="{3CA00E6A-5C34-4C1C-8154-181736EB4ACD}" destId="{DA50857E-890E-4367-8A44-90D61E29AF33}" srcOrd="1" destOrd="0" presId="urn:microsoft.com/office/officeart/2005/8/layout/hierarchy4"/>
    <dgm:cxn modelId="{A5A6C825-A003-445D-AAB3-0FB70A152262}" type="presParOf" srcId="{3CA00E6A-5C34-4C1C-8154-181736EB4ACD}" destId="{7395680F-98A2-48D4-959B-A569E81E6A52}" srcOrd="2" destOrd="0" presId="urn:microsoft.com/office/officeart/2005/8/layout/hierarchy4"/>
    <dgm:cxn modelId="{FE1F14F6-73B8-4D03-972B-651A948219A0}" type="presParOf" srcId="{7395680F-98A2-48D4-959B-A569E81E6A52}" destId="{C0986A04-8EF6-4473-9010-A1555CF41500}" srcOrd="0" destOrd="0" presId="urn:microsoft.com/office/officeart/2005/8/layout/hierarchy4"/>
    <dgm:cxn modelId="{D9DEA36C-3BD8-4629-BF69-9A41DF5854D5}" type="presParOf" srcId="{7395680F-98A2-48D4-959B-A569E81E6A52}" destId="{D24D206F-D63F-4E1C-B01C-B724B860CA08}" srcOrd="1" destOrd="0" presId="urn:microsoft.com/office/officeart/2005/8/layout/hierarchy4"/>
  </dgm:cxnLst>
  <dgm:bg/>
  <dgm:whole/>
</dgm:dataModel>
</file>

<file path=ppt/diagrams/data136.xml><?xml version="1.0" encoding="utf-8"?>
<dgm:dataModel xmlns:dgm="http://schemas.openxmlformats.org/drawingml/2006/diagram" xmlns:a="http://schemas.openxmlformats.org/drawingml/2006/main">
  <dgm:ptLst>
    <dgm:pt modelId="{82AD6EC5-25B8-4AE9-9B8C-50B6D68B73C5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C1E32237-FA95-4006-A9D0-3F6E18932828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Rodrigo de Carvajal Sánchez </a:t>
          </a:r>
          <a:r>
            <a:rPr lang="es-CO" sz="2800" i="1" dirty="0" err="1" smtClean="0"/>
            <a:t>Torreblanca</a:t>
          </a:r>
          <a:endParaRPr lang="es-CO" sz="2800" i="1" dirty="0"/>
        </a:p>
      </dgm:t>
    </dgm:pt>
    <dgm:pt modelId="{52DE75E8-6038-4BD3-A71B-0B8A441E6CF0}" type="parTrans" cxnId="{AB1329CE-9FA1-4EE7-B24D-7EAC4D84B0CE}">
      <dgm:prSet/>
      <dgm:spPr/>
      <dgm:t>
        <a:bodyPr/>
        <a:lstStyle/>
        <a:p>
          <a:endParaRPr lang="es-CO"/>
        </a:p>
      </dgm:t>
    </dgm:pt>
    <dgm:pt modelId="{5E41B648-C2E7-48D4-A255-49DD5A91AFCD}" type="sibTrans" cxnId="{AB1329CE-9FA1-4EE7-B24D-7EAC4D84B0CE}">
      <dgm:prSet/>
      <dgm:spPr/>
      <dgm:t>
        <a:bodyPr/>
        <a:lstStyle/>
        <a:p>
          <a:endParaRPr lang="es-CO"/>
        </a:p>
      </dgm:t>
    </dgm:pt>
    <dgm:pt modelId="{E4D63C47-88AF-4407-AA1E-7341734024E7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dirty="0" smtClean="0"/>
            <a:t>Bartolomé Sánchez </a:t>
          </a:r>
          <a:r>
            <a:rPr lang="es-CO" sz="2400" dirty="0" err="1" smtClean="0"/>
            <a:t>Torreblanca</a:t>
          </a:r>
          <a:endParaRPr lang="es-CO" sz="2400" dirty="0"/>
        </a:p>
      </dgm:t>
    </dgm:pt>
    <dgm:pt modelId="{B7AB0A6A-CC04-4A25-95E1-5B8B9BA6813E}" type="parTrans" cxnId="{CE11040A-04E1-46AB-8D09-837907BB8590}">
      <dgm:prSet/>
      <dgm:spPr/>
      <dgm:t>
        <a:bodyPr/>
        <a:lstStyle/>
        <a:p>
          <a:endParaRPr lang="es-CO"/>
        </a:p>
      </dgm:t>
    </dgm:pt>
    <dgm:pt modelId="{AC2ACD36-FAC7-4720-AABF-8E809FAC315D}" type="sibTrans" cxnId="{CE11040A-04E1-46AB-8D09-837907BB8590}">
      <dgm:prSet/>
      <dgm:spPr/>
      <dgm:t>
        <a:bodyPr/>
        <a:lstStyle/>
        <a:p>
          <a:endParaRPr lang="es-CO"/>
        </a:p>
      </dgm:t>
    </dgm:pt>
    <dgm:pt modelId="{E1949169-745B-4500-A252-B133A82C8C23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dirty="0" smtClean="0"/>
            <a:t>Mencia de Carvajal Vásquez</a:t>
          </a:r>
          <a:endParaRPr lang="es-CO" sz="2400" dirty="0"/>
        </a:p>
      </dgm:t>
    </dgm:pt>
    <dgm:pt modelId="{975CE969-6E1F-4032-ACB1-15EC7A656E5C}" type="parTrans" cxnId="{7AA3A13D-F7B4-4656-94B0-09B589EC86D7}">
      <dgm:prSet/>
      <dgm:spPr/>
      <dgm:t>
        <a:bodyPr/>
        <a:lstStyle/>
        <a:p>
          <a:endParaRPr lang="es-CO"/>
        </a:p>
      </dgm:t>
    </dgm:pt>
    <dgm:pt modelId="{DA961779-8990-4605-924F-5FD3C60BB3D3}" type="sibTrans" cxnId="{7AA3A13D-F7B4-4656-94B0-09B589EC86D7}">
      <dgm:prSet/>
      <dgm:spPr/>
      <dgm:t>
        <a:bodyPr/>
        <a:lstStyle/>
        <a:p>
          <a:endParaRPr lang="es-CO"/>
        </a:p>
      </dgm:t>
    </dgm:pt>
    <dgm:pt modelId="{79F48DC6-1FB5-4A2F-BA6A-7A0744C30655}">
      <dgm:prSet phldrT="[Texto]" phldr="1"/>
      <dgm:spPr/>
      <dgm:t>
        <a:bodyPr/>
        <a:lstStyle/>
        <a:p>
          <a:endParaRPr lang="es-CO" dirty="0"/>
        </a:p>
      </dgm:t>
    </dgm:pt>
    <dgm:pt modelId="{890A7BB1-40E4-405A-AC04-D3EDF21F2046}" type="parTrans" cxnId="{FC4AFF8E-D087-4F14-82A4-8D900750CECA}">
      <dgm:prSet/>
      <dgm:spPr/>
      <dgm:t>
        <a:bodyPr/>
        <a:lstStyle/>
        <a:p>
          <a:endParaRPr lang="es-CO"/>
        </a:p>
      </dgm:t>
    </dgm:pt>
    <dgm:pt modelId="{4FD2B227-20A8-49C8-8C3D-BF9FDDA327E8}" type="sibTrans" cxnId="{FC4AFF8E-D087-4F14-82A4-8D900750CECA}">
      <dgm:prSet/>
      <dgm:spPr/>
      <dgm:t>
        <a:bodyPr/>
        <a:lstStyle/>
        <a:p>
          <a:endParaRPr lang="es-CO"/>
        </a:p>
      </dgm:t>
    </dgm:pt>
    <dgm:pt modelId="{0E4D3B54-1CD1-4C11-AED1-4BFC914BCC33}" type="pres">
      <dgm:prSet presAssocID="{82AD6EC5-25B8-4AE9-9B8C-50B6D68B73C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33FDCE16-D5D6-477A-9F23-69A53A3993EA}" type="pres">
      <dgm:prSet presAssocID="{C1E32237-FA95-4006-A9D0-3F6E18932828}" presName="vertOne" presStyleCnt="0"/>
      <dgm:spPr/>
    </dgm:pt>
    <dgm:pt modelId="{5F944BE0-909B-4165-95FC-9D10E379EB24}" type="pres">
      <dgm:prSet presAssocID="{C1E32237-FA95-4006-A9D0-3F6E1893282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429A464-1C4D-4C8D-8A71-817821A917E5}" type="pres">
      <dgm:prSet presAssocID="{C1E32237-FA95-4006-A9D0-3F6E18932828}" presName="parTransOne" presStyleCnt="0"/>
      <dgm:spPr/>
    </dgm:pt>
    <dgm:pt modelId="{2BBB50F2-A1D4-4A3B-BF9B-29160F0B8FFA}" type="pres">
      <dgm:prSet presAssocID="{C1E32237-FA95-4006-A9D0-3F6E18932828}" presName="horzOne" presStyleCnt="0"/>
      <dgm:spPr/>
    </dgm:pt>
    <dgm:pt modelId="{590B5CE0-DD8B-4830-9BB7-F3E389CF3819}" type="pres">
      <dgm:prSet presAssocID="{E4D63C47-88AF-4407-AA1E-7341734024E7}" presName="vertTwo" presStyleCnt="0"/>
      <dgm:spPr/>
    </dgm:pt>
    <dgm:pt modelId="{D1732245-639E-4DCB-8B0B-2665F60FEFB3}" type="pres">
      <dgm:prSet presAssocID="{E4D63C47-88AF-4407-AA1E-7341734024E7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A680AD4-8C78-4FAC-91B2-E8F7FA0768ED}" type="pres">
      <dgm:prSet presAssocID="{E4D63C47-88AF-4407-AA1E-7341734024E7}" presName="horzTwo" presStyleCnt="0"/>
      <dgm:spPr/>
    </dgm:pt>
    <dgm:pt modelId="{B507F56F-A42A-4984-B260-94F54911F7BE}" type="pres">
      <dgm:prSet presAssocID="{AC2ACD36-FAC7-4720-AABF-8E809FAC315D}" presName="sibSpaceTwo" presStyleCnt="0"/>
      <dgm:spPr/>
    </dgm:pt>
    <dgm:pt modelId="{434C56D5-BF70-40D5-90D0-FBE92AE77466}" type="pres">
      <dgm:prSet presAssocID="{E1949169-745B-4500-A252-B133A82C8C23}" presName="vertTwo" presStyleCnt="0"/>
      <dgm:spPr/>
    </dgm:pt>
    <dgm:pt modelId="{7FA61BCB-FBE2-4B51-B9D9-34A09C3C1602}" type="pres">
      <dgm:prSet presAssocID="{E1949169-745B-4500-A252-B133A82C8C2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485DD3B-D14E-44B2-88D6-3E34D6F4A6D6}" type="pres">
      <dgm:prSet presAssocID="{E1949169-745B-4500-A252-B133A82C8C23}" presName="parTransTwo" presStyleCnt="0"/>
      <dgm:spPr/>
    </dgm:pt>
    <dgm:pt modelId="{E897BA74-1C11-4128-B7C0-4D03BBCFF654}" type="pres">
      <dgm:prSet presAssocID="{E1949169-745B-4500-A252-B133A82C8C23}" presName="horzTwo" presStyleCnt="0"/>
      <dgm:spPr/>
    </dgm:pt>
    <dgm:pt modelId="{B196270B-60BE-4840-9198-06A2DAE5E0AE}" type="pres">
      <dgm:prSet presAssocID="{79F48DC6-1FB5-4A2F-BA6A-7A0744C30655}" presName="vertThree" presStyleCnt="0"/>
      <dgm:spPr/>
    </dgm:pt>
    <dgm:pt modelId="{3A2D82D0-AFD6-41E7-9B71-F811CF343821}" type="pres">
      <dgm:prSet presAssocID="{79F48DC6-1FB5-4A2F-BA6A-7A0744C30655}" presName="txThree" presStyleLbl="node3" presStyleIdx="0" presStyleCnt="1" custFlipHor="1" custScaleX="1161" custScaleY="323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47AE166-B4C8-40BC-B198-62BB06FDCB00}" type="pres">
      <dgm:prSet presAssocID="{79F48DC6-1FB5-4A2F-BA6A-7A0744C30655}" presName="horzThree" presStyleCnt="0"/>
      <dgm:spPr/>
    </dgm:pt>
  </dgm:ptLst>
  <dgm:cxnLst>
    <dgm:cxn modelId="{2B8E1042-6F4F-410C-8CEB-1DB31FF4CC5D}" type="presOf" srcId="{E1949169-745B-4500-A252-B133A82C8C23}" destId="{7FA61BCB-FBE2-4B51-B9D9-34A09C3C1602}" srcOrd="0" destOrd="0" presId="urn:microsoft.com/office/officeart/2005/8/layout/hierarchy4"/>
    <dgm:cxn modelId="{33D0EABD-9E7F-4891-9D64-2AED4ECB7953}" type="presOf" srcId="{E4D63C47-88AF-4407-AA1E-7341734024E7}" destId="{D1732245-639E-4DCB-8B0B-2665F60FEFB3}" srcOrd="0" destOrd="0" presId="urn:microsoft.com/office/officeart/2005/8/layout/hierarchy4"/>
    <dgm:cxn modelId="{FC4AFF8E-D087-4F14-82A4-8D900750CECA}" srcId="{E1949169-745B-4500-A252-B133A82C8C23}" destId="{79F48DC6-1FB5-4A2F-BA6A-7A0744C30655}" srcOrd="0" destOrd="0" parTransId="{890A7BB1-40E4-405A-AC04-D3EDF21F2046}" sibTransId="{4FD2B227-20A8-49C8-8C3D-BF9FDDA327E8}"/>
    <dgm:cxn modelId="{3217B31B-C0F4-428E-90AA-9CC71C5F5BF7}" type="presOf" srcId="{82AD6EC5-25B8-4AE9-9B8C-50B6D68B73C5}" destId="{0E4D3B54-1CD1-4C11-AED1-4BFC914BCC33}" srcOrd="0" destOrd="0" presId="urn:microsoft.com/office/officeart/2005/8/layout/hierarchy4"/>
    <dgm:cxn modelId="{BD155181-FCB7-452E-83BD-14FB79BD9579}" type="presOf" srcId="{79F48DC6-1FB5-4A2F-BA6A-7A0744C30655}" destId="{3A2D82D0-AFD6-41E7-9B71-F811CF343821}" srcOrd="0" destOrd="0" presId="urn:microsoft.com/office/officeart/2005/8/layout/hierarchy4"/>
    <dgm:cxn modelId="{CE11040A-04E1-46AB-8D09-837907BB8590}" srcId="{C1E32237-FA95-4006-A9D0-3F6E18932828}" destId="{E4D63C47-88AF-4407-AA1E-7341734024E7}" srcOrd="0" destOrd="0" parTransId="{B7AB0A6A-CC04-4A25-95E1-5B8B9BA6813E}" sibTransId="{AC2ACD36-FAC7-4720-AABF-8E809FAC315D}"/>
    <dgm:cxn modelId="{36C25461-B882-4F2D-9234-7DF638890842}" type="presOf" srcId="{C1E32237-FA95-4006-A9D0-3F6E18932828}" destId="{5F944BE0-909B-4165-95FC-9D10E379EB24}" srcOrd="0" destOrd="0" presId="urn:microsoft.com/office/officeart/2005/8/layout/hierarchy4"/>
    <dgm:cxn modelId="{AB1329CE-9FA1-4EE7-B24D-7EAC4D84B0CE}" srcId="{82AD6EC5-25B8-4AE9-9B8C-50B6D68B73C5}" destId="{C1E32237-FA95-4006-A9D0-3F6E18932828}" srcOrd="0" destOrd="0" parTransId="{52DE75E8-6038-4BD3-A71B-0B8A441E6CF0}" sibTransId="{5E41B648-C2E7-48D4-A255-49DD5A91AFCD}"/>
    <dgm:cxn modelId="{7AA3A13D-F7B4-4656-94B0-09B589EC86D7}" srcId="{C1E32237-FA95-4006-A9D0-3F6E18932828}" destId="{E1949169-745B-4500-A252-B133A82C8C23}" srcOrd="1" destOrd="0" parTransId="{975CE969-6E1F-4032-ACB1-15EC7A656E5C}" sibTransId="{DA961779-8990-4605-924F-5FD3C60BB3D3}"/>
    <dgm:cxn modelId="{235B461C-E9A3-41DF-8B67-1D422EC5CD71}" type="presParOf" srcId="{0E4D3B54-1CD1-4C11-AED1-4BFC914BCC33}" destId="{33FDCE16-D5D6-477A-9F23-69A53A3993EA}" srcOrd="0" destOrd="0" presId="urn:microsoft.com/office/officeart/2005/8/layout/hierarchy4"/>
    <dgm:cxn modelId="{5FDED0D0-F8AE-4E47-B7A5-ED5AFA5B9915}" type="presParOf" srcId="{33FDCE16-D5D6-477A-9F23-69A53A3993EA}" destId="{5F944BE0-909B-4165-95FC-9D10E379EB24}" srcOrd="0" destOrd="0" presId="urn:microsoft.com/office/officeart/2005/8/layout/hierarchy4"/>
    <dgm:cxn modelId="{BAF5F724-05D5-448B-B10C-DCF62F019FB1}" type="presParOf" srcId="{33FDCE16-D5D6-477A-9F23-69A53A3993EA}" destId="{1429A464-1C4D-4C8D-8A71-817821A917E5}" srcOrd="1" destOrd="0" presId="urn:microsoft.com/office/officeart/2005/8/layout/hierarchy4"/>
    <dgm:cxn modelId="{CF0BFC98-A26E-485B-AF10-6F2DB554B1AE}" type="presParOf" srcId="{33FDCE16-D5D6-477A-9F23-69A53A3993EA}" destId="{2BBB50F2-A1D4-4A3B-BF9B-29160F0B8FFA}" srcOrd="2" destOrd="0" presId="urn:microsoft.com/office/officeart/2005/8/layout/hierarchy4"/>
    <dgm:cxn modelId="{AA252155-5C8C-4ED2-8EC0-7577E716D8F2}" type="presParOf" srcId="{2BBB50F2-A1D4-4A3B-BF9B-29160F0B8FFA}" destId="{590B5CE0-DD8B-4830-9BB7-F3E389CF3819}" srcOrd="0" destOrd="0" presId="urn:microsoft.com/office/officeart/2005/8/layout/hierarchy4"/>
    <dgm:cxn modelId="{6F988DC1-2CB3-4E1C-945E-3D25DD0CDABB}" type="presParOf" srcId="{590B5CE0-DD8B-4830-9BB7-F3E389CF3819}" destId="{D1732245-639E-4DCB-8B0B-2665F60FEFB3}" srcOrd="0" destOrd="0" presId="urn:microsoft.com/office/officeart/2005/8/layout/hierarchy4"/>
    <dgm:cxn modelId="{BA61664E-8366-470A-A8C6-F42964D9F5CC}" type="presParOf" srcId="{590B5CE0-DD8B-4830-9BB7-F3E389CF3819}" destId="{1A680AD4-8C78-4FAC-91B2-E8F7FA0768ED}" srcOrd="1" destOrd="0" presId="urn:microsoft.com/office/officeart/2005/8/layout/hierarchy4"/>
    <dgm:cxn modelId="{E84416B9-DBE7-4D37-82E1-3D1E8C9B77CB}" type="presParOf" srcId="{2BBB50F2-A1D4-4A3B-BF9B-29160F0B8FFA}" destId="{B507F56F-A42A-4984-B260-94F54911F7BE}" srcOrd="1" destOrd="0" presId="urn:microsoft.com/office/officeart/2005/8/layout/hierarchy4"/>
    <dgm:cxn modelId="{3DF02FBE-E1BC-411C-AE73-8AC33FDFD45D}" type="presParOf" srcId="{2BBB50F2-A1D4-4A3B-BF9B-29160F0B8FFA}" destId="{434C56D5-BF70-40D5-90D0-FBE92AE77466}" srcOrd="2" destOrd="0" presId="urn:microsoft.com/office/officeart/2005/8/layout/hierarchy4"/>
    <dgm:cxn modelId="{CD48A079-BFD5-45F8-BDEA-E314C638321F}" type="presParOf" srcId="{434C56D5-BF70-40D5-90D0-FBE92AE77466}" destId="{7FA61BCB-FBE2-4B51-B9D9-34A09C3C1602}" srcOrd="0" destOrd="0" presId="urn:microsoft.com/office/officeart/2005/8/layout/hierarchy4"/>
    <dgm:cxn modelId="{27CDC427-889A-4AC7-B400-05DAC712F165}" type="presParOf" srcId="{434C56D5-BF70-40D5-90D0-FBE92AE77466}" destId="{C485DD3B-D14E-44B2-88D6-3E34D6F4A6D6}" srcOrd="1" destOrd="0" presId="urn:microsoft.com/office/officeart/2005/8/layout/hierarchy4"/>
    <dgm:cxn modelId="{11E65699-5E54-4C80-81AA-57655F2C1CFC}" type="presParOf" srcId="{434C56D5-BF70-40D5-90D0-FBE92AE77466}" destId="{E897BA74-1C11-4128-B7C0-4D03BBCFF654}" srcOrd="2" destOrd="0" presId="urn:microsoft.com/office/officeart/2005/8/layout/hierarchy4"/>
    <dgm:cxn modelId="{AAD9ABAF-2E99-4325-B8DF-5373D1C308AE}" type="presParOf" srcId="{E897BA74-1C11-4128-B7C0-4D03BBCFF654}" destId="{B196270B-60BE-4840-9198-06A2DAE5E0AE}" srcOrd="0" destOrd="0" presId="urn:microsoft.com/office/officeart/2005/8/layout/hierarchy4"/>
    <dgm:cxn modelId="{15081768-ECBE-4F55-9635-3F797EBBD067}" type="presParOf" srcId="{B196270B-60BE-4840-9198-06A2DAE5E0AE}" destId="{3A2D82D0-AFD6-41E7-9B71-F811CF343821}" srcOrd="0" destOrd="0" presId="urn:microsoft.com/office/officeart/2005/8/layout/hierarchy4"/>
    <dgm:cxn modelId="{CDF435FD-9B28-4374-A73A-AC3C9E6091D1}" type="presParOf" srcId="{B196270B-60BE-4840-9198-06A2DAE5E0AE}" destId="{D47AE166-B4C8-40BC-B198-62BB06FDCB00}" srcOrd="1" destOrd="0" presId="urn:microsoft.com/office/officeart/2005/8/layout/hierarchy4"/>
  </dgm:cxnLst>
  <dgm:bg/>
  <dgm:whole/>
</dgm:dataModel>
</file>

<file path=ppt/diagrams/data137.xml><?xml version="1.0" encoding="utf-8"?>
<dgm:dataModel xmlns:dgm="http://schemas.openxmlformats.org/drawingml/2006/diagram" xmlns:a="http://schemas.openxmlformats.org/drawingml/2006/main">
  <dgm:ptLst>
    <dgm:pt modelId="{E5CC63EA-6020-402F-B827-91196807AF4D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484B5588-892A-4801-87D3-261BAC80E426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Juana Martínez</a:t>
          </a:r>
          <a:endParaRPr lang="es-CO" sz="2800" i="1" dirty="0"/>
        </a:p>
      </dgm:t>
    </dgm:pt>
    <dgm:pt modelId="{2E0E3219-F464-43B0-87D8-AFF6F32FE2CB}" type="parTrans" cxnId="{F06EFE60-336A-477F-96BD-4A5C07C0BFDC}">
      <dgm:prSet/>
      <dgm:spPr/>
      <dgm:t>
        <a:bodyPr/>
        <a:lstStyle/>
        <a:p>
          <a:endParaRPr lang="es-CO"/>
        </a:p>
      </dgm:t>
    </dgm:pt>
    <dgm:pt modelId="{DA3DF22D-B6EA-4FD0-988B-FCA4A8A55218}" type="sibTrans" cxnId="{F06EFE60-336A-477F-96BD-4A5C07C0BFDC}">
      <dgm:prSet/>
      <dgm:spPr/>
      <dgm:t>
        <a:bodyPr/>
        <a:lstStyle/>
        <a:p>
          <a:endParaRPr lang="es-CO"/>
        </a:p>
      </dgm:t>
    </dgm:pt>
    <dgm:pt modelId="{28437AEC-C9F5-4C93-8CA5-221E8C82D52B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dirty="0" smtClean="0"/>
            <a:t>Pedro Martín de Ávila</a:t>
          </a:r>
          <a:endParaRPr lang="es-CO" sz="2400" dirty="0"/>
        </a:p>
      </dgm:t>
    </dgm:pt>
    <dgm:pt modelId="{3A97B039-2811-44D1-BFF4-F7A997BB6A9A}" type="parTrans" cxnId="{3C7650FC-4967-401C-AFFE-6517C6D15E2F}">
      <dgm:prSet/>
      <dgm:spPr/>
      <dgm:t>
        <a:bodyPr/>
        <a:lstStyle/>
        <a:p>
          <a:endParaRPr lang="es-CO"/>
        </a:p>
      </dgm:t>
    </dgm:pt>
    <dgm:pt modelId="{410159D7-EA19-4774-9AC4-B07776A3EA71}" type="sibTrans" cxnId="{3C7650FC-4967-401C-AFFE-6517C6D15E2F}">
      <dgm:prSet/>
      <dgm:spPr/>
      <dgm:t>
        <a:bodyPr/>
        <a:lstStyle/>
        <a:p>
          <a:endParaRPr lang="es-CO"/>
        </a:p>
      </dgm:t>
    </dgm:pt>
    <dgm:pt modelId="{15AA9072-1E8B-4EF5-895C-B894A7AECA04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Pedro Martín Hernández</a:t>
          </a:r>
          <a:endParaRPr lang="es-CO" sz="2000" dirty="0"/>
        </a:p>
      </dgm:t>
    </dgm:pt>
    <dgm:pt modelId="{877D894C-231D-4B27-9E88-7540E71CD054}" type="parTrans" cxnId="{2152A971-B3BF-4C71-B5C6-4A1D945F9431}">
      <dgm:prSet/>
      <dgm:spPr/>
      <dgm:t>
        <a:bodyPr/>
        <a:lstStyle/>
        <a:p>
          <a:endParaRPr lang="es-CO"/>
        </a:p>
      </dgm:t>
    </dgm:pt>
    <dgm:pt modelId="{5D603B71-6435-4AC7-81B1-CB5C38FC2A95}" type="sibTrans" cxnId="{2152A971-B3BF-4C71-B5C6-4A1D945F9431}">
      <dgm:prSet/>
      <dgm:spPr/>
      <dgm:t>
        <a:bodyPr/>
        <a:lstStyle/>
        <a:p>
          <a:endParaRPr lang="es-CO"/>
        </a:p>
      </dgm:t>
    </dgm:pt>
    <dgm:pt modelId="{EF17DA66-0DB1-43BF-864A-1501CC692331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D1"/>
        </a:solidFill>
      </dgm:spPr>
      <dgm:t>
        <a:bodyPr/>
        <a:lstStyle/>
        <a:p>
          <a:r>
            <a:rPr lang="es-CO" sz="2000" dirty="0" smtClean="0"/>
            <a:t>N. N. 1 Indígena Chibcha</a:t>
          </a:r>
          <a:endParaRPr lang="es-CO" sz="2000" dirty="0"/>
        </a:p>
      </dgm:t>
    </dgm:pt>
    <dgm:pt modelId="{D18CB7B1-91B2-4635-B60E-BE59BFA58366}" type="parTrans" cxnId="{8C22E4EF-B022-42FA-AE22-1C5ED1B671A7}">
      <dgm:prSet/>
      <dgm:spPr/>
      <dgm:t>
        <a:bodyPr/>
        <a:lstStyle/>
        <a:p>
          <a:endParaRPr lang="es-CO"/>
        </a:p>
      </dgm:t>
    </dgm:pt>
    <dgm:pt modelId="{5AE8D057-65CF-4B10-ABA9-3FD1A931F86D}" type="sibTrans" cxnId="{8C22E4EF-B022-42FA-AE22-1C5ED1B671A7}">
      <dgm:prSet/>
      <dgm:spPr/>
      <dgm:t>
        <a:bodyPr/>
        <a:lstStyle/>
        <a:p>
          <a:endParaRPr lang="es-CO"/>
        </a:p>
      </dgm:t>
    </dgm:pt>
    <dgm:pt modelId="{230CFEA4-F1F1-4485-B029-C449733C2823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2400" dirty="0" smtClean="0"/>
            <a:t>Francisca Martínez</a:t>
          </a:r>
          <a:endParaRPr lang="es-CO" sz="2400" dirty="0"/>
        </a:p>
      </dgm:t>
    </dgm:pt>
    <dgm:pt modelId="{3836750D-1B57-454E-A3CD-83BCA03A1DAB}" type="parTrans" cxnId="{0CAE1E55-7DE6-42BF-8FDA-1CD352C8020E}">
      <dgm:prSet/>
      <dgm:spPr/>
      <dgm:t>
        <a:bodyPr/>
        <a:lstStyle/>
        <a:p>
          <a:endParaRPr lang="es-CO"/>
        </a:p>
      </dgm:t>
    </dgm:pt>
    <dgm:pt modelId="{D293B86D-5697-44B2-B41F-DF091E10969A}" type="sibTrans" cxnId="{0CAE1E55-7DE6-42BF-8FDA-1CD352C8020E}">
      <dgm:prSet/>
      <dgm:spPr/>
      <dgm:t>
        <a:bodyPr/>
        <a:lstStyle/>
        <a:p>
          <a:endParaRPr lang="es-CO"/>
        </a:p>
      </dgm:t>
    </dgm:pt>
    <dgm:pt modelId="{3307486C-B73F-43A7-82FB-075558C5AD61}" type="pres">
      <dgm:prSet presAssocID="{E5CC63EA-6020-402F-B827-91196807AF4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9AECEF36-EBF0-4346-8071-C6B1AE7CE00C}" type="pres">
      <dgm:prSet presAssocID="{484B5588-892A-4801-87D3-261BAC80E426}" presName="vertOne" presStyleCnt="0"/>
      <dgm:spPr/>
    </dgm:pt>
    <dgm:pt modelId="{9FAE4BEA-FD8E-42AE-BFE3-2ED6E52CF834}" type="pres">
      <dgm:prSet presAssocID="{484B5588-892A-4801-87D3-261BAC80E426}" presName="txOne" presStyleLbl="node0" presStyleIdx="0" presStyleCnt="1" custLinFactNeighborX="-2122" custLinFactNeighborY="2913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CAB96B9-9CD1-452A-95CF-EA23A402E82D}" type="pres">
      <dgm:prSet presAssocID="{484B5588-892A-4801-87D3-261BAC80E426}" presName="parTransOne" presStyleCnt="0"/>
      <dgm:spPr/>
    </dgm:pt>
    <dgm:pt modelId="{172FE301-A981-4D10-ACF4-4080802552F2}" type="pres">
      <dgm:prSet presAssocID="{484B5588-892A-4801-87D3-261BAC80E426}" presName="horzOne" presStyleCnt="0"/>
      <dgm:spPr/>
    </dgm:pt>
    <dgm:pt modelId="{3358A550-A6DF-416A-8FEE-ABCC9827BB57}" type="pres">
      <dgm:prSet presAssocID="{28437AEC-C9F5-4C93-8CA5-221E8C82D52B}" presName="vertTwo" presStyleCnt="0"/>
      <dgm:spPr/>
    </dgm:pt>
    <dgm:pt modelId="{06FDE353-9F73-44AA-BB8D-AD11261E9B90}" type="pres">
      <dgm:prSet presAssocID="{28437AEC-C9F5-4C93-8CA5-221E8C82D52B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63B015E-8C38-456C-8489-4A9F5F262B7B}" type="pres">
      <dgm:prSet presAssocID="{28437AEC-C9F5-4C93-8CA5-221E8C82D52B}" presName="parTransTwo" presStyleCnt="0"/>
      <dgm:spPr/>
    </dgm:pt>
    <dgm:pt modelId="{3B4FDAF9-E888-4791-A244-22669239E9CC}" type="pres">
      <dgm:prSet presAssocID="{28437AEC-C9F5-4C93-8CA5-221E8C82D52B}" presName="horzTwo" presStyleCnt="0"/>
      <dgm:spPr/>
    </dgm:pt>
    <dgm:pt modelId="{B5278E9B-C4A6-46A8-8506-F163BA29A59F}" type="pres">
      <dgm:prSet presAssocID="{15AA9072-1E8B-4EF5-895C-B894A7AECA04}" presName="vertThree" presStyleCnt="0"/>
      <dgm:spPr/>
    </dgm:pt>
    <dgm:pt modelId="{CC362573-128C-4603-BBCB-97B036B059D7}" type="pres">
      <dgm:prSet presAssocID="{15AA9072-1E8B-4EF5-895C-B894A7AECA04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F5A7BEC-61F6-4D5B-A3E7-F4643EEEC29C}" type="pres">
      <dgm:prSet presAssocID="{15AA9072-1E8B-4EF5-895C-B894A7AECA04}" presName="horzThree" presStyleCnt="0"/>
      <dgm:spPr/>
    </dgm:pt>
    <dgm:pt modelId="{B12559D8-E04E-4856-8FA7-ACBB2A7C91C7}" type="pres">
      <dgm:prSet presAssocID="{5D603B71-6435-4AC7-81B1-CB5C38FC2A95}" presName="sibSpaceThree" presStyleCnt="0"/>
      <dgm:spPr/>
    </dgm:pt>
    <dgm:pt modelId="{513A277A-B428-469D-AD04-E296E08C3972}" type="pres">
      <dgm:prSet presAssocID="{EF17DA66-0DB1-43BF-864A-1501CC692331}" presName="vertThree" presStyleCnt="0"/>
      <dgm:spPr/>
    </dgm:pt>
    <dgm:pt modelId="{885F0EEF-EA00-4930-A602-27467958392C}" type="pres">
      <dgm:prSet presAssocID="{EF17DA66-0DB1-43BF-864A-1501CC692331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52DA563-1FA7-4DD1-B546-F54BA61B6E88}" type="pres">
      <dgm:prSet presAssocID="{EF17DA66-0DB1-43BF-864A-1501CC692331}" presName="horzThree" presStyleCnt="0"/>
      <dgm:spPr/>
    </dgm:pt>
    <dgm:pt modelId="{0E3A1C78-04E0-4568-9D28-87ACB570B146}" type="pres">
      <dgm:prSet presAssocID="{410159D7-EA19-4774-9AC4-B07776A3EA71}" presName="sibSpaceTwo" presStyleCnt="0"/>
      <dgm:spPr/>
    </dgm:pt>
    <dgm:pt modelId="{5F6C2988-E2F7-4971-A4EB-05A8701FE930}" type="pres">
      <dgm:prSet presAssocID="{230CFEA4-F1F1-4485-B029-C449733C2823}" presName="vertTwo" presStyleCnt="0"/>
      <dgm:spPr/>
    </dgm:pt>
    <dgm:pt modelId="{702D8880-7C30-461E-A7D2-6AEB6D1FCC38}" type="pres">
      <dgm:prSet presAssocID="{230CFEA4-F1F1-4485-B029-C449733C282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188D225-A313-446E-BA5D-38F9C0A5C08A}" type="pres">
      <dgm:prSet presAssocID="{230CFEA4-F1F1-4485-B029-C449733C2823}" presName="horzTwo" presStyleCnt="0"/>
      <dgm:spPr/>
    </dgm:pt>
  </dgm:ptLst>
  <dgm:cxnLst>
    <dgm:cxn modelId="{8C22E4EF-B022-42FA-AE22-1C5ED1B671A7}" srcId="{28437AEC-C9F5-4C93-8CA5-221E8C82D52B}" destId="{EF17DA66-0DB1-43BF-864A-1501CC692331}" srcOrd="1" destOrd="0" parTransId="{D18CB7B1-91B2-4635-B60E-BE59BFA58366}" sibTransId="{5AE8D057-65CF-4B10-ABA9-3FD1A931F86D}"/>
    <dgm:cxn modelId="{2601E9F6-5A06-44C6-A171-A9BF13EF6504}" type="presOf" srcId="{230CFEA4-F1F1-4485-B029-C449733C2823}" destId="{702D8880-7C30-461E-A7D2-6AEB6D1FCC38}" srcOrd="0" destOrd="0" presId="urn:microsoft.com/office/officeart/2005/8/layout/hierarchy4"/>
    <dgm:cxn modelId="{A080812E-4419-4DD0-A8D2-8F2C8596F1B8}" type="presOf" srcId="{EF17DA66-0DB1-43BF-864A-1501CC692331}" destId="{885F0EEF-EA00-4930-A602-27467958392C}" srcOrd="0" destOrd="0" presId="urn:microsoft.com/office/officeart/2005/8/layout/hierarchy4"/>
    <dgm:cxn modelId="{F06EFE60-336A-477F-96BD-4A5C07C0BFDC}" srcId="{E5CC63EA-6020-402F-B827-91196807AF4D}" destId="{484B5588-892A-4801-87D3-261BAC80E426}" srcOrd="0" destOrd="0" parTransId="{2E0E3219-F464-43B0-87D8-AFF6F32FE2CB}" sibTransId="{DA3DF22D-B6EA-4FD0-988B-FCA4A8A55218}"/>
    <dgm:cxn modelId="{990BCADF-F6A9-4993-8850-C8772FB576FC}" type="presOf" srcId="{28437AEC-C9F5-4C93-8CA5-221E8C82D52B}" destId="{06FDE353-9F73-44AA-BB8D-AD11261E9B90}" srcOrd="0" destOrd="0" presId="urn:microsoft.com/office/officeart/2005/8/layout/hierarchy4"/>
    <dgm:cxn modelId="{CD7D9E77-F91B-4027-8A62-3B2CEC8A6787}" type="presOf" srcId="{15AA9072-1E8B-4EF5-895C-B894A7AECA04}" destId="{CC362573-128C-4603-BBCB-97B036B059D7}" srcOrd="0" destOrd="0" presId="urn:microsoft.com/office/officeart/2005/8/layout/hierarchy4"/>
    <dgm:cxn modelId="{819F8149-82F0-4CF0-B8E6-DE27E3EB9B74}" type="presOf" srcId="{484B5588-892A-4801-87D3-261BAC80E426}" destId="{9FAE4BEA-FD8E-42AE-BFE3-2ED6E52CF834}" srcOrd="0" destOrd="0" presId="urn:microsoft.com/office/officeart/2005/8/layout/hierarchy4"/>
    <dgm:cxn modelId="{0CAE1E55-7DE6-42BF-8FDA-1CD352C8020E}" srcId="{484B5588-892A-4801-87D3-261BAC80E426}" destId="{230CFEA4-F1F1-4485-B029-C449733C2823}" srcOrd="1" destOrd="0" parTransId="{3836750D-1B57-454E-A3CD-83BCA03A1DAB}" sibTransId="{D293B86D-5697-44B2-B41F-DF091E10969A}"/>
    <dgm:cxn modelId="{FE7391E4-7904-466E-854A-7FEB02CD25B1}" type="presOf" srcId="{E5CC63EA-6020-402F-B827-91196807AF4D}" destId="{3307486C-B73F-43A7-82FB-075558C5AD61}" srcOrd="0" destOrd="0" presId="urn:microsoft.com/office/officeart/2005/8/layout/hierarchy4"/>
    <dgm:cxn modelId="{2152A971-B3BF-4C71-B5C6-4A1D945F9431}" srcId="{28437AEC-C9F5-4C93-8CA5-221E8C82D52B}" destId="{15AA9072-1E8B-4EF5-895C-B894A7AECA04}" srcOrd="0" destOrd="0" parTransId="{877D894C-231D-4B27-9E88-7540E71CD054}" sibTransId="{5D603B71-6435-4AC7-81B1-CB5C38FC2A95}"/>
    <dgm:cxn modelId="{3C7650FC-4967-401C-AFFE-6517C6D15E2F}" srcId="{484B5588-892A-4801-87D3-261BAC80E426}" destId="{28437AEC-C9F5-4C93-8CA5-221E8C82D52B}" srcOrd="0" destOrd="0" parTransId="{3A97B039-2811-44D1-BFF4-F7A997BB6A9A}" sibTransId="{410159D7-EA19-4774-9AC4-B07776A3EA71}"/>
    <dgm:cxn modelId="{5E31B278-87AE-4A83-B838-27413B3D5EAB}" type="presParOf" srcId="{3307486C-B73F-43A7-82FB-075558C5AD61}" destId="{9AECEF36-EBF0-4346-8071-C6B1AE7CE00C}" srcOrd="0" destOrd="0" presId="urn:microsoft.com/office/officeart/2005/8/layout/hierarchy4"/>
    <dgm:cxn modelId="{E6AF0A73-CE17-4F6A-9C79-A46966C5DACD}" type="presParOf" srcId="{9AECEF36-EBF0-4346-8071-C6B1AE7CE00C}" destId="{9FAE4BEA-FD8E-42AE-BFE3-2ED6E52CF834}" srcOrd="0" destOrd="0" presId="urn:microsoft.com/office/officeart/2005/8/layout/hierarchy4"/>
    <dgm:cxn modelId="{DE959A9A-F97C-44E9-8577-F3915B50ACD9}" type="presParOf" srcId="{9AECEF36-EBF0-4346-8071-C6B1AE7CE00C}" destId="{5CAB96B9-9CD1-452A-95CF-EA23A402E82D}" srcOrd="1" destOrd="0" presId="urn:microsoft.com/office/officeart/2005/8/layout/hierarchy4"/>
    <dgm:cxn modelId="{3089836D-6FBD-4912-A3EF-2473F4977CBC}" type="presParOf" srcId="{9AECEF36-EBF0-4346-8071-C6B1AE7CE00C}" destId="{172FE301-A981-4D10-ACF4-4080802552F2}" srcOrd="2" destOrd="0" presId="urn:microsoft.com/office/officeart/2005/8/layout/hierarchy4"/>
    <dgm:cxn modelId="{1DC8611A-F98C-4CC3-A48E-AD999B358D59}" type="presParOf" srcId="{172FE301-A981-4D10-ACF4-4080802552F2}" destId="{3358A550-A6DF-416A-8FEE-ABCC9827BB57}" srcOrd="0" destOrd="0" presId="urn:microsoft.com/office/officeart/2005/8/layout/hierarchy4"/>
    <dgm:cxn modelId="{E2E98D83-D4FB-4FEF-9B38-E67A750BC71A}" type="presParOf" srcId="{3358A550-A6DF-416A-8FEE-ABCC9827BB57}" destId="{06FDE353-9F73-44AA-BB8D-AD11261E9B90}" srcOrd="0" destOrd="0" presId="urn:microsoft.com/office/officeart/2005/8/layout/hierarchy4"/>
    <dgm:cxn modelId="{826FEB0A-976C-442F-9B9E-B2DA664B66E6}" type="presParOf" srcId="{3358A550-A6DF-416A-8FEE-ABCC9827BB57}" destId="{063B015E-8C38-456C-8489-4A9F5F262B7B}" srcOrd="1" destOrd="0" presId="urn:microsoft.com/office/officeart/2005/8/layout/hierarchy4"/>
    <dgm:cxn modelId="{D79C19C9-AEE9-4F13-AE84-6B22B8D237B8}" type="presParOf" srcId="{3358A550-A6DF-416A-8FEE-ABCC9827BB57}" destId="{3B4FDAF9-E888-4791-A244-22669239E9CC}" srcOrd="2" destOrd="0" presId="urn:microsoft.com/office/officeart/2005/8/layout/hierarchy4"/>
    <dgm:cxn modelId="{F19CEBA2-012F-48F7-B7B2-058F39311278}" type="presParOf" srcId="{3B4FDAF9-E888-4791-A244-22669239E9CC}" destId="{B5278E9B-C4A6-46A8-8506-F163BA29A59F}" srcOrd="0" destOrd="0" presId="urn:microsoft.com/office/officeart/2005/8/layout/hierarchy4"/>
    <dgm:cxn modelId="{C5897D95-BFA2-4891-9643-7B9CA6B49848}" type="presParOf" srcId="{B5278E9B-C4A6-46A8-8506-F163BA29A59F}" destId="{CC362573-128C-4603-BBCB-97B036B059D7}" srcOrd="0" destOrd="0" presId="urn:microsoft.com/office/officeart/2005/8/layout/hierarchy4"/>
    <dgm:cxn modelId="{EF8C5397-E21A-4A13-8DB8-38827C700D2D}" type="presParOf" srcId="{B5278E9B-C4A6-46A8-8506-F163BA29A59F}" destId="{CF5A7BEC-61F6-4D5B-A3E7-F4643EEEC29C}" srcOrd="1" destOrd="0" presId="urn:microsoft.com/office/officeart/2005/8/layout/hierarchy4"/>
    <dgm:cxn modelId="{F125DA36-6B77-4C9B-956A-CBBA30F8D08D}" type="presParOf" srcId="{3B4FDAF9-E888-4791-A244-22669239E9CC}" destId="{B12559D8-E04E-4856-8FA7-ACBB2A7C91C7}" srcOrd="1" destOrd="0" presId="urn:microsoft.com/office/officeart/2005/8/layout/hierarchy4"/>
    <dgm:cxn modelId="{1E5C8B9B-9868-42D2-9B92-6F5640D7899D}" type="presParOf" srcId="{3B4FDAF9-E888-4791-A244-22669239E9CC}" destId="{513A277A-B428-469D-AD04-E296E08C3972}" srcOrd="2" destOrd="0" presId="urn:microsoft.com/office/officeart/2005/8/layout/hierarchy4"/>
    <dgm:cxn modelId="{07E5385C-62F9-44B3-BFAC-44E432654667}" type="presParOf" srcId="{513A277A-B428-469D-AD04-E296E08C3972}" destId="{885F0EEF-EA00-4930-A602-27467958392C}" srcOrd="0" destOrd="0" presId="urn:microsoft.com/office/officeart/2005/8/layout/hierarchy4"/>
    <dgm:cxn modelId="{5536BC82-9805-4D37-A716-8E63F56CB9D0}" type="presParOf" srcId="{513A277A-B428-469D-AD04-E296E08C3972}" destId="{952DA563-1FA7-4DD1-B546-F54BA61B6E88}" srcOrd="1" destOrd="0" presId="urn:microsoft.com/office/officeart/2005/8/layout/hierarchy4"/>
    <dgm:cxn modelId="{DBFF7926-893B-4B3C-8097-CFD60A4E92F6}" type="presParOf" srcId="{172FE301-A981-4D10-ACF4-4080802552F2}" destId="{0E3A1C78-04E0-4568-9D28-87ACB570B146}" srcOrd="1" destOrd="0" presId="urn:microsoft.com/office/officeart/2005/8/layout/hierarchy4"/>
    <dgm:cxn modelId="{7873DD69-7ED5-4A97-80B5-3A4C2BBDF36B}" type="presParOf" srcId="{172FE301-A981-4D10-ACF4-4080802552F2}" destId="{5F6C2988-E2F7-4971-A4EB-05A8701FE930}" srcOrd="2" destOrd="0" presId="urn:microsoft.com/office/officeart/2005/8/layout/hierarchy4"/>
    <dgm:cxn modelId="{28B0D5DC-3860-426E-B134-06A902781D74}" type="presParOf" srcId="{5F6C2988-E2F7-4971-A4EB-05A8701FE930}" destId="{702D8880-7C30-461E-A7D2-6AEB6D1FCC38}" srcOrd="0" destOrd="0" presId="urn:microsoft.com/office/officeart/2005/8/layout/hierarchy4"/>
    <dgm:cxn modelId="{0A527C13-4A42-4B7F-93F3-F9268D370074}" type="presParOf" srcId="{5F6C2988-E2F7-4971-A4EB-05A8701FE930}" destId="{1188D225-A313-446E-BA5D-38F9C0A5C08A}" srcOrd="1" destOrd="0" presId="urn:microsoft.com/office/officeart/2005/8/layout/hierarchy4"/>
  </dgm:cxnLst>
  <dgm:bg/>
  <dgm:whole/>
</dgm:dataModel>
</file>

<file path=ppt/diagrams/data138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FB66204-E51C-4CD8-865F-B82776D0537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1600" dirty="0" smtClean="0"/>
            <a:t>                                                 Ana María                                        De Toro Zapata                                 </a:t>
          </a:r>
          <a:r>
            <a:rPr lang="es-CO" sz="1200" dirty="0" smtClean="0">
              <a:sym typeface="Wingdings" pitchFamily="2" charset="2"/>
            </a:rPr>
            <a:t> D 140</a:t>
          </a:r>
          <a:endParaRPr lang="es-CO" sz="1200" dirty="0" smtClean="0"/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200" dirty="0"/>
        </a:p>
      </dgm:t>
    </dgm:pt>
    <dgm:pt modelId="{D7A20F7F-57F9-4CFE-BC52-A442A7941841}" type="sibTrans" cxnId="{1122B9DE-5A98-48B2-B61B-50AFE92A5B06}">
      <dgm:prSet/>
      <dgm:spPr/>
      <dgm:t>
        <a:bodyPr/>
        <a:lstStyle/>
        <a:p>
          <a:endParaRPr lang="es-CO"/>
        </a:p>
      </dgm:t>
    </dgm:pt>
    <dgm:pt modelId="{8FC3EB04-99BB-4930-B477-69A962573B39}" type="parTrans" cxnId="{1122B9DE-5A98-48B2-B61B-50AFE92A5B06}">
      <dgm:prSet/>
      <dgm:spPr/>
      <dgm:t>
        <a:bodyPr/>
        <a:lstStyle/>
        <a:p>
          <a:endParaRPr lang="es-CO"/>
        </a:p>
      </dgm:t>
    </dgm:pt>
    <dgm:pt modelId="{807510D7-03E3-4485-AA5F-D96F48A22D8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Antonio                                         Zapata </a:t>
          </a:r>
          <a:r>
            <a:rPr lang="es-CO" sz="1600" baseline="0" dirty="0" smtClean="0"/>
            <a:t>Gómez</a:t>
          </a:r>
          <a:r>
            <a:rPr lang="es-CO" sz="1600" dirty="0" smtClean="0"/>
            <a:t> De </a:t>
          </a:r>
          <a:r>
            <a:rPr lang="es-CO" sz="1600" dirty="0" err="1" smtClean="0"/>
            <a:t>Múnera</a:t>
          </a:r>
          <a:endParaRPr lang="es-CO" sz="1600" dirty="0"/>
        </a:p>
      </dgm:t>
    </dgm:pt>
    <dgm:pt modelId="{D150D15C-0FEC-4EAA-AD92-82CAD8142DA8}" type="sibTrans" cxnId="{3ED81DB3-5CA6-448B-B328-D294DADE7BAD}">
      <dgm:prSet/>
      <dgm:spPr/>
      <dgm:t>
        <a:bodyPr/>
        <a:lstStyle/>
        <a:p>
          <a:endParaRPr lang="es-CO"/>
        </a:p>
      </dgm:t>
    </dgm:pt>
    <dgm:pt modelId="{98337006-82E0-4AF4-B98F-421F59FA9F3C}" type="parTrans" cxnId="{3ED81DB3-5CA6-448B-B328-D294DADE7BAD}">
      <dgm:prSet/>
      <dgm:spPr/>
      <dgm:t>
        <a:bodyPr/>
        <a:lstStyle/>
        <a:p>
          <a:endParaRPr lang="es-CO"/>
        </a:p>
      </dgm:t>
    </dgm:pt>
    <dgm:pt modelId="{A5A0439B-9DF9-44BE-9726-CB54ED9BCAA6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dirty="0" smtClean="0"/>
            <a:t>Ana María Zapata Toro</a:t>
          </a:r>
          <a:endParaRPr lang="es-CO" sz="2000" dirty="0"/>
        </a:p>
      </dgm:t>
    </dgm:pt>
    <dgm:pt modelId="{A5FC7D51-CE44-477D-A9B4-1EEBA1413B6C}" type="sibTrans" cxnId="{A91D6D1A-BFEC-4F83-A707-E324346A6E79}">
      <dgm:prSet/>
      <dgm:spPr/>
      <dgm:t>
        <a:bodyPr/>
        <a:lstStyle/>
        <a:p>
          <a:endParaRPr lang="es-CO"/>
        </a:p>
      </dgm:t>
    </dgm:pt>
    <dgm:pt modelId="{D3D2AC93-0C44-40F4-A71C-452BBF6293C0}" type="parTrans" cxnId="{A91D6D1A-BFEC-4F83-A707-E324346A6E79}">
      <dgm:prSet/>
      <dgm:spPr/>
      <dgm:t>
        <a:bodyPr/>
        <a:lstStyle/>
        <a:p>
          <a:endParaRPr lang="es-CO"/>
        </a:p>
      </dgm:t>
    </dgm:pt>
    <dgm:pt modelId="{E0DC655E-66E8-4443-AE28-8D99D1F2DACA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dirty="0" smtClean="0"/>
            <a:t>Pablo Raimundo Ossa Zapata</a:t>
          </a:r>
          <a:endParaRPr lang="es-CO" sz="2000" dirty="0"/>
        </a:p>
      </dgm:t>
    </dgm:pt>
    <dgm:pt modelId="{7DA61904-AC94-436B-8190-5BBFB0B7D86A}" type="sibTrans" cxnId="{F2C9849C-C4D7-41F0-927A-4811463D50BB}">
      <dgm:prSet/>
      <dgm:spPr/>
      <dgm:t>
        <a:bodyPr/>
        <a:lstStyle/>
        <a:p>
          <a:endParaRPr lang="es-CO"/>
        </a:p>
      </dgm:t>
    </dgm:pt>
    <dgm:pt modelId="{D0EADE4D-67A6-4DC4-A164-94CD0B19A387}" type="parTrans" cxnId="{F2C9849C-C4D7-41F0-927A-4811463D50BB}">
      <dgm:prSet/>
      <dgm:spPr/>
      <dgm:t>
        <a:bodyPr/>
        <a:lstStyle/>
        <a:p>
          <a:endParaRPr lang="es-CO"/>
        </a:p>
      </dgm:t>
    </dgm:pt>
    <dgm:pt modelId="{AF999A27-108E-4159-BE80-8CFEE3D74D80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dirty="0" smtClean="0"/>
            <a:t>María Faustina Ossa Molina</a:t>
          </a:r>
          <a:endParaRPr lang="es-CO" sz="2000" dirty="0"/>
        </a:p>
      </dgm:t>
    </dgm:pt>
    <dgm:pt modelId="{3FFE8D81-D257-45FC-84AC-2F417A7CC8E0}" type="sibTrans" cxnId="{E2DC8629-FA28-4123-929B-32212C0AB4B2}">
      <dgm:prSet/>
      <dgm:spPr/>
      <dgm:t>
        <a:bodyPr/>
        <a:lstStyle/>
        <a:p>
          <a:endParaRPr lang="es-CO"/>
        </a:p>
      </dgm:t>
    </dgm:pt>
    <dgm:pt modelId="{403C1AF7-EC1D-492E-9385-71579D4BF363}" type="parTrans" cxnId="{E2DC8629-FA28-4123-929B-32212C0AB4B2}">
      <dgm:prSet/>
      <dgm:spPr/>
      <dgm:t>
        <a:bodyPr/>
        <a:lstStyle/>
        <a:p>
          <a:endParaRPr lang="es-CO"/>
        </a:p>
      </dgm:t>
    </dgm:pt>
    <dgm:pt modelId="{0DB76AE1-F9E5-4462-BCAC-1102A253B2E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José Francisco                       De Ossa </a:t>
          </a:r>
          <a:r>
            <a:rPr lang="es-CO" sz="1800" dirty="0" err="1" smtClean="0"/>
            <a:t>Goyas</a:t>
          </a:r>
          <a:endParaRPr lang="es-CO" sz="1800" dirty="0"/>
        </a:p>
      </dgm:t>
    </dgm:pt>
    <dgm:pt modelId="{D38CC0C1-7DE1-4E0A-B448-C900A3E07611}" type="parTrans" cxnId="{7EC77A2E-9124-4230-87EE-4C97AAC3F8F6}">
      <dgm:prSet/>
      <dgm:spPr/>
      <dgm:t>
        <a:bodyPr/>
        <a:lstStyle/>
        <a:p>
          <a:endParaRPr lang="es-CO"/>
        </a:p>
      </dgm:t>
    </dgm:pt>
    <dgm:pt modelId="{7F616286-440F-43A7-A828-419B23B9DB25}" type="sibTrans" cxnId="{7EC77A2E-9124-4230-87EE-4C97AAC3F8F6}">
      <dgm:prSet/>
      <dgm:spPr/>
      <dgm:t>
        <a:bodyPr/>
        <a:lstStyle/>
        <a:p>
          <a:endParaRPr lang="es-CO"/>
        </a:p>
      </dgm:t>
    </dgm:pt>
    <dgm:pt modelId="{2B11913A-AD7B-45F4-971E-964F1C2B4A1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Joaquín María Estrada Ossa</a:t>
          </a:r>
          <a:endParaRPr lang="es-CO" sz="2400" i="1" dirty="0"/>
        </a:p>
      </dgm:t>
    </dgm:pt>
    <dgm:pt modelId="{93BE61D5-6E45-4DCB-A753-E05ED9F00F80}" type="parTrans" cxnId="{8DACC86A-2C1A-4E7F-AD5C-C9F16E7A43E1}">
      <dgm:prSet/>
      <dgm:spPr/>
      <dgm:t>
        <a:bodyPr/>
        <a:lstStyle/>
        <a:p>
          <a:endParaRPr lang="es-CO"/>
        </a:p>
      </dgm:t>
    </dgm:pt>
    <dgm:pt modelId="{0D76C31E-E71A-41EA-B33A-7990A4556A9F}" type="sibTrans" cxnId="{8DACC86A-2C1A-4E7F-AD5C-C9F16E7A43E1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DFCFF208-103C-446C-AA37-6E45987E6C18}" type="pres">
      <dgm:prSet presAssocID="{2B11913A-AD7B-45F4-971E-964F1C2B4A14}" presName="vertOne" presStyleCnt="0"/>
      <dgm:spPr/>
    </dgm:pt>
    <dgm:pt modelId="{D0309B8A-2F9B-4E05-9D34-1C206E21606C}" type="pres">
      <dgm:prSet presAssocID="{2B11913A-AD7B-45F4-971E-964F1C2B4A1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A541AE9-F83D-42F4-8E0E-8A5B237AB46C}" type="pres">
      <dgm:prSet presAssocID="{2B11913A-AD7B-45F4-971E-964F1C2B4A14}" presName="parTransOne" presStyleCnt="0"/>
      <dgm:spPr/>
    </dgm:pt>
    <dgm:pt modelId="{6FE38376-E428-4136-B63F-E008FF009066}" type="pres">
      <dgm:prSet presAssocID="{2B11913A-AD7B-45F4-971E-964F1C2B4A14}" presName="horzOne" presStyleCnt="0"/>
      <dgm:spPr/>
    </dgm:pt>
    <dgm:pt modelId="{01433659-54E6-41A7-98B3-5EAA5ED23267}" type="pres">
      <dgm:prSet presAssocID="{AF999A27-108E-4159-BE80-8CFEE3D74D80}" presName="vertTwo" presStyleCnt="0"/>
      <dgm:spPr/>
    </dgm:pt>
    <dgm:pt modelId="{60E0B5E3-E038-4AAA-81B1-B15F324EFAA8}" type="pres">
      <dgm:prSet presAssocID="{AF999A27-108E-4159-BE80-8CFEE3D74D80}" presName="txTwo" presStyleLbl="node2" presStyleIdx="0" presStyleCnt="1" custLinFactNeighborX="-142" custLinFactNeighborY="69037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30D95C0-8EAE-4CDC-90C2-1029E003D311}" type="pres">
      <dgm:prSet presAssocID="{AF999A27-108E-4159-BE80-8CFEE3D74D80}" presName="parTransTwo" presStyleCnt="0"/>
      <dgm:spPr/>
    </dgm:pt>
    <dgm:pt modelId="{20F389D8-8B1C-439E-8545-0390FAD4FE8F}" type="pres">
      <dgm:prSet presAssocID="{AF999A27-108E-4159-BE80-8CFEE3D74D80}" presName="horzTwo" presStyleCnt="0"/>
      <dgm:spPr/>
    </dgm:pt>
    <dgm:pt modelId="{E99B083D-C5EC-4C93-9A72-E8C5517FC75A}" type="pres">
      <dgm:prSet presAssocID="{E0DC655E-66E8-4443-AE28-8D99D1F2DACA}" presName="vertThree" presStyleCnt="0"/>
      <dgm:spPr/>
    </dgm:pt>
    <dgm:pt modelId="{5219456A-6314-4390-91BD-6E9EC2AEF09F}" type="pres">
      <dgm:prSet presAssocID="{E0DC655E-66E8-4443-AE28-8D99D1F2DACA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9D52477-1103-4659-97A3-9F4ACC489C2A}" type="pres">
      <dgm:prSet presAssocID="{E0DC655E-66E8-4443-AE28-8D99D1F2DACA}" presName="parTransThree" presStyleCnt="0"/>
      <dgm:spPr/>
    </dgm:pt>
    <dgm:pt modelId="{5A948816-AFE1-4B32-B2C4-73BE4F10196D}" type="pres">
      <dgm:prSet presAssocID="{E0DC655E-66E8-4443-AE28-8D99D1F2DACA}" presName="horzThree" presStyleCnt="0"/>
      <dgm:spPr/>
    </dgm:pt>
    <dgm:pt modelId="{76A33B6B-7465-485E-9DF0-7D635B1477DB}" type="pres">
      <dgm:prSet presAssocID="{0DB76AE1-F9E5-4462-BCAC-1102A253B2E1}" presName="vertFour" presStyleCnt="0">
        <dgm:presLayoutVars>
          <dgm:chPref val="3"/>
        </dgm:presLayoutVars>
      </dgm:prSet>
      <dgm:spPr/>
    </dgm:pt>
    <dgm:pt modelId="{32ABDD2B-E57B-4B8E-8A10-9233921A5CDC}" type="pres">
      <dgm:prSet presAssocID="{0DB76AE1-F9E5-4462-BCAC-1102A253B2E1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F46163E-7480-4D67-A978-A9F154588FFF}" type="pres">
      <dgm:prSet presAssocID="{0DB76AE1-F9E5-4462-BCAC-1102A253B2E1}" presName="horzFour" presStyleCnt="0"/>
      <dgm:spPr/>
    </dgm:pt>
    <dgm:pt modelId="{03C3D43A-878E-462A-B796-872FF8728E32}" type="pres">
      <dgm:prSet presAssocID="{7F616286-440F-43A7-A828-419B23B9DB25}" presName="sibSpaceFour" presStyleCnt="0"/>
      <dgm:spPr/>
    </dgm:pt>
    <dgm:pt modelId="{A39BC630-F06D-496D-94A9-E8482C9EEA3E}" type="pres">
      <dgm:prSet presAssocID="{A5A0439B-9DF9-44BE-9726-CB54ED9BCAA6}" presName="vertFour" presStyleCnt="0">
        <dgm:presLayoutVars>
          <dgm:chPref val="3"/>
        </dgm:presLayoutVars>
      </dgm:prSet>
      <dgm:spPr/>
    </dgm:pt>
    <dgm:pt modelId="{605F83C0-8997-4785-BF81-22199FFDF31B}" type="pres">
      <dgm:prSet presAssocID="{A5A0439B-9DF9-44BE-9726-CB54ED9BCAA6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0DD295A-B335-49E5-960F-CC03277E857F}" type="pres">
      <dgm:prSet presAssocID="{A5A0439B-9DF9-44BE-9726-CB54ED9BCAA6}" presName="parTransFour" presStyleCnt="0"/>
      <dgm:spPr/>
    </dgm:pt>
    <dgm:pt modelId="{BD226A22-B290-4C9C-907E-9860A3D3BB2C}" type="pres">
      <dgm:prSet presAssocID="{A5A0439B-9DF9-44BE-9726-CB54ED9BCAA6}" presName="horzFour" presStyleCnt="0"/>
      <dgm:spPr/>
    </dgm:pt>
    <dgm:pt modelId="{F3F320FE-2A44-496A-BC2D-402D755D5B38}" type="pres">
      <dgm:prSet presAssocID="{807510D7-03E3-4485-AA5F-D96F48A22D85}" presName="vertFour" presStyleCnt="0">
        <dgm:presLayoutVars>
          <dgm:chPref val="3"/>
        </dgm:presLayoutVars>
      </dgm:prSet>
      <dgm:spPr/>
    </dgm:pt>
    <dgm:pt modelId="{9D81E926-361C-4EFC-AE1B-9672ADDDDFEF}" type="pres">
      <dgm:prSet presAssocID="{807510D7-03E3-4485-AA5F-D96F48A22D85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AAFBF3A-9BE3-4D29-9995-CE1D9AC352D6}" type="pres">
      <dgm:prSet presAssocID="{807510D7-03E3-4485-AA5F-D96F48A22D85}" presName="horzFour" presStyleCnt="0"/>
      <dgm:spPr/>
    </dgm:pt>
    <dgm:pt modelId="{D5893246-60D0-4C7A-9430-5EA7E4723C9A}" type="pres">
      <dgm:prSet presAssocID="{D150D15C-0FEC-4EAA-AD92-82CAD8142DA8}" presName="sibSpaceFour" presStyleCnt="0"/>
      <dgm:spPr/>
    </dgm:pt>
    <dgm:pt modelId="{F699770D-CB24-4F87-98F8-F067FAA726B6}" type="pres">
      <dgm:prSet presAssocID="{8FB66204-E51C-4CD8-865F-B82776D0537F}" presName="vertFour" presStyleCnt="0">
        <dgm:presLayoutVars>
          <dgm:chPref val="3"/>
        </dgm:presLayoutVars>
      </dgm:prSet>
      <dgm:spPr/>
    </dgm:pt>
    <dgm:pt modelId="{D868CF27-596A-4A83-B8A3-A27951C2D97E}" type="pres">
      <dgm:prSet presAssocID="{8FB66204-E51C-4CD8-865F-B82776D0537F}" presName="txFour" presStyleLbl="node4" presStyleIdx="3" presStyleCnt="4" custScaleX="95114" custLinFactNeighborX="-966" custLinFactNeighborY="654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0689A0B-27C6-47BA-BE49-E21306954BF4}" type="pres">
      <dgm:prSet presAssocID="{8FB66204-E51C-4CD8-865F-B82776D0537F}" presName="horzFour" presStyleCnt="0"/>
      <dgm:spPr/>
    </dgm:pt>
  </dgm:ptLst>
  <dgm:cxnLst>
    <dgm:cxn modelId="{7EC77A2E-9124-4230-87EE-4C97AAC3F8F6}" srcId="{E0DC655E-66E8-4443-AE28-8D99D1F2DACA}" destId="{0DB76AE1-F9E5-4462-BCAC-1102A253B2E1}" srcOrd="0" destOrd="0" parTransId="{D38CC0C1-7DE1-4E0A-B448-C900A3E07611}" sibTransId="{7F616286-440F-43A7-A828-419B23B9DB25}"/>
    <dgm:cxn modelId="{3ED81DB3-5CA6-448B-B328-D294DADE7BAD}" srcId="{A5A0439B-9DF9-44BE-9726-CB54ED9BCAA6}" destId="{807510D7-03E3-4485-AA5F-D96F48A22D85}" srcOrd="0" destOrd="0" parTransId="{98337006-82E0-4AF4-B98F-421F59FA9F3C}" sibTransId="{D150D15C-0FEC-4EAA-AD92-82CAD8142DA8}"/>
    <dgm:cxn modelId="{1122B9DE-5A98-48B2-B61B-50AFE92A5B06}" srcId="{A5A0439B-9DF9-44BE-9726-CB54ED9BCAA6}" destId="{8FB66204-E51C-4CD8-865F-B82776D0537F}" srcOrd="1" destOrd="0" parTransId="{8FC3EB04-99BB-4930-B477-69A962573B39}" sibTransId="{D7A20F7F-57F9-4CFE-BC52-A442A7941841}"/>
    <dgm:cxn modelId="{4C3E08F1-AAAA-4432-A0FC-6D3E36AA3EAA}" type="presOf" srcId="{8FB66204-E51C-4CD8-865F-B82776D0537F}" destId="{D868CF27-596A-4A83-B8A3-A27951C2D97E}" srcOrd="0" destOrd="0" presId="urn:microsoft.com/office/officeart/2005/8/layout/hierarchy4"/>
    <dgm:cxn modelId="{A91D6D1A-BFEC-4F83-A707-E324346A6E79}" srcId="{E0DC655E-66E8-4443-AE28-8D99D1F2DACA}" destId="{A5A0439B-9DF9-44BE-9726-CB54ED9BCAA6}" srcOrd="1" destOrd="0" parTransId="{D3D2AC93-0C44-40F4-A71C-452BBF6293C0}" sibTransId="{A5FC7D51-CE44-477D-A9B4-1EEBA1413B6C}"/>
    <dgm:cxn modelId="{8DACC86A-2C1A-4E7F-AD5C-C9F16E7A43E1}" srcId="{10ED40AF-DFB1-4943-B6DB-2A904FAA918A}" destId="{2B11913A-AD7B-45F4-971E-964F1C2B4A14}" srcOrd="0" destOrd="0" parTransId="{93BE61D5-6E45-4DCB-A753-E05ED9F00F80}" sibTransId="{0D76C31E-E71A-41EA-B33A-7990A4556A9F}"/>
    <dgm:cxn modelId="{2F596996-1BFD-4BE5-A2A7-974CC8B4F262}" type="presOf" srcId="{10ED40AF-DFB1-4943-B6DB-2A904FAA918A}" destId="{E75BF49A-0BBD-418B-A465-D5C73CDDC862}" srcOrd="0" destOrd="0" presId="urn:microsoft.com/office/officeart/2005/8/layout/hierarchy4"/>
    <dgm:cxn modelId="{1416466A-2319-46F8-852A-C41DA0ECD7AE}" type="presOf" srcId="{2B11913A-AD7B-45F4-971E-964F1C2B4A14}" destId="{D0309B8A-2F9B-4E05-9D34-1C206E21606C}" srcOrd="0" destOrd="0" presId="urn:microsoft.com/office/officeart/2005/8/layout/hierarchy4"/>
    <dgm:cxn modelId="{F2C9849C-C4D7-41F0-927A-4811463D50BB}" srcId="{AF999A27-108E-4159-BE80-8CFEE3D74D80}" destId="{E0DC655E-66E8-4443-AE28-8D99D1F2DACA}" srcOrd="0" destOrd="0" parTransId="{D0EADE4D-67A6-4DC4-A164-94CD0B19A387}" sibTransId="{7DA61904-AC94-436B-8190-5BBFB0B7D86A}"/>
    <dgm:cxn modelId="{B73A9B8C-5E43-4DA6-9134-BC39426B5194}" type="presOf" srcId="{A5A0439B-9DF9-44BE-9726-CB54ED9BCAA6}" destId="{605F83C0-8997-4785-BF81-22199FFDF31B}" srcOrd="0" destOrd="0" presId="urn:microsoft.com/office/officeart/2005/8/layout/hierarchy4"/>
    <dgm:cxn modelId="{E2DC8629-FA28-4123-929B-32212C0AB4B2}" srcId="{2B11913A-AD7B-45F4-971E-964F1C2B4A14}" destId="{AF999A27-108E-4159-BE80-8CFEE3D74D80}" srcOrd="0" destOrd="0" parTransId="{403C1AF7-EC1D-492E-9385-71579D4BF363}" sibTransId="{3FFE8D81-D257-45FC-84AC-2F417A7CC8E0}"/>
    <dgm:cxn modelId="{B53C445E-B64C-49B0-94A2-C1D8732ED5D0}" type="presOf" srcId="{AF999A27-108E-4159-BE80-8CFEE3D74D80}" destId="{60E0B5E3-E038-4AAA-81B1-B15F324EFAA8}" srcOrd="0" destOrd="0" presId="urn:microsoft.com/office/officeart/2005/8/layout/hierarchy4"/>
    <dgm:cxn modelId="{997AB55F-698D-4032-832A-E0EBCCD59C6E}" type="presOf" srcId="{0DB76AE1-F9E5-4462-BCAC-1102A253B2E1}" destId="{32ABDD2B-E57B-4B8E-8A10-9233921A5CDC}" srcOrd="0" destOrd="0" presId="urn:microsoft.com/office/officeart/2005/8/layout/hierarchy4"/>
    <dgm:cxn modelId="{A7C6A082-916F-49A4-B23C-336F5DFA0CC3}" type="presOf" srcId="{E0DC655E-66E8-4443-AE28-8D99D1F2DACA}" destId="{5219456A-6314-4390-91BD-6E9EC2AEF09F}" srcOrd="0" destOrd="0" presId="urn:microsoft.com/office/officeart/2005/8/layout/hierarchy4"/>
    <dgm:cxn modelId="{5F9748CC-44AF-4F24-8820-BAED95CCD805}" type="presOf" srcId="{807510D7-03E3-4485-AA5F-D96F48A22D85}" destId="{9D81E926-361C-4EFC-AE1B-9672ADDDDFEF}" srcOrd="0" destOrd="0" presId="urn:microsoft.com/office/officeart/2005/8/layout/hierarchy4"/>
    <dgm:cxn modelId="{509BAB2E-04C7-42C6-AB88-DB5BCDECA8D0}" type="presParOf" srcId="{E75BF49A-0BBD-418B-A465-D5C73CDDC862}" destId="{DFCFF208-103C-446C-AA37-6E45987E6C18}" srcOrd="0" destOrd="0" presId="urn:microsoft.com/office/officeart/2005/8/layout/hierarchy4"/>
    <dgm:cxn modelId="{601F9692-419B-48DE-AD3D-1587180D2AB6}" type="presParOf" srcId="{DFCFF208-103C-446C-AA37-6E45987E6C18}" destId="{D0309B8A-2F9B-4E05-9D34-1C206E21606C}" srcOrd="0" destOrd="0" presId="urn:microsoft.com/office/officeart/2005/8/layout/hierarchy4"/>
    <dgm:cxn modelId="{8D68ABB0-357B-414F-B31A-E679650C718E}" type="presParOf" srcId="{DFCFF208-103C-446C-AA37-6E45987E6C18}" destId="{DA541AE9-F83D-42F4-8E0E-8A5B237AB46C}" srcOrd="1" destOrd="0" presId="urn:microsoft.com/office/officeart/2005/8/layout/hierarchy4"/>
    <dgm:cxn modelId="{57DF5253-F9B6-4BAD-8B1E-AAE6C142DD66}" type="presParOf" srcId="{DFCFF208-103C-446C-AA37-6E45987E6C18}" destId="{6FE38376-E428-4136-B63F-E008FF009066}" srcOrd="2" destOrd="0" presId="urn:microsoft.com/office/officeart/2005/8/layout/hierarchy4"/>
    <dgm:cxn modelId="{A1ED380B-4095-4FE0-A4BE-A4F943B05531}" type="presParOf" srcId="{6FE38376-E428-4136-B63F-E008FF009066}" destId="{01433659-54E6-41A7-98B3-5EAA5ED23267}" srcOrd="0" destOrd="0" presId="urn:microsoft.com/office/officeart/2005/8/layout/hierarchy4"/>
    <dgm:cxn modelId="{70F28384-9DB6-4895-808D-7573467081AE}" type="presParOf" srcId="{01433659-54E6-41A7-98B3-5EAA5ED23267}" destId="{60E0B5E3-E038-4AAA-81B1-B15F324EFAA8}" srcOrd="0" destOrd="0" presId="urn:microsoft.com/office/officeart/2005/8/layout/hierarchy4"/>
    <dgm:cxn modelId="{C0AD71B6-6AED-48F7-AB61-DCD7000CF84D}" type="presParOf" srcId="{01433659-54E6-41A7-98B3-5EAA5ED23267}" destId="{530D95C0-8EAE-4CDC-90C2-1029E003D311}" srcOrd="1" destOrd="0" presId="urn:microsoft.com/office/officeart/2005/8/layout/hierarchy4"/>
    <dgm:cxn modelId="{4861D523-9033-489A-9B3C-4D598D5D2894}" type="presParOf" srcId="{01433659-54E6-41A7-98B3-5EAA5ED23267}" destId="{20F389D8-8B1C-439E-8545-0390FAD4FE8F}" srcOrd="2" destOrd="0" presId="urn:microsoft.com/office/officeart/2005/8/layout/hierarchy4"/>
    <dgm:cxn modelId="{AB8DAFE9-C8C7-41E1-81B5-125B4DD5837D}" type="presParOf" srcId="{20F389D8-8B1C-439E-8545-0390FAD4FE8F}" destId="{E99B083D-C5EC-4C93-9A72-E8C5517FC75A}" srcOrd="0" destOrd="0" presId="urn:microsoft.com/office/officeart/2005/8/layout/hierarchy4"/>
    <dgm:cxn modelId="{61E9D46D-BD0C-4011-955E-37CD69294E8B}" type="presParOf" srcId="{E99B083D-C5EC-4C93-9A72-E8C5517FC75A}" destId="{5219456A-6314-4390-91BD-6E9EC2AEF09F}" srcOrd="0" destOrd="0" presId="urn:microsoft.com/office/officeart/2005/8/layout/hierarchy4"/>
    <dgm:cxn modelId="{54F48E36-4E08-42F9-AED1-2298DC452685}" type="presParOf" srcId="{E99B083D-C5EC-4C93-9A72-E8C5517FC75A}" destId="{F9D52477-1103-4659-97A3-9F4ACC489C2A}" srcOrd="1" destOrd="0" presId="urn:microsoft.com/office/officeart/2005/8/layout/hierarchy4"/>
    <dgm:cxn modelId="{48DC12C8-1834-4A12-A00F-62419E1F4E99}" type="presParOf" srcId="{E99B083D-C5EC-4C93-9A72-E8C5517FC75A}" destId="{5A948816-AFE1-4B32-B2C4-73BE4F10196D}" srcOrd="2" destOrd="0" presId="urn:microsoft.com/office/officeart/2005/8/layout/hierarchy4"/>
    <dgm:cxn modelId="{3A87EC77-4B26-47D9-9AD4-4825A596AE27}" type="presParOf" srcId="{5A948816-AFE1-4B32-B2C4-73BE4F10196D}" destId="{76A33B6B-7465-485E-9DF0-7D635B1477DB}" srcOrd="0" destOrd="0" presId="urn:microsoft.com/office/officeart/2005/8/layout/hierarchy4"/>
    <dgm:cxn modelId="{D53CF3B8-3D10-462A-958A-7928D220EEF0}" type="presParOf" srcId="{76A33B6B-7465-485E-9DF0-7D635B1477DB}" destId="{32ABDD2B-E57B-4B8E-8A10-9233921A5CDC}" srcOrd="0" destOrd="0" presId="urn:microsoft.com/office/officeart/2005/8/layout/hierarchy4"/>
    <dgm:cxn modelId="{4A858BDD-7EB9-4E11-BF65-5D434AB4F8BB}" type="presParOf" srcId="{76A33B6B-7465-485E-9DF0-7D635B1477DB}" destId="{AF46163E-7480-4D67-A978-A9F154588FFF}" srcOrd="1" destOrd="0" presId="urn:microsoft.com/office/officeart/2005/8/layout/hierarchy4"/>
    <dgm:cxn modelId="{53E32B08-DEDA-4B5A-982E-6956EE81293A}" type="presParOf" srcId="{5A948816-AFE1-4B32-B2C4-73BE4F10196D}" destId="{03C3D43A-878E-462A-B796-872FF8728E32}" srcOrd="1" destOrd="0" presId="urn:microsoft.com/office/officeart/2005/8/layout/hierarchy4"/>
    <dgm:cxn modelId="{7B46ABD0-387D-4C9C-96FE-928B5FB84976}" type="presParOf" srcId="{5A948816-AFE1-4B32-B2C4-73BE4F10196D}" destId="{A39BC630-F06D-496D-94A9-E8482C9EEA3E}" srcOrd="2" destOrd="0" presId="urn:microsoft.com/office/officeart/2005/8/layout/hierarchy4"/>
    <dgm:cxn modelId="{54843B89-FEE6-415A-B739-FDAC1B8B1F45}" type="presParOf" srcId="{A39BC630-F06D-496D-94A9-E8482C9EEA3E}" destId="{605F83C0-8997-4785-BF81-22199FFDF31B}" srcOrd="0" destOrd="0" presId="urn:microsoft.com/office/officeart/2005/8/layout/hierarchy4"/>
    <dgm:cxn modelId="{C00C3059-76E1-44DD-B40B-D47177AA6333}" type="presParOf" srcId="{A39BC630-F06D-496D-94A9-E8482C9EEA3E}" destId="{50DD295A-B335-49E5-960F-CC03277E857F}" srcOrd="1" destOrd="0" presId="urn:microsoft.com/office/officeart/2005/8/layout/hierarchy4"/>
    <dgm:cxn modelId="{28B4B47C-A728-43D6-97B7-7FB76B7A4CF0}" type="presParOf" srcId="{A39BC630-F06D-496D-94A9-E8482C9EEA3E}" destId="{BD226A22-B290-4C9C-907E-9860A3D3BB2C}" srcOrd="2" destOrd="0" presId="urn:microsoft.com/office/officeart/2005/8/layout/hierarchy4"/>
    <dgm:cxn modelId="{9B04C6E8-ADDC-4B1E-A896-6FA03EF73E32}" type="presParOf" srcId="{BD226A22-B290-4C9C-907E-9860A3D3BB2C}" destId="{F3F320FE-2A44-496A-BC2D-402D755D5B38}" srcOrd="0" destOrd="0" presId="urn:microsoft.com/office/officeart/2005/8/layout/hierarchy4"/>
    <dgm:cxn modelId="{57C9ACC8-CA3F-417C-9D3A-EE1E70A5D65C}" type="presParOf" srcId="{F3F320FE-2A44-496A-BC2D-402D755D5B38}" destId="{9D81E926-361C-4EFC-AE1B-9672ADDDDFEF}" srcOrd="0" destOrd="0" presId="urn:microsoft.com/office/officeart/2005/8/layout/hierarchy4"/>
    <dgm:cxn modelId="{E9A4FEB1-FFA6-476B-925C-B6171D7CC711}" type="presParOf" srcId="{F3F320FE-2A44-496A-BC2D-402D755D5B38}" destId="{5AAFBF3A-9BE3-4D29-9995-CE1D9AC352D6}" srcOrd="1" destOrd="0" presId="urn:microsoft.com/office/officeart/2005/8/layout/hierarchy4"/>
    <dgm:cxn modelId="{A82CB9CB-CB6D-4A28-AA0F-0AF549DE7985}" type="presParOf" srcId="{BD226A22-B290-4C9C-907E-9860A3D3BB2C}" destId="{D5893246-60D0-4C7A-9430-5EA7E4723C9A}" srcOrd="1" destOrd="0" presId="urn:microsoft.com/office/officeart/2005/8/layout/hierarchy4"/>
    <dgm:cxn modelId="{ABEA2967-06B9-4664-A860-2D6E98F60162}" type="presParOf" srcId="{BD226A22-B290-4C9C-907E-9860A3D3BB2C}" destId="{F699770D-CB24-4F87-98F8-F067FAA726B6}" srcOrd="2" destOrd="0" presId="urn:microsoft.com/office/officeart/2005/8/layout/hierarchy4"/>
    <dgm:cxn modelId="{1BDA4EED-8E0A-4DF5-BDFB-87923F70EB93}" type="presParOf" srcId="{F699770D-CB24-4F87-98F8-F067FAA726B6}" destId="{D868CF27-596A-4A83-B8A3-A27951C2D97E}" srcOrd="0" destOrd="0" presId="urn:microsoft.com/office/officeart/2005/8/layout/hierarchy4"/>
    <dgm:cxn modelId="{5A4DB449-2E26-4A33-93E7-B05685F026E3}" type="presParOf" srcId="{F699770D-CB24-4F87-98F8-F067FAA726B6}" destId="{30689A0B-27C6-47BA-BE49-E21306954BF4}" srcOrd="1" destOrd="0" presId="urn:microsoft.com/office/officeart/2005/8/layout/hierarchy4"/>
  </dgm:cxnLst>
  <dgm:bg/>
  <dgm:whole>
    <a:ln w="57150"/>
  </dgm:whole>
</dgm:dataModel>
</file>

<file path=ppt/diagrams/data139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FB66204-E51C-4CD8-865F-B82776D0537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dirty="0" smtClean="0"/>
            <a:t>Ana María De Toro Zapata</a:t>
          </a:r>
          <a:endParaRPr lang="es-CO" sz="2000" dirty="0"/>
        </a:p>
      </dgm:t>
    </dgm:pt>
    <dgm:pt modelId="{D7A20F7F-57F9-4CFE-BC52-A442A7941841}" type="sibTrans" cxnId="{1122B9DE-5A98-48B2-B61B-50AFE92A5B06}">
      <dgm:prSet/>
      <dgm:spPr/>
      <dgm:t>
        <a:bodyPr/>
        <a:lstStyle/>
        <a:p>
          <a:endParaRPr lang="es-CO"/>
        </a:p>
      </dgm:t>
    </dgm:pt>
    <dgm:pt modelId="{8FC3EB04-99BB-4930-B477-69A962573B39}" type="parTrans" cxnId="{1122B9DE-5A98-48B2-B61B-50AFE92A5B06}">
      <dgm:prSet/>
      <dgm:spPr/>
      <dgm:t>
        <a:bodyPr/>
        <a:lstStyle/>
        <a:p>
          <a:endParaRPr lang="es-CO"/>
        </a:p>
      </dgm:t>
    </dgm:pt>
    <dgm:pt modelId="{40BB8068-5CC5-4157-B275-9DB0EB29FA1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baseline="0" dirty="0" smtClean="0"/>
            <a:t>María                                                García De Ordaz Y Figueroa</a:t>
          </a:r>
          <a:endParaRPr lang="es-CO" sz="1600" baseline="0" dirty="0"/>
        </a:p>
      </dgm:t>
    </dgm:pt>
    <dgm:pt modelId="{BB13D963-D6FA-40DE-9A37-EAC42E5870F5}" type="parTrans" cxnId="{480B3F4A-20FF-42F7-A6A7-77976C212A0B}">
      <dgm:prSet/>
      <dgm:spPr/>
      <dgm:t>
        <a:bodyPr/>
        <a:lstStyle/>
        <a:p>
          <a:endParaRPr lang="es-CO"/>
        </a:p>
      </dgm:t>
    </dgm:pt>
    <dgm:pt modelId="{3B344B05-F81A-4C5D-B1D9-065E88C045DF}" type="sibTrans" cxnId="{480B3F4A-20FF-42F7-A6A7-77976C212A0B}">
      <dgm:prSet/>
      <dgm:spPr/>
      <dgm:t>
        <a:bodyPr/>
        <a:lstStyle/>
        <a:p>
          <a:endParaRPr lang="es-CO"/>
        </a:p>
      </dgm:t>
    </dgm:pt>
    <dgm:pt modelId="{F882B1C1-AB9A-45FF-A9AD-1D61A19ADD0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baseline="0" dirty="0" smtClean="0"/>
            <a:t>Juan                     De Toro</a:t>
          </a:r>
          <a:endParaRPr lang="es-CO" sz="1600" baseline="0" dirty="0"/>
        </a:p>
      </dgm:t>
    </dgm:pt>
    <dgm:pt modelId="{C832FA78-17A8-48AF-9708-8348659B8779}" type="parTrans" cxnId="{F3B369D0-C5D5-403F-B128-92DB7CB3FA8E}">
      <dgm:prSet/>
      <dgm:spPr/>
      <dgm:t>
        <a:bodyPr/>
        <a:lstStyle/>
        <a:p>
          <a:endParaRPr lang="es-CO"/>
        </a:p>
      </dgm:t>
    </dgm:pt>
    <dgm:pt modelId="{983C33E3-D669-4680-8A27-190C269F3514}" type="sibTrans" cxnId="{F3B369D0-C5D5-403F-B128-92DB7CB3FA8E}">
      <dgm:prSet/>
      <dgm:spPr/>
      <dgm:t>
        <a:bodyPr/>
        <a:lstStyle/>
        <a:p>
          <a:endParaRPr lang="es-CO"/>
        </a:p>
      </dgm:t>
    </dgm:pt>
    <dgm:pt modelId="{CDD37B65-CBC6-4ED4-A42F-36EE359483F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baseline="0" dirty="0" smtClean="0"/>
            <a:t>Catalina                                                                      Zapata De Cárdenas Valero</a:t>
          </a:r>
          <a:endParaRPr lang="es-CO" sz="1800" baseline="0" dirty="0"/>
        </a:p>
      </dgm:t>
    </dgm:pt>
    <dgm:pt modelId="{418E2613-DEAC-48E8-B5D3-2A15EF9EBEFF}" type="parTrans" cxnId="{44CDE4AE-28CE-4FFC-8B95-CDDA63E33AD3}">
      <dgm:prSet/>
      <dgm:spPr/>
      <dgm:t>
        <a:bodyPr/>
        <a:lstStyle/>
        <a:p>
          <a:endParaRPr lang="es-CO"/>
        </a:p>
      </dgm:t>
    </dgm:pt>
    <dgm:pt modelId="{BB508E4A-049C-4CBC-A56D-15E326B9712D}" type="sibTrans" cxnId="{44CDE4AE-28CE-4FFC-8B95-CDDA63E33AD3}">
      <dgm:prSet/>
      <dgm:spPr/>
      <dgm:t>
        <a:bodyPr/>
        <a:lstStyle/>
        <a:p>
          <a:endParaRPr lang="es-CO"/>
        </a:p>
      </dgm:t>
    </dgm:pt>
    <dgm:pt modelId="{542EE92F-BF6C-4FFF-B341-CF1CB8AD0303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200" baseline="0" dirty="0" smtClean="0"/>
            <a:t>Juan                    García De Ordaz  Y Mancill</a:t>
          </a:r>
          <a:r>
            <a:rPr lang="es-CO" sz="1200" dirty="0" smtClean="0"/>
            <a:t>a</a:t>
          </a:r>
          <a:endParaRPr lang="es-CO" sz="1200" dirty="0"/>
        </a:p>
      </dgm:t>
    </dgm:pt>
    <dgm:pt modelId="{2A314943-7FFB-48FC-97FB-4DBBC7F91450}" type="parTrans" cxnId="{BC5458CC-D712-4FC0-BA72-ED1A942984A9}">
      <dgm:prSet/>
      <dgm:spPr/>
      <dgm:t>
        <a:bodyPr/>
        <a:lstStyle/>
        <a:p>
          <a:endParaRPr lang="es-CO"/>
        </a:p>
      </dgm:t>
    </dgm:pt>
    <dgm:pt modelId="{5AB1FD4E-62F7-4081-933A-DA5882FF51BC}" type="sibTrans" cxnId="{BC5458CC-D712-4FC0-BA72-ED1A942984A9}">
      <dgm:prSet/>
      <dgm:spPr/>
      <dgm:t>
        <a:bodyPr/>
        <a:lstStyle/>
        <a:p>
          <a:endParaRPr lang="es-CO"/>
        </a:p>
      </dgm:t>
    </dgm:pt>
    <dgm:pt modelId="{6AF38028-6D51-435E-85A8-018D5826EFE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baseline="0" dirty="0" smtClean="0"/>
            <a:t>Marina Cortés                        De Figueroa</a:t>
          </a:r>
          <a:endParaRPr lang="es-CO" sz="1400" baseline="0" dirty="0"/>
        </a:p>
      </dgm:t>
    </dgm:pt>
    <dgm:pt modelId="{05F7B562-8AF8-4F3F-BA6F-011DD0AD8E64}" type="parTrans" cxnId="{1E3DFBB5-1C4E-4B2F-BEE1-97B14BA6B567}">
      <dgm:prSet/>
      <dgm:spPr/>
      <dgm:t>
        <a:bodyPr/>
        <a:lstStyle/>
        <a:p>
          <a:endParaRPr lang="es-CO"/>
        </a:p>
      </dgm:t>
    </dgm:pt>
    <dgm:pt modelId="{47C9BBCD-178A-42B2-92E3-3611CA3C4DEA}" type="sibTrans" cxnId="{1E3DFBB5-1C4E-4B2F-BEE1-97B14BA6B567}">
      <dgm:prSet/>
      <dgm:spPr/>
      <dgm:t>
        <a:bodyPr/>
        <a:lstStyle/>
        <a:p>
          <a:endParaRPr lang="es-CO"/>
        </a:p>
      </dgm:t>
    </dgm:pt>
    <dgm:pt modelId="{6238EA40-D677-428E-BBEE-201E107EA90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baseline="0" dirty="0" smtClean="0"/>
            <a:t>Luis Zapata    De Cárdenas</a:t>
          </a:r>
          <a:endParaRPr lang="es-CO" sz="1400" baseline="0" dirty="0"/>
        </a:p>
      </dgm:t>
    </dgm:pt>
    <dgm:pt modelId="{2F4A6745-DFC9-4E15-9682-A3A81DA81B1D}" type="parTrans" cxnId="{D2F0EE00-7A0D-4146-BCF1-DFB0B4C3B0D1}">
      <dgm:prSet/>
      <dgm:spPr/>
      <dgm:t>
        <a:bodyPr/>
        <a:lstStyle/>
        <a:p>
          <a:endParaRPr lang="es-CO"/>
        </a:p>
      </dgm:t>
    </dgm:pt>
    <dgm:pt modelId="{1851D26B-5110-49A1-A208-3EC9745BE062}" type="sibTrans" cxnId="{D2F0EE00-7A0D-4146-BCF1-DFB0B4C3B0D1}">
      <dgm:prSet/>
      <dgm:spPr/>
      <dgm:t>
        <a:bodyPr/>
        <a:lstStyle/>
        <a:p>
          <a:endParaRPr lang="es-CO"/>
        </a:p>
      </dgm:t>
    </dgm:pt>
    <dgm:pt modelId="{00EB7281-7DE8-42AB-9AD2-2796E6AFE0A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baseline="0" dirty="0" smtClean="0"/>
            <a:t>Mariana                                         Valero De Velasco</a:t>
          </a:r>
          <a:endParaRPr lang="es-CO" sz="1800" baseline="0" dirty="0"/>
        </a:p>
      </dgm:t>
    </dgm:pt>
    <dgm:pt modelId="{63D0F975-CBD5-4736-AD9E-7E0A7A5E1197}" type="parTrans" cxnId="{0F609744-E1EC-4B81-BD6F-977C9EB06A04}">
      <dgm:prSet/>
      <dgm:spPr/>
      <dgm:t>
        <a:bodyPr/>
        <a:lstStyle/>
        <a:p>
          <a:endParaRPr lang="es-CO"/>
        </a:p>
      </dgm:t>
    </dgm:pt>
    <dgm:pt modelId="{D1FA62AE-5258-481C-B3E3-2C58CD871FF1}" type="sibTrans" cxnId="{0F609744-E1EC-4B81-BD6F-977C9EB06A04}">
      <dgm:prSet/>
      <dgm:spPr/>
      <dgm:t>
        <a:bodyPr/>
        <a:lstStyle/>
        <a:p>
          <a:endParaRPr lang="es-CO"/>
        </a:p>
      </dgm:t>
    </dgm:pt>
    <dgm:pt modelId="{9310F502-0E1E-473F-A900-6A7C0BD5A20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baseline="0" dirty="0" smtClean="0"/>
            <a:t>Martín García Valero</a:t>
          </a:r>
          <a:endParaRPr lang="es-CO" sz="1400" baseline="0" dirty="0"/>
        </a:p>
      </dgm:t>
    </dgm:pt>
    <dgm:pt modelId="{563BFA96-D303-4591-8615-FB96B9B5B9F7}" type="parTrans" cxnId="{2FA659B0-6B1A-48B9-B7D0-178BA0549C02}">
      <dgm:prSet/>
      <dgm:spPr/>
      <dgm:t>
        <a:bodyPr/>
        <a:lstStyle/>
        <a:p>
          <a:endParaRPr lang="es-CO"/>
        </a:p>
      </dgm:t>
    </dgm:pt>
    <dgm:pt modelId="{6228CEB6-4A5D-4784-B25E-82D0840B9EC0}" type="sibTrans" cxnId="{2FA659B0-6B1A-48B9-B7D0-178BA0549C02}">
      <dgm:prSet/>
      <dgm:spPr/>
      <dgm:t>
        <a:bodyPr/>
        <a:lstStyle/>
        <a:p>
          <a:endParaRPr lang="es-CO"/>
        </a:p>
      </dgm:t>
    </dgm:pt>
    <dgm:pt modelId="{D336FA6C-A685-4403-BD5A-CFFBA9779E9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dirty="0" smtClean="0"/>
            <a:t>Isabel  Blasco  De Velasco</a:t>
          </a:r>
          <a:endParaRPr lang="es-CO" sz="1400" dirty="0"/>
        </a:p>
      </dgm:t>
    </dgm:pt>
    <dgm:pt modelId="{5521699D-9799-4D41-B45B-24E5C1D66E8E}" type="parTrans" cxnId="{8B5DDE5F-1D67-4184-BBDF-D4FB0F05B3C8}">
      <dgm:prSet/>
      <dgm:spPr/>
      <dgm:t>
        <a:bodyPr/>
        <a:lstStyle/>
        <a:p>
          <a:endParaRPr lang="es-CO"/>
        </a:p>
      </dgm:t>
    </dgm:pt>
    <dgm:pt modelId="{A11AF72B-5D06-4A79-8E70-C70933BE4FCE}" type="sibTrans" cxnId="{8B5DDE5F-1D67-4184-BBDF-D4FB0F05B3C8}">
      <dgm:prSet/>
      <dgm:spPr/>
      <dgm:t>
        <a:bodyPr/>
        <a:lstStyle/>
        <a:p>
          <a:endParaRPr lang="es-CO"/>
        </a:p>
      </dgm:t>
    </dgm:pt>
    <dgm:pt modelId="{D649D228-B7AC-43D6-847F-8008FF009D0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Fernando De Toro Zapata</a:t>
          </a:r>
          <a:endParaRPr lang="es-CO" sz="1800" dirty="0"/>
        </a:p>
      </dgm:t>
    </dgm:pt>
    <dgm:pt modelId="{2A1EAAE0-3F4C-43D2-9DE6-16ADC4234962}" type="sibTrans" cxnId="{5D166BC9-0CBB-48D3-8D4C-1610B0309961}">
      <dgm:prSet/>
      <dgm:spPr/>
      <dgm:t>
        <a:bodyPr/>
        <a:lstStyle/>
        <a:p>
          <a:endParaRPr lang="es-CO"/>
        </a:p>
      </dgm:t>
    </dgm:pt>
    <dgm:pt modelId="{0C863C46-34E7-44F0-8B36-45905FB77508}" type="parTrans" cxnId="{5D166BC9-0CBB-48D3-8D4C-1610B0309961}">
      <dgm:prSet/>
      <dgm:spPr/>
      <dgm:t>
        <a:bodyPr/>
        <a:lstStyle/>
        <a:p>
          <a:endParaRPr lang="es-CO"/>
        </a:p>
      </dgm:t>
    </dgm:pt>
    <dgm:pt modelId="{A5A0439B-9DF9-44BE-9726-CB54ED9BCAA6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Ana María Zapata Toro</a:t>
          </a:r>
          <a:endParaRPr lang="es-CO" sz="2400" i="1" dirty="0"/>
        </a:p>
      </dgm:t>
    </dgm:pt>
    <dgm:pt modelId="{A5FC7D51-CE44-477D-A9B4-1EEBA1413B6C}" type="sibTrans" cxnId="{A91D6D1A-BFEC-4F83-A707-E324346A6E79}">
      <dgm:prSet/>
      <dgm:spPr/>
      <dgm:t>
        <a:bodyPr/>
        <a:lstStyle/>
        <a:p>
          <a:endParaRPr lang="es-CO"/>
        </a:p>
      </dgm:t>
    </dgm:pt>
    <dgm:pt modelId="{D3D2AC93-0C44-40F4-A71C-452BBF6293C0}" type="parTrans" cxnId="{A91D6D1A-BFEC-4F83-A707-E324346A6E79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C0AA3FF5-9EE8-474D-9267-F4C8682D0DF5}" type="pres">
      <dgm:prSet presAssocID="{A5A0439B-9DF9-44BE-9726-CB54ED9BCAA6}" presName="vertOne" presStyleCnt="0"/>
      <dgm:spPr/>
    </dgm:pt>
    <dgm:pt modelId="{B3296617-D9F5-45AB-B5BB-122EB1660B2C}" type="pres">
      <dgm:prSet presAssocID="{A5A0439B-9DF9-44BE-9726-CB54ED9BCAA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C2E04A5-6D5D-429B-9BF2-95B15E8767A8}" type="pres">
      <dgm:prSet presAssocID="{A5A0439B-9DF9-44BE-9726-CB54ED9BCAA6}" presName="parTransOne" presStyleCnt="0"/>
      <dgm:spPr/>
    </dgm:pt>
    <dgm:pt modelId="{21C39362-C85C-4789-A3FB-A710D225CCA2}" type="pres">
      <dgm:prSet presAssocID="{A5A0439B-9DF9-44BE-9726-CB54ED9BCAA6}" presName="horzOne" presStyleCnt="0"/>
      <dgm:spPr/>
    </dgm:pt>
    <dgm:pt modelId="{C50040E7-C5C9-4C07-A8BF-94A51DD49FEE}" type="pres">
      <dgm:prSet presAssocID="{8FB66204-E51C-4CD8-865F-B82776D0537F}" presName="vertTwo" presStyleCnt="0"/>
      <dgm:spPr/>
    </dgm:pt>
    <dgm:pt modelId="{CE8114DF-CF23-42C3-8623-47CCBB74A30E}" type="pres">
      <dgm:prSet presAssocID="{8FB66204-E51C-4CD8-865F-B82776D0537F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07FB04F-5221-4398-8EBE-2FC8280D71CF}" type="pres">
      <dgm:prSet presAssocID="{8FB66204-E51C-4CD8-865F-B82776D0537F}" presName="parTransTwo" presStyleCnt="0"/>
      <dgm:spPr/>
    </dgm:pt>
    <dgm:pt modelId="{9EB49D8F-1C64-4664-9BD6-42424634C58D}" type="pres">
      <dgm:prSet presAssocID="{8FB66204-E51C-4CD8-865F-B82776D0537F}" presName="horzTwo" presStyleCnt="0"/>
      <dgm:spPr/>
    </dgm:pt>
    <dgm:pt modelId="{86E3EB9D-E9A4-441D-A8B5-7DB6FEBB6F83}" type="pres">
      <dgm:prSet presAssocID="{D649D228-B7AC-43D6-847F-8008FF009D0F}" presName="vertThree" presStyleCnt="0"/>
      <dgm:spPr/>
    </dgm:pt>
    <dgm:pt modelId="{6CCE0B28-F22D-4B24-8048-0D4270CD7945}" type="pres">
      <dgm:prSet presAssocID="{D649D228-B7AC-43D6-847F-8008FF009D0F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B25EA4F-0E28-4CCD-9464-1F4722BCA6A1}" type="pres">
      <dgm:prSet presAssocID="{D649D228-B7AC-43D6-847F-8008FF009D0F}" presName="parTransThree" presStyleCnt="0"/>
      <dgm:spPr/>
    </dgm:pt>
    <dgm:pt modelId="{B7C77DA8-AC34-41D2-ABB6-0654579F4A01}" type="pres">
      <dgm:prSet presAssocID="{D649D228-B7AC-43D6-847F-8008FF009D0F}" presName="horzThree" presStyleCnt="0"/>
      <dgm:spPr/>
    </dgm:pt>
    <dgm:pt modelId="{B164BD8D-6927-494A-A2F6-3773C5837C13}" type="pres">
      <dgm:prSet presAssocID="{F882B1C1-AB9A-45FF-A9AD-1D61A19ADD05}" presName="vertFour" presStyleCnt="0">
        <dgm:presLayoutVars>
          <dgm:chPref val="3"/>
        </dgm:presLayoutVars>
      </dgm:prSet>
      <dgm:spPr/>
    </dgm:pt>
    <dgm:pt modelId="{74270800-500E-4415-A3C7-A951431E98A6}" type="pres">
      <dgm:prSet presAssocID="{F882B1C1-AB9A-45FF-A9AD-1D61A19ADD05}" presName="txFour" presStyleLbl="node4" presStyleIdx="0" presStyleCnt="8" custScaleX="94230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200887E-A38E-4A86-800B-5A479BED2CDC}" type="pres">
      <dgm:prSet presAssocID="{F882B1C1-AB9A-45FF-A9AD-1D61A19ADD05}" presName="horzFour" presStyleCnt="0"/>
      <dgm:spPr/>
    </dgm:pt>
    <dgm:pt modelId="{EF5F64B5-EC8D-4AD0-969C-30818EDD191D}" type="pres">
      <dgm:prSet presAssocID="{983C33E3-D669-4680-8A27-190C269F3514}" presName="sibSpaceFour" presStyleCnt="0"/>
      <dgm:spPr/>
    </dgm:pt>
    <dgm:pt modelId="{5D0717D9-C590-4B68-A819-151A231F37D9}" type="pres">
      <dgm:prSet presAssocID="{CDD37B65-CBC6-4ED4-A42F-36EE359483FE}" presName="vertFour" presStyleCnt="0">
        <dgm:presLayoutVars>
          <dgm:chPref val="3"/>
        </dgm:presLayoutVars>
      </dgm:prSet>
      <dgm:spPr/>
    </dgm:pt>
    <dgm:pt modelId="{E938E312-F5CE-458B-B57D-7311F6D8C329}" type="pres">
      <dgm:prSet presAssocID="{CDD37B65-CBC6-4ED4-A42F-36EE359483FE}" presName="txFour" presStyleLbl="node4" presStyleIdx="1" presStyleCnt="8" custScaleX="98846" custLinFactNeighborX="387" custLinFactNeighborY="3116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D0DAE16-B878-492C-8007-6D91F80A4BDE}" type="pres">
      <dgm:prSet presAssocID="{CDD37B65-CBC6-4ED4-A42F-36EE359483FE}" presName="parTransFour" presStyleCnt="0"/>
      <dgm:spPr/>
    </dgm:pt>
    <dgm:pt modelId="{4FB4BE7C-D23A-4F79-8C02-1328294D9EB6}" type="pres">
      <dgm:prSet presAssocID="{CDD37B65-CBC6-4ED4-A42F-36EE359483FE}" presName="horzFour" presStyleCnt="0"/>
      <dgm:spPr/>
    </dgm:pt>
    <dgm:pt modelId="{6160FFE4-C08D-4A2B-9F8B-F4E5CA823BAE}" type="pres">
      <dgm:prSet presAssocID="{6238EA40-D677-428E-BBEE-201E107EA90D}" presName="vertFour" presStyleCnt="0">
        <dgm:presLayoutVars>
          <dgm:chPref val="3"/>
        </dgm:presLayoutVars>
      </dgm:prSet>
      <dgm:spPr/>
    </dgm:pt>
    <dgm:pt modelId="{D1210ED7-E1C8-43B9-9F9F-451B706940BC}" type="pres">
      <dgm:prSet presAssocID="{6238EA40-D677-428E-BBEE-201E107EA90D}" presName="txFour" presStyleLbl="node4" presStyleIdx="2" presStyleCnt="8" custLinFactNeighborX="-3402" custLinFactNeighborY="568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32F1713-F64D-4125-99E0-0920A65A310E}" type="pres">
      <dgm:prSet presAssocID="{6238EA40-D677-428E-BBEE-201E107EA90D}" presName="horzFour" presStyleCnt="0"/>
      <dgm:spPr/>
    </dgm:pt>
    <dgm:pt modelId="{4A61B2D8-8691-444B-B0BF-892A95FDF208}" type="pres">
      <dgm:prSet presAssocID="{1851D26B-5110-49A1-A208-3EC9745BE062}" presName="sibSpaceFour" presStyleCnt="0"/>
      <dgm:spPr/>
    </dgm:pt>
    <dgm:pt modelId="{B583F55F-D0AE-44A3-AB7C-4F1B72F5CA36}" type="pres">
      <dgm:prSet presAssocID="{00EB7281-7DE8-42AB-9AD2-2796E6AFE0A3}" presName="vertFour" presStyleCnt="0">
        <dgm:presLayoutVars>
          <dgm:chPref val="3"/>
        </dgm:presLayoutVars>
      </dgm:prSet>
      <dgm:spPr/>
    </dgm:pt>
    <dgm:pt modelId="{626BEFF8-DB04-4972-B898-152D2AE2D2FA}" type="pres">
      <dgm:prSet presAssocID="{00EB7281-7DE8-42AB-9AD2-2796E6AFE0A3}" presName="txFour" presStyleLbl="node4" presStyleIdx="3" presStyleCnt="8" custLinFactNeighborX="1082" custLinFactNeighborY="5631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380B2E6-46BE-405A-A2DB-B402390BC786}" type="pres">
      <dgm:prSet presAssocID="{00EB7281-7DE8-42AB-9AD2-2796E6AFE0A3}" presName="parTransFour" presStyleCnt="0"/>
      <dgm:spPr/>
    </dgm:pt>
    <dgm:pt modelId="{0B093579-3B82-4A4E-8633-92A7B1FAB1D3}" type="pres">
      <dgm:prSet presAssocID="{00EB7281-7DE8-42AB-9AD2-2796E6AFE0A3}" presName="horzFour" presStyleCnt="0"/>
      <dgm:spPr/>
    </dgm:pt>
    <dgm:pt modelId="{43A17F04-BC79-4B9F-9E3E-C96B2205F70C}" type="pres">
      <dgm:prSet presAssocID="{9310F502-0E1E-473F-A900-6A7C0BD5A205}" presName="vertFour" presStyleCnt="0">
        <dgm:presLayoutVars>
          <dgm:chPref val="3"/>
        </dgm:presLayoutVars>
      </dgm:prSet>
      <dgm:spPr/>
    </dgm:pt>
    <dgm:pt modelId="{943025D6-31A4-486D-9EA9-4F23FDD9AA54}" type="pres">
      <dgm:prSet presAssocID="{9310F502-0E1E-473F-A900-6A7C0BD5A205}" presName="txFour" presStyleLbl="node4" presStyleIdx="4" presStyleCnt="8" custLinFactNeighborX="2187" custLinFactNeighborY="-2019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DC47634-60F1-4A9E-A72B-1508619DE43B}" type="pres">
      <dgm:prSet presAssocID="{9310F502-0E1E-473F-A900-6A7C0BD5A205}" presName="horzFour" presStyleCnt="0"/>
      <dgm:spPr/>
    </dgm:pt>
    <dgm:pt modelId="{BDB3B745-B530-48A7-9C91-AF1EA8CE8C1F}" type="pres">
      <dgm:prSet presAssocID="{6228CEB6-4A5D-4784-B25E-82D0840B9EC0}" presName="sibSpaceFour" presStyleCnt="0"/>
      <dgm:spPr/>
    </dgm:pt>
    <dgm:pt modelId="{796170F5-B9A1-412D-8AA3-823130293C62}" type="pres">
      <dgm:prSet presAssocID="{D336FA6C-A685-4403-BD5A-CFFBA9779E99}" presName="vertFour" presStyleCnt="0">
        <dgm:presLayoutVars>
          <dgm:chPref val="3"/>
        </dgm:presLayoutVars>
      </dgm:prSet>
      <dgm:spPr/>
    </dgm:pt>
    <dgm:pt modelId="{F8E33A48-EFB8-43DE-B8E6-9D3B6AB15A0D}" type="pres">
      <dgm:prSet presAssocID="{D336FA6C-A685-4403-BD5A-CFFBA9779E99}" presName="txFour" presStyleLbl="node4" presStyleIdx="5" presStyleCnt="8" custLinFactNeighborX="7775" custLinFactNeighborY="8220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3C453F5-DF7A-4B6C-8920-7CE02F931955}" type="pres">
      <dgm:prSet presAssocID="{D336FA6C-A685-4403-BD5A-CFFBA9779E99}" presName="horzFour" presStyleCnt="0"/>
      <dgm:spPr/>
    </dgm:pt>
    <dgm:pt modelId="{E00F84D7-62CC-4843-A10A-41E7C1FEE147}" type="pres">
      <dgm:prSet presAssocID="{2A1EAAE0-3F4C-43D2-9DE6-16ADC4234962}" presName="sibSpaceThree" presStyleCnt="0"/>
      <dgm:spPr/>
    </dgm:pt>
    <dgm:pt modelId="{D72E49E4-C843-4A46-B54A-8301A0B0CDD6}" type="pres">
      <dgm:prSet presAssocID="{40BB8068-5CC5-4157-B275-9DB0EB29FA1F}" presName="vertThree" presStyleCnt="0"/>
      <dgm:spPr/>
    </dgm:pt>
    <dgm:pt modelId="{F1CECAC7-9FEF-41E9-B6FB-B703803F5216}" type="pres">
      <dgm:prSet presAssocID="{40BB8068-5CC5-4157-B275-9DB0EB29FA1F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D7DEDF5-C3A4-460E-A573-F100C3CCCFFC}" type="pres">
      <dgm:prSet presAssocID="{40BB8068-5CC5-4157-B275-9DB0EB29FA1F}" presName="parTransThree" presStyleCnt="0"/>
      <dgm:spPr/>
    </dgm:pt>
    <dgm:pt modelId="{2316FFDE-6DAF-488A-B692-069CA2ADC735}" type="pres">
      <dgm:prSet presAssocID="{40BB8068-5CC5-4157-B275-9DB0EB29FA1F}" presName="horzThree" presStyleCnt="0"/>
      <dgm:spPr/>
    </dgm:pt>
    <dgm:pt modelId="{9F2F6D6B-7008-4151-8AE8-30E69308E3F0}" type="pres">
      <dgm:prSet presAssocID="{542EE92F-BF6C-4FFF-B341-CF1CB8AD0303}" presName="vertFour" presStyleCnt="0">
        <dgm:presLayoutVars>
          <dgm:chPref val="3"/>
        </dgm:presLayoutVars>
      </dgm:prSet>
      <dgm:spPr/>
    </dgm:pt>
    <dgm:pt modelId="{FC45FE09-13CC-44CB-B96E-4B83700991D9}" type="pres">
      <dgm:prSet presAssocID="{542EE92F-BF6C-4FFF-B341-CF1CB8AD0303}" presName="txFour" presStyleLbl="node4" presStyleIdx="6" presStyleCnt="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E16BA24-672C-42B5-A41F-EC3A5B402D49}" type="pres">
      <dgm:prSet presAssocID="{542EE92F-BF6C-4FFF-B341-CF1CB8AD0303}" presName="horzFour" presStyleCnt="0"/>
      <dgm:spPr/>
    </dgm:pt>
    <dgm:pt modelId="{CDC2E5B3-5412-4506-B527-359C347CA46E}" type="pres">
      <dgm:prSet presAssocID="{5AB1FD4E-62F7-4081-933A-DA5882FF51BC}" presName="sibSpaceFour" presStyleCnt="0"/>
      <dgm:spPr/>
    </dgm:pt>
    <dgm:pt modelId="{3E3E3A16-853D-4E9C-AF12-23203ECF57BF}" type="pres">
      <dgm:prSet presAssocID="{6AF38028-6D51-435E-85A8-018D5826EFE9}" presName="vertFour" presStyleCnt="0">
        <dgm:presLayoutVars>
          <dgm:chPref val="3"/>
        </dgm:presLayoutVars>
      </dgm:prSet>
      <dgm:spPr/>
    </dgm:pt>
    <dgm:pt modelId="{35CAB0D6-727F-4F97-9202-E7A48DFD7812}" type="pres">
      <dgm:prSet presAssocID="{6AF38028-6D51-435E-85A8-018D5826EFE9}" presName="txFour" presStyleLbl="node4" presStyleIdx="7" presStyleCnt="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24F65C9-F369-4876-8B9F-3B18049F6FD1}" type="pres">
      <dgm:prSet presAssocID="{6AF38028-6D51-435E-85A8-018D5826EFE9}" presName="horzFour" presStyleCnt="0"/>
      <dgm:spPr/>
    </dgm:pt>
  </dgm:ptLst>
  <dgm:cxnLst>
    <dgm:cxn modelId="{1E3DFBB5-1C4E-4B2F-BEE1-97B14BA6B567}" srcId="{40BB8068-5CC5-4157-B275-9DB0EB29FA1F}" destId="{6AF38028-6D51-435E-85A8-018D5826EFE9}" srcOrd="1" destOrd="0" parTransId="{05F7B562-8AF8-4F3F-BA6F-011DD0AD8E64}" sibTransId="{47C9BBCD-178A-42B2-92E3-3611CA3C4DEA}"/>
    <dgm:cxn modelId="{A91D6D1A-BFEC-4F83-A707-E324346A6E79}" srcId="{10ED40AF-DFB1-4943-B6DB-2A904FAA918A}" destId="{A5A0439B-9DF9-44BE-9726-CB54ED9BCAA6}" srcOrd="0" destOrd="0" parTransId="{D3D2AC93-0C44-40F4-A71C-452BBF6293C0}" sibTransId="{A5FC7D51-CE44-477D-A9B4-1EEBA1413B6C}"/>
    <dgm:cxn modelId="{0F609744-E1EC-4B81-BD6F-977C9EB06A04}" srcId="{CDD37B65-CBC6-4ED4-A42F-36EE359483FE}" destId="{00EB7281-7DE8-42AB-9AD2-2796E6AFE0A3}" srcOrd="1" destOrd="0" parTransId="{63D0F975-CBD5-4736-AD9E-7E0A7A5E1197}" sibTransId="{D1FA62AE-5258-481C-B3E3-2C58CD871FF1}"/>
    <dgm:cxn modelId="{4C5DB8C1-23EE-4D91-B219-EF18D54A0151}" type="presOf" srcId="{9310F502-0E1E-473F-A900-6A7C0BD5A205}" destId="{943025D6-31A4-486D-9EA9-4F23FDD9AA54}" srcOrd="0" destOrd="0" presId="urn:microsoft.com/office/officeart/2005/8/layout/hierarchy4"/>
    <dgm:cxn modelId="{2349DBF9-CEAF-46BB-8B9A-9475D9C43225}" type="presOf" srcId="{542EE92F-BF6C-4FFF-B341-CF1CB8AD0303}" destId="{FC45FE09-13CC-44CB-B96E-4B83700991D9}" srcOrd="0" destOrd="0" presId="urn:microsoft.com/office/officeart/2005/8/layout/hierarchy4"/>
    <dgm:cxn modelId="{BC5458CC-D712-4FC0-BA72-ED1A942984A9}" srcId="{40BB8068-5CC5-4157-B275-9DB0EB29FA1F}" destId="{542EE92F-BF6C-4FFF-B341-CF1CB8AD0303}" srcOrd="0" destOrd="0" parTransId="{2A314943-7FFB-48FC-97FB-4DBBC7F91450}" sibTransId="{5AB1FD4E-62F7-4081-933A-DA5882FF51BC}"/>
    <dgm:cxn modelId="{5D166BC9-0CBB-48D3-8D4C-1610B0309961}" srcId="{8FB66204-E51C-4CD8-865F-B82776D0537F}" destId="{D649D228-B7AC-43D6-847F-8008FF009D0F}" srcOrd="0" destOrd="0" parTransId="{0C863C46-34E7-44F0-8B36-45905FB77508}" sibTransId="{2A1EAAE0-3F4C-43D2-9DE6-16ADC4234962}"/>
    <dgm:cxn modelId="{0CC7B6BC-A8EE-4DC4-BCDA-73E70E42B926}" type="presOf" srcId="{6238EA40-D677-428E-BBEE-201E107EA90D}" destId="{D1210ED7-E1C8-43B9-9F9F-451B706940BC}" srcOrd="0" destOrd="0" presId="urn:microsoft.com/office/officeart/2005/8/layout/hierarchy4"/>
    <dgm:cxn modelId="{BBF438A3-495F-4A52-8A75-D2E0BE7E5BE8}" type="presOf" srcId="{D336FA6C-A685-4403-BD5A-CFFBA9779E99}" destId="{F8E33A48-EFB8-43DE-B8E6-9D3B6AB15A0D}" srcOrd="0" destOrd="0" presId="urn:microsoft.com/office/officeart/2005/8/layout/hierarchy4"/>
    <dgm:cxn modelId="{718AD984-2795-4990-B493-EFB9BD3C27D7}" type="presOf" srcId="{8FB66204-E51C-4CD8-865F-B82776D0537F}" destId="{CE8114DF-CF23-42C3-8623-47CCBB74A30E}" srcOrd="0" destOrd="0" presId="urn:microsoft.com/office/officeart/2005/8/layout/hierarchy4"/>
    <dgm:cxn modelId="{766D06E0-9E5B-4C0F-9F90-D8405D103278}" type="presOf" srcId="{10ED40AF-DFB1-4943-B6DB-2A904FAA918A}" destId="{E75BF49A-0BBD-418B-A465-D5C73CDDC862}" srcOrd="0" destOrd="0" presId="urn:microsoft.com/office/officeart/2005/8/layout/hierarchy4"/>
    <dgm:cxn modelId="{F95A88D8-1963-4040-978E-19D72D6035FF}" type="presOf" srcId="{00EB7281-7DE8-42AB-9AD2-2796E6AFE0A3}" destId="{626BEFF8-DB04-4972-B898-152D2AE2D2FA}" srcOrd="0" destOrd="0" presId="urn:microsoft.com/office/officeart/2005/8/layout/hierarchy4"/>
    <dgm:cxn modelId="{480B3F4A-20FF-42F7-A6A7-77976C212A0B}" srcId="{8FB66204-E51C-4CD8-865F-B82776D0537F}" destId="{40BB8068-5CC5-4157-B275-9DB0EB29FA1F}" srcOrd="1" destOrd="0" parTransId="{BB13D963-D6FA-40DE-9A37-EAC42E5870F5}" sibTransId="{3B344B05-F81A-4C5D-B1D9-065E88C045DF}"/>
    <dgm:cxn modelId="{D0A0C322-BFB1-4B6D-8080-1863BCF7209A}" type="presOf" srcId="{A5A0439B-9DF9-44BE-9726-CB54ED9BCAA6}" destId="{B3296617-D9F5-45AB-B5BB-122EB1660B2C}" srcOrd="0" destOrd="0" presId="urn:microsoft.com/office/officeart/2005/8/layout/hierarchy4"/>
    <dgm:cxn modelId="{26A1F7B1-10D7-43C6-9753-B09D9DACBA6B}" type="presOf" srcId="{40BB8068-5CC5-4157-B275-9DB0EB29FA1F}" destId="{F1CECAC7-9FEF-41E9-B6FB-B703803F5216}" srcOrd="0" destOrd="0" presId="urn:microsoft.com/office/officeart/2005/8/layout/hierarchy4"/>
    <dgm:cxn modelId="{1122B9DE-5A98-48B2-B61B-50AFE92A5B06}" srcId="{A5A0439B-9DF9-44BE-9726-CB54ED9BCAA6}" destId="{8FB66204-E51C-4CD8-865F-B82776D0537F}" srcOrd="0" destOrd="0" parTransId="{8FC3EB04-99BB-4930-B477-69A962573B39}" sibTransId="{D7A20F7F-57F9-4CFE-BC52-A442A7941841}"/>
    <dgm:cxn modelId="{D2F0EE00-7A0D-4146-BCF1-DFB0B4C3B0D1}" srcId="{CDD37B65-CBC6-4ED4-A42F-36EE359483FE}" destId="{6238EA40-D677-428E-BBEE-201E107EA90D}" srcOrd="0" destOrd="0" parTransId="{2F4A6745-DFC9-4E15-9682-A3A81DA81B1D}" sibTransId="{1851D26B-5110-49A1-A208-3EC9745BE062}"/>
    <dgm:cxn modelId="{44CDE4AE-28CE-4FFC-8B95-CDDA63E33AD3}" srcId="{D649D228-B7AC-43D6-847F-8008FF009D0F}" destId="{CDD37B65-CBC6-4ED4-A42F-36EE359483FE}" srcOrd="1" destOrd="0" parTransId="{418E2613-DEAC-48E8-B5D3-2A15EF9EBEFF}" sibTransId="{BB508E4A-049C-4CBC-A56D-15E326B9712D}"/>
    <dgm:cxn modelId="{F3B369D0-C5D5-403F-B128-92DB7CB3FA8E}" srcId="{D649D228-B7AC-43D6-847F-8008FF009D0F}" destId="{F882B1C1-AB9A-45FF-A9AD-1D61A19ADD05}" srcOrd="0" destOrd="0" parTransId="{C832FA78-17A8-48AF-9708-8348659B8779}" sibTransId="{983C33E3-D669-4680-8A27-190C269F3514}"/>
    <dgm:cxn modelId="{ABE0FE25-3313-4B31-B353-B17AA7A5C79F}" type="presOf" srcId="{D649D228-B7AC-43D6-847F-8008FF009D0F}" destId="{6CCE0B28-F22D-4B24-8048-0D4270CD7945}" srcOrd="0" destOrd="0" presId="urn:microsoft.com/office/officeart/2005/8/layout/hierarchy4"/>
    <dgm:cxn modelId="{9B104B0E-697E-4253-8001-8A870188885B}" type="presOf" srcId="{F882B1C1-AB9A-45FF-A9AD-1D61A19ADD05}" destId="{74270800-500E-4415-A3C7-A951431E98A6}" srcOrd="0" destOrd="0" presId="urn:microsoft.com/office/officeart/2005/8/layout/hierarchy4"/>
    <dgm:cxn modelId="{2FA659B0-6B1A-48B9-B7D0-178BA0549C02}" srcId="{00EB7281-7DE8-42AB-9AD2-2796E6AFE0A3}" destId="{9310F502-0E1E-473F-A900-6A7C0BD5A205}" srcOrd="0" destOrd="0" parTransId="{563BFA96-D303-4591-8615-FB96B9B5B9F7}" sibTransId="{6228CEB6-4A5D-4784-B25E-82D0840B9EC0}"/>
    <dgm:cxn modelId="{8B5DDE5F-1D67-4184-BBDF-D4FB0F05B3C8}" srcId="{00EB7281-7DE8-42AB-9AD2-2796E6AFE0A3}" destId="{D336FA6C-A685-4403-BD5A-CFFBA9779E99}" srcOrd="1" destOrd="0" parTransId="{5521699D-9799-4D41-B45B-24E5C1D66E8E}" sibTransId="{A11AF72B-5D06-4A79-8E70-C70933BE4FCE}"/>
    <dgm:cxn modelId="{8A43A756-B63E-4BD1-8523-0DA01AE6592E}" type="presOf" srcId="{6AF38028-6D51-435E-85A8-018D5826EFE9}" destId="{35CAB0D6-727F-4F97-9202-E7A48DFD7812}" srcOrd="0" destOrd="0" presId="urn:microsoft.com/office/officeart/2005/8/layout/hierarchy4"/>
    <dgm:cxn modelId="{AD1B383E-4F68-4555-9886-E9DFFEE9E800}" type="presOf" srcId="{CDD37B65-CBC6-4ED4-A42F-36EE359483FE}" destId="{E938E312-F5CE-458B-B57D-7311F6D8C329}" srcOrd="0" destOrd="0" presId="urn:microsoft.com/office/officeart/2005/8/layout/hierarchy4"/>
    <dgm:cxn modelId="{865ED678-559A-4D62-9BD8-BC0EA640CB92}" type="presParOf" srcId="{E75BF49A-0BBD-418B-A465-D5C73CDDC862}" destId="{C0AA3FF5-9EE8-474D-9267-F4C8682D0DF5}" srcOrd="0" destOrd="0" presId="urn:microsoft.com/office/officeart/2005/8/layout/hierarchy4"/>
    <dgm:cxn modelId="{DBEF8143-9196-4B46-84D0-D1277A3C5EB7}" type="presParOf" srcId="{C0AA3FF5-9EE8-474D-9267-F4C8682D0DF5}" destId="{B3296617-D9F5-45AB-B5BB-122EB1660B2C}" srcOrd="0" destOrd="0" presId="urn:microsoft.com/office/officeart/2005/8/layout/hierarchy4"/>
    <dgm:cxn modelId="{18D7AF74-98AD-460B-B8ED-BA441C340D4C}" type="presParOf" srcId="{C0AA3FF5-9EE8-474D-9267-F4C8682D0DF5}" destId="{1C2E04A5-6D5D-429B-9BF2-95B15E8767A8}" srcOrd="1" destOrd="0" presId="urn:microsoft.com/office/officeart/2005/8/layout/hierarchy4"/>
    <dgm:cxn modelId="{1383B045-551F-4169-9137-2C8C93B2B542}" type="presParOf" srcId="{C0AA3FF5-9EE8-474D-9267-F4C8682D0DF5}" destId="{21C39362-C85C-4789-A3FB-A710D225CCA2}" srcOrd="2" destOrd="0" presId="urn:microsoft.com/office/officeart/2005/8/layout/hierarchy4"/>
    <dgm:cxn modelId="{62D610EB-DD5D-48DC-8018-C5A75FBC4C8D}" type="presParOf" srcId="{21C39362-C85C-4789-A3FB-A710D225CCA2}" destId="{C50040E7-C5C9-4C07-A8BF-94A51DD49FEE}" srcOrd="0" destOrd="0" presId="urn:microsoft.com/office/officeart/2005/8/layout/hierarchy4"/>
    <dgm:cxn modelId="{1161505C-1039-4FB1-B3F4-85FD1D847F85}" type="presParOf" srcId="{C50040E7-C5C9-4C07-A8BF-94A51DD49FEE}" destId="{CE8114DF-CF23-42C3-8623-47CCBB74A30E}" srcOrd="0" destOrd="0" presId="urn:microsoft.com/office/officeart/2005/8/layout/hierarchy4"/>
    <dgm:cxn modelId="{0AFA96B8-B8F8-4C6A-98F8-7FDB6169D285}" type="presParOf" srcId="{C50040E7-C5C9-4C07-A8BF-94A51DD49FEE}" destId="{A07FB04F-5221-4398-8EBE-2FC8280D71CF}" srcOrd="1" destOrd="0" presId="urn:microsoft.com/office/officeart/2005/8/layout/hierarchy4"/>
    <dgm:cxn modelId="{DA9B26FB-0F85-450A-95C7-88BFEDE86E4F}" type="presParOf" srcId="{C50040E7-C5C9-4C07-A8BF-94A51DD49FEE}" destId="{9EB49D8F-1C64-4664-9BD6-42424634C58D}" srcOrd="2" destOrd="0" presId="urn:microsoft.com/office/officeart/2005/8/layout/hierarchy4"/>
    <dgm:cxn modelId="{25D63E3B-F3E0-48DC-B91E-E25814D674C7}" type="presParOf" srcId="{9EB49D8F-1C64-4664-9BD6-42424634C58D}" destId="{86E3EB9D-E9A4-441D-A8B5-7DB6FEBB6F83}" srcOrd="0" destOrd="0" presId="urn:microsoft.com/office/officeart/2005/8/layout/hierarchy4"/>
    <dgm:cxn modelId="{9DA66F98-B17C-4787-8E32-01B428315B6A}" type="presParOf" srcId="{86E3EB9D-E9A4-441D-A8B5-7DB6FEBB6F83}" destId="{6CCE0B28-F22D-4B24-8048-0D4270CD7945}" srcOrd="0" destOrd="0" presId="urn:microsoft.com/office/officeart/2005/8/layout/hierarchy4"/>
    <dgm:cxn modelId="{AB1199BD-5C4F-445C-ABBB-736CDF4C386A}" type="presParOf" srcId="{86E3EB9D-E9A4-441D-A8B5-7DB6FEBB6F83}" destId="{3B25EA4F-0E28-4CCD-9464-1F4722BCA6A1}" srcOrd="1" destOrd="0" presId="urn:microsoft.com/office/officeart/2005/8/layout/hierarchy4"/>
    <dgm:cxn modelId="{1AFF9E25-7345-47EA-A24F-A9BF776C18D6}" type="presParOf" srcId="{86E3EB9D-E9A4-441D-A8B5-7DB6FEBB6F83}" destId="{B7C77DA8-AC34-41D2-ABB6-0654579F4A01}" srcOrd="2" destOrd="0" presId="urn:microsoft.com/office/officeart/2005/8/layout/hierarchy4"/>
    <dgm:cxn modelId="{17D38962-6ECA-4729-9C4D-75176952A806}" type="presParOf" srcId="{B7C77DA8-AC34-41D2-ABB6-0654579F4A01}" destId="{B164BD8D-6927-494A-A2F6-3773C5837C13}" srcOrd="0" destOrd="0" presId="urn:microsoft.com/office/officeart/2005/8/layout/hierarchy4"/>
    <dgm:cxn modelId="{BB04ACAA-9B8D-4E37-A33D-1FD083DEBA70}" type="presParOf" srcId="{B164BD8D-6927-494A-A2F6-3773C5837C13}" destId="{74270800-500E-4415-A3C7-A951431E98A6}" srcOrd="0" destOrd="0" presId="urn:microsoft.com/office/officeart/2005/8/layout/hierarchy4"/>
    <dgm:cxn modelId="{6F1A3B12-1EA9-449B-AF40-DE80A2AC2835}" type="presParOf" srcId="{B164BD8D-6927-494A-A2F6-3773C5837C13}" destId="{7200887E-A38E-4A86-800B-5A479BED2CDC}" srcOrd="1" destOrd="0" presId="urn:microsoft.com/office/officeart/2005/8/layout/hierarchy4"/>
    <dgm:cxn modelId="{9750BD56-86AE-40B4-A23A-175188CC2328}" type="presParOf" srcId="{B7C77DA8-AC34-41D2-ABB6-0654579F4A01}" destId="{EF5F64B5-EC8D-4AD0-969C-30818EDD191D}" srcOrd="1" destOrd="0" presId="urn:microsoft.com/office/officeart/2005/8/layout/hierarchy4"/>
    <dgm:cxn modelId="{7ABFDF1C-E8C2-4693-83A4-35477F2BCD1C}" type="presParOf" srcId="{B7C77DA8-AC34-41D2-ABB6-0654579F4A01}" destId="{5D0717D9-C590-4B68-A819-151A231F37D9}" srcOrd="2" destOrd="0" presId="urn:microsoft.com/office/officeart/2005/8/layout/hierarchy4"/>
    <dgm:cxn modelId="{75CF4257-133E-4C32-AAD3-5A30C17D8065}" type="presParOf" srcId="{5D0717D9-C590-4B68-A819-151A231F37D9}" destId="{E938E312-F5CE-458B-B57D-7311F6D8C329}" srcOrd="0" destOrd="0" presId="urn:microsoft.com/office/officeart/2005/8/layout/hierarchy4"/>
    <dgm:cxn modelId="{F6141C15-8486-44A1-940B-A17BCA54179D}" type="presParOf" srcId="{5D0717D9-C590-4B68-A819-151A231F37D9}" destId="{4D0DAE16-B878-492C-8007-6D91F80A4BDE}" srcOrd="1" destOrd="0" presId="urn:microsoft.com/office/officeart/2005/8/layout/hierarchy4"/>
    <dgm:cxn modelId="{278A2010-4E7A-4BBB-9D91-F2CCE1902800}" type="presParOf" srcId="{5D0717D9-C590-4B68-A819-151A231F37D9}" destId="{4FB4BE7C-D23A-4F79-8C02-1328294D9EB6}" srcOrd="2" destOrd="0" presId="urn:microsoft.com/office/officeart/2005/8/layout/hierarchy4"/>
    <dgm:cxn modelId="{C49A7525-1FDC-475E-9D71-2070E3BCA72D}" type="presParOf" srcId="{4FB4BE7C-D23A-4F79-8C02-1328294D9EB6}" destId="{6160FFE4-C08D-4A2B-9F8B-F4E5CA823BAE}" srcOrd="0" destOrd="0" presId="urn:microsoft.com/office/officeart/2005/8/layout/hierarchy4"/>
    <dgm:cxn modelId="{4EF19855-0367-4645-9185-1515CCD58DB1}" type="presParOf" srcId="{6160FFE4-C08D-4A2B-9F8B-F4E5CA823BAE}" destId="{D1210ED7-E1C8-43B9-9F9F-451B706940BC}" srcOrd="0" destOrd="0" presId="urn:microsoft.com/office/officeart/2005/8/layout/hierarchy4"/>
    <dgm:cxn modelId="{73F80882-70E1-4805-8F20-D669E63099FE}" type="presParOf" srcId="{6160FFE4-C08D-4A2B-9F8B-F4E5CA823BAE}" destId="{332F1713-F64D-4125-99E0-0920A65A310E}" srcOrd="1" destOrd="0" presId="urn:microsoft.com/office/officeart/2005/8/layout/hierarchy4"/>
    <dgm:cxn modelId="{E553337A-3B87-4867-ADB6-7E541830B9A1}" type="presParOf" srcId="{4FB4BE7C-D23A-4F79-8C02-1328294D9EB6}" destId="{4A61B2D8-8691-444B-B0BF-892A95FDF208}" srcOrd="1" destOrd="0" presId="urn:microsoft.com/office/officeart/2005/8/layout/hierarchy4"/>
    <dgm:cxn modelId="{F5F67661-A3FC-4E17-A492-7A42989866C5}" type="presParOf" srcId="{4FB4BE7C-D23A-4F79-8C02-1328294D9EB6}" destId="{B583F55F-D0AE-44A3-AB7C-4F1B72F5CA36}" srcOrd="2" destOrd="0" presId="urn:microsoft.com/office/officeart/2005/8/layout/hierarchy4"/>
    <dgm:cxn modelId="{2CB417E9-F4EA-46EA-B34B-253CD94A9A3A}" type="presParOf" srcId="{B583F55F-D0AE-44A3-AB7C-4F1B72F5CA36}" destId="{626BEFF8-DB04-4972-B898-152D2AE2D2FA}" srcOrd="0" destOrd="0" presId="urn:microsoft.com/office/officeart/2005/8/layout/hierarchy4"/>
    <dgm:cxn modelId="{37D42A8C-CCDB-4307-9CBC-BF71ABC5F35E}" type="presParOf" srcId="{B583F55F-D0AE-44A3-AB7C-4F1B72F5CA36}" destId="{1380B2E6-46BE-405A-A2DB-B402390BC786}" srcOrd="1" destOrd="0" presId="urn:microsoft.com/office/officeart/2005/8/layout/hierarchy4"/>
    <dgm:cxn modelId="{4A0DBC28-1A62-46A2-8723-40DDABE80AEE}" type="presParOf" srcId="{B583F55F-D0AE-44A3-AB7C-4F1B72F5CA36}" destId="{0B093579-3B82-4A4E-8633-92A7B1FAB1D3}" srcOrd="2" destOrd="0" presId="urn:microsoft.com/office/officeart/2005/8/layout/hierarchy4"/>
    <dgm:cxn modelId="{FA1E7E64-F43E-4F5D-9846-CFC9AC7D3A44}" type="presParOf" srcId="{0B093579-3B82-4A4E-8633-92A7B1FAB1D3}" destId="{43A17F04-BC79-4B9F-9E3E-C96B2205F70C}" srcOrd="0" destOrd="0" presId="urn:microsoft.com/office/officeart/2005/8/layout/hierarchy4"/>
    <dgm:cxn modelId="{A368CB8E-AA12-4F00-A132-59F0D1C5FD1E}" type="presParOf" srcId="{43A17F04-BC79-4B9F-9E3E-C96B2205F70C}" destId="{943025D6-31A4-486D-9EA9-4F23FDD9AA54}" srcOrd="0" destOrd="0" presId="urn:microsoft.com/office/officeart/2005/8/layout/hierarchy4"/>
    <dgm:cxn modelId="{E7A06E6F-9EE9-41A6-8C00-17C9F7CFD2AC}" type="presParOf" srcId="{43A17F04-BC79-4B9F-9E3E-C96B2205F70C}" destId="{1DC47634-60F1-4A9E-A72B-1508619DE43B}" srcOrd="1" destOrd="0" presId="urn:microsoft.com/office/officeart/2005/8/layout/hierarchy4"/>
    <dgm:cxn modelId="{A14EB611-2ABD-48B1-8BF0-6EDDE6A1C704}" type="presParOf" srcId="{0B093579-3B82-4A4E-8633-92A7B1FAB1D3}" destId="{BDB3B745-B530-48A7-9C91-AF1EA8CE8C1F}" srcOrd="1" destOrd="0" presId="urn:microsoft.com/office/officeart/2005/8/layout/hierarchy4"/>
    <dgm:cxn modelId="{BF6A4929-2566-4301-A8C8-93CFD5772E49}" type="presParOf" srcId="{0B093579-3B82-4A4E-8633-92A7B1FAB1D3}" destId="{796170F5-B9A1-412D-8AA3-823130293C62}" srcOrd="2" destOrd="0" presId="urn:microsoft.com/office/officeart/2005/8/layout/hierarchy4"/>
    <dgm:cxn modelId="{1C383371-D9AD-4DED-9573-088F2809156D}" type="presParOf" srcId="{796170F5-B9A1-412D-8AA3-823130293C62}" destId="{F8E33A48-EFB8-43DE-B8E6-9D3B6AB15A0D}" srcOrd="0" destOrd="0" presId="urn:microsoft.com/office/officeart/2005/8/layout/hierarchy4"/>
    <dgm:cxn modelId="{E29D0278-878C-4801-88B1-9453F751BE98}" type="presParOf" srcId="{796170F5-B9A1-412D-8AA3-823130293C62}" destId="{33C453F5-DF7A-4B6C-8920-7CE02F931955}" srcOrd="1" destOrd="0" presId="urn:microsoft.com/office/officeart/2005/8/layout/hierarchy4"/>
    <dgm:cxn modelId="{3F39DD88-3FD1-431D-B4ED-FFA1A50FD66E}" type="presParOf" srcId="{9EB49D8F-1C64-4664-9BD6-42424634C58D}" destId="{E00F84D7-62CC-4843-A10A-41E7C1FEE147}" srcOrd="1" destOrd="0" presId="urn:microsoft.com/office/officeart/2005/8/layout/hierarchy4"/>
    <dgm:cxn modelId="{28E5220B-C93D-41E6-8A6F-4672639C2C86}" type="presParOf" srcId="{9EB49D8F-1C64-4664-9BD6-42424634C58D}" destId="{D72E49E4-C843-4A46-B54A-8301A0B0CDD6}" srcOrd="2" destOrd="0" presId="urn:microsoft.com/office/officeart/2005/8/layout/hierarchy4"/>
    <dgm:cxn modelId="{00ABADC1-7898-4FE8-8E84-99C764BEDB9D}" type="presParOf" srcId="{D72E49E4-C843-4A46-B54A-8301A0B0CDD6}" destId="{F1CECAC7-9FEF-41E9-B6FB-B703803F5216}" srcOrd="0" destOrd="0" presId="urn:microsoft.com/office/officeart/2005/8/layout/hierarchy4"/>
    <dgm:cxn modelId="{A41FDCC2-C37B-48A4-B4B9-AC4250DA9BFF}" type="presParOf" srcId="{D72E49E4-C843-4A46-B54A-8301A0B0CDD6}" destId="{BD7DEDF5-C3A4-460E-A573-F100C3CCCFFC}" srcOrd="1" destOrd="0" presId="urn:microsoft.com/office/officeart/2005/8/layout/hierarchy4"/>
    <dgm:cxn modelId="{9F4472B6-36EF-4D89-8A09-4CE2D17883F2}" type="presParOf" srcId="{D72E49E4-C843-4A46-B54A-8301A0B0CDD6}" destId="{2316FFDE-6DAF-488A-B692-069CA2ADC735}" srcOrd="2" destOrd="0" presId="urn:microsoft.com/office/officeart/2005/8/layout/hierarchy4"/>
    <dgm:cxn modelId="{FAEE7308-B2F5-4363-8571-4C8C6F5A0AED}" type="presParOf" srcId="{2316FFDE-6DAF-488A-B692-069CA2ADC735}" destId="{9F2F6D6B-7008-4151-8AE8-30E69308E3F0}" srcOrd="0" destOrd="0" presId="urn:microsoft.com/office/officeart/2005/8/layout/hierarchy4"/>
    <dgm:cxn modelId="{7AD8F6B7-001E-4D3D-8FB4-C14E279DC3E1}" type="presParOf" srcId="{9F2F6D6B-7008-4151-8AE8-30E69308E3F0}" destId="{FC45FE09-13CC-44CB-B96E-4B83700991D9}" srcOrd="0" destOrd="0" presId="urn:microsoft.com/office/officeart/2005/8/layout/hierarchy4"/>
    <dgm:cxn modelId="{1BFB2F95-F8B2-42A6-9BFC-B99E814BCE0B}" type="presParOf" srcId="{9F2F6D6B-7008-4151-8AE8-30E69308E3F0}" destId="{8E16BA24-672C-42B5-A41F-EC3A5B402D49}" srcOrd="1" destOrd="0" presId="urn:microsoft.com/office/officeart/2005/8/layout/hierarchy4"/>
    <dgm:cxn modelId="{0BBD0322-78B8-434E-901A-175A6742C51B}" type="presParOf" srcId="{2316FFDE-6DAF-488A-B692-069CA2ADC735}" destId="{CDC2E5B3-5412-4506-B527-359C347CA46E}" srcOrd="1" destOrd="0" presId="urn:microsoft.com/office/officeart/2005/8/layout/hierarchy4"/>
    <dgm:cxn modelId="{12C8F324-F129-4FF0-9590-D75DE6B2DFDF}" type="presParOf" srcId="{2316FFDE-6DAF-488A-B692-069CA2ADC735}" destId="{3E3E3A16-853D-4E9C-AF12-23203ECF57BF}" srcOrd="2" destOrd="0" presId="urn:microsoft.com/office/officeart/2005/8/layout/hierarchy4"/>
    <dgm:cxn modelId="{02F6608E-BAB4-4A71-9C96-ED57CE146B38}" type="presParOf" srcId="{3E3E3A16-853D-4E9C-AF12-23203ECF57BF}" destId="{35CAB0D6-727F-4F97-9202-E7A48DFD7812}" srcOrd="0" destOrd="0" presId="urn:microsoft.com/office/officeart/2005/8/layout/hierarchy4"/>
    <dgm:cxn modelId="{973DEF22-27AB-4591-AA1A-CD72ACFAAF1C}" type="presParOf" srcId="{3E3E3A16-853D-4E9C-AF12-23203ECF57BF}" destId="{424F65C9-F369-4876-8B9F-3B18049F6FD1}" srcOrd="1" destOrd="0" presId="urn:microsoft.com/office/officeart/2005/8/layout/hierarchy4"/>
  </dgm:cxnLst>
  <dgm:bg/>
  <dgm:whole>
    <a:ln w="57150"/>
  </dgm:whole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BC46F32-5EEC-4B0C-8452-7E1E17F687E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Jacinta Molina Beltrán</a:t>
          </a:r>
          <a:endParaRPr lang="es-CO" sz="2400" i="1" dirty="0"/>
        </a:p>
      </dgm:t>
    </dgm:pt>
    <dgm:pt modelId="{B7E079BF-7606-474F-AB1C-C5FC1AC2DEC6}" type="parTrans" cxnId="{B2003C92-3E78-4116-9008-FA8895068FB7}">
      <dgm:prSet/>
      <dgm:spPr/>
      <dgm:t>
        <a:bodyPr/>
        <a:lstStyle/>
        <a:p>
          <a:endParaRPr lang="es-CO"/>
        </a:p>
      </dgm:t>
    </dgm:pt>
    <dgm:pt modelId="{A7724CD1-3E71-41A8-AE9D-D0078E373DBC}" type="sibTrans" cxnId="{B2003C92-3E78-4116-9008-FA8895068FB7}">
      <dgm:prSet/>
      <dgm:spPr/>
      <dgm:t>
        <a:bodyPr/>
        <a:lstStyle/>
        <a:p>
          <a:endParaRPr lang="es-CO"/>
        </a:p>
      </dgm:t>
    </dgm:pt>
    <dgm:pt modelId="{BEB4E4F7-F015-45FF-AF92-4D6002C8DF1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dirty="0" smtClean="0"/>
            <a:t>Carlos  De Molina Toro</a:t>
          </a:r>
          <a:endParaRPr lang="es-CO" sz="2000" dirty="0"/>
        </a:p>
      </dgm:t>
    </dgm:pt>
    <dgm:pt modelId="{D52DCF85-21BD-46D4-92F3-12F2E44F5C5D}" type="parTrans" cxnId="{CCBFB46C-481A-4183-8801-DF410A68A81B}">
      <dgm:prSet/>
      <dgm:spPr/>
      <dgm:t>
        <a:bodyPr/>
        <a:lstStyle/>
        <a:p>
          <a:endParaRPr lang="es-CO"/>
        </a:p>
      </dgm:t>
    </dgm:pt>
    <dgm:pt modelId="{0A649AAB-5CBB-4BFC-BC47-EC80A266CD29}" type="sibTrans" cxnId="{CCBFB46C-481A-4183-8801-DF410A68A81B}">
      <dgm:prSet/>
      <dgm:spPr/>
      <dgm:t>
        <a:bodyPr/>
        <a:lstStyle/>
        <a:p>
          <a:endParaRPr lang="es-CO"/>
        </a:p>
      </dgm:t>
    </dgm:pt>
    <dgm:pt modelId="{D6550673-B535-4951-889C-08C91FBA647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dirty="0" smtClean="0"/>
            <a:t>Isabel Beatriz                                           Beltrán Del Castillo Y Ordaz</a:t>
          </a:r>
          <a:endParaRPr lang="es-CO" sz="2000" dirty="0"/>
        </a:p>
      </dgm:t>
    </dgm:pt>
    <dgm:pt modelId="{31D33E91-FAB0-434B-A108-EE84695ADE51}" type="parTrans" cxnId="{595D7ACC-F58F-4286-B86D-AFA7CFD06242}">
      <dgm:prSet/>
      <dgm:spPr/>
      <dgm:t>
        <a:bodyPr/>
        <a:lstStyle/>
        <a:p>
          <a:endParaRPr lang="es-CO"/>
        </a:p>
      </dgm:t>
    </dgm:pt>
    <dgm:pt modelId="{12994C7D-8530-44F2-A847-F926F9F81824}" type="sibTrans" cxnId="{595D7ACC-F58F-4286-B86D-AFA7CFD06242}">
      <dgm:prSet/>
      <dgm:spPr/>
      <dgm:t>
        <a:bodyPr/>
        <a:lstStyle/>
        <a:p>
          <a:endParaRPr lang="es-CO"/>
        </a:p>
      </dgm:t>
    </dgm:pt>
    <dgm:pt modelId="{E7DB4D05-B3B7-41EB-9EC3-1C8ACF54B8C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baseline="0" dirty="0" smtClean="0"/>
            <a:t>Antonio                                            De Molina y Toledo</a:t>
          </a:r>
          <a:endParaRPr lang="es-CO" sz="1800" baseline="0" dirty="0"/>
        </a:p>
      </dgm:t>
    </dgm:pt>
    <dgm:pt modelId="{C8536681-DD9F-485B-B684-79FCAC99F634}" type="parTrans" cxnId="{FAE9E567-8FEB-4A99-9E72-FAF7DD75363D}">
      <dgm:prSet/>
      <dgm:spPr/>
      <dgm:t>
        <a:bodyPr/>
        <a:lstStyle/>
        <a:p>
          <a:endParaRPr lang="es-CO"/>
        </a:p>
      </dgm:t>
    </dgm:pt>
    <dgm:pt modelId="{4C1AE65F-9A54-4F1E-BA68-9D51DE5029C7}" type="sibTrans" cxnId="{FAE9E567-8FEB-4A99-9E72-FAF7DD75363D}">
      <dgm:prSet/>
      <dgm:spPr/>
      <dgm:t>
        <a:bodyPr/>
        <a:lstStyle/>
        <a:p>
          <a:endParaRPr lang="es-CO"/>
        </a:p>
      </dgm:t>
    </dgm:pt>
    <dgm:pt modelId="{81FECF70-1EC7-4E39-B221-351776F6C8E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Antonia                                                                   De Toro Zapata</a:t>
          </a:r>
          <a:endParaRPr lang="es-CO" sz="1800" dirty="0"/>
        </a:p>
      </dgm:t>
    </dgm:pt>
    <dgm:pt modelId="{9064FC73-BCF3-4F59-9D6E-8E7464A5B6A0}" type="parTrans" cxnId="{B1D0A9DD-CFA2-44EE-9A70-933F0FD353FC}">
      <dgm:prSet/>
      <dgm:spPr/>
      <dgm:t>
        <a:bodyPr/>
        <a:lstStyle/>
        <a:p>
          <a:endParaRPr lang="es-CO"/>
        </a:p>
      </dgm:t>
    </dgm:pt>
    <dgm:pt modelId="{7BC313BD-A447-4CF7-9A81-AFECB051B62B}" type="sibTrans" cxnId="{B1D0A9DD-CFA2-44EE-9A70-933F0FD353FC}">
      <dgm:prSet/>
      <dgm:spPr/>
      <dgm:t>
        <a:bodyPr/>
        <a:lstStyle/>
        <a:p>
          <a:endParaRPr lang="es-CO"/>
        </a:p>
      </dgm:t>
    </dgm:pt>
    <dgm:pt modelId="{4E9D365A-BDFC-47BD-9B14-337F5F04BF3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Diego                               Beltrán Del Castillo</a:t>
          </a:r>
          <a:endParaRPr lang="es-CO" sz="1600" dirty="0"/>
        </a:p>
      </dgm:t>
    </dgm:pt>
    <dgm:pt modelId="{FA49789C-F3C2-4A8F-A1D2-D24AC0162158}" type="parTrans" cxnId="{C4BF23E7-1DE8-43E9-9A1E-033FF63AF814}">
      <dgm:prSet/>
      <dgm:spPr/>
      <dgm:t>
        <a:bodyPr/>
        <a:lstStyle/>
        <a:p>
          <a:endParaRPr lang="es-CO"/>
        </a:p>
      </dgm:t>
    </dgm:pt>
    <dgm:pt modelId="{799E8139-E6D9-4103-A59F-7F03D0805926}" type="sibTrans" cxnId="{C4BF23E7-1DE8-43E9-9A1E-033FF63AF814}">
      <dgm:prSet/>
      <dgm:spPr/>
      <dgm:t>
        <a:bodyPr/>
        <a:lstStyle/>
        <a:p>
          <a:endParaRPr lang="es-CO"/>
        </a:p>
      </dgm:t>
    </dgm:pt>
    <dgm:pt modelId="{F848D6E3-8B29-4F81-B21E-22A689E67B1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Juan                De Toro</a:t>
          </a:r>
          <a:endParaRPr lang="es-CO" sz="1600" dirty="0"/>
        </a:p>
      </dgm:t>
    </dgm:pt>
    <dgm:pt modelId="{D9E6ABF7-607F-4FEC-85A8-97D97034E3F0}" type="parTrans" cxnId="{FA49A347-DDD0-474D-945A-089D30CBCDB8}">
      <dgm:prSet/>
      <dgm:spPr/>
      <dgm:t>
        <a:bodyPr/>
        <a:lstStyle/>
        <a:p>
          <a:endParaRPr lang="es-CO"/>
        </a:p>
      </dgm:t>
    </dgm:pt>
    <dgm:pt modelId="{0A506C58-2788-41F9-B56A-3B73F18120C4}" type="sibTrans" cxnId="{FA49A347-DDD0-474D-945A-089D30CBCDB8}">
      <dgm:prSet/>
      <dgm:spPr/>
      <dgm:t>
        <a:bodyPr/>
        <a:lstStyle/>
        <a:p>
          <a:endParaRPr lang="es-CO"/>
        </a:p>
      </dgm:t>
    </dgm:pt>
    <dgm:pt modelId="{2064C058-FC36-4E39-8171-540BEE16699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baseline="0" dirty="0" smtClean="0"/>
            <a:t>Catalina                                          Zapata De Cárdenas                             Valero           </a:t>
          </a:r>
          <a:r>
            <a:rPr lang="es-CO" sz="1200" baseline="0" dirty="0" smtClean="0">
              <a:sym typeface="Wingdings" pitchFamily="2" charset="2"/>
            </a:rPr>
            <a:t> D 17</a:t>
          </a:r>
          <a:endParaRPr lang="es-CO" sz="1200" baseline="0" dirty="0"/>
        </a:p>
      </dgm:t>
    </dgm:pt>
    <dgm:pt modelId="{115845CE-550F-4091-953E-C6B82B9F5E7D}" type="parTrans" cxnId="{FDD70192-79B2-494A-B63D-A956E7615234}">
      <dgm:prSet/>
      <dgm:spPr/>
      <dgm:t>
        <a:bodyPr/>
        <a:lstStyle/>
        <a:p>
          <a:endParaRPr lang="es-CO"/>
        </a:p>
      </dgm:t>
    </dgm:pt>
    <dgm:pt modelId="{2A82C0C8-346B-45E0-BFC8-851647EA3F3D}" type="sibTrans" cxnId="{FDD70192-79B2-494A-B63D-A956E7615234}">
      <dgm:prSet/>
      <dgm:spPr/>
      <dgm:t>
        <a:bodyPr/>
        <a:lstStyle/>
        <a:p>
          <a:endParaRPr lang="es-CO"/>
        </a:p>
      </dgm:t>
    </dgm:pt>
    <dgm:pt modelId="{AD29C200-35BE-4227-A952-8B1277ABBF3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dirty="0" smtClean="0"/>
            <a:t>Marina Cortés De Figueroa</a:t>
          </a:r>
          <a:endParaRPr lang="es-CO" sz="1400" dirty="0"/>
        </a:p>
      </dgm:t>
    </dgm:pt>
    <dgm:pt modelId="{EE85DBC5-5A22-4799-A1B3-D4D880C4157F}" type="parTrans" cxnId="{76AFA38F-F05B-4532-A689-623F53F94BAA}">
      <dgm:prSet/>
      <dgm:spPr/>
      <dgm:t>
        <a:bodyPr/>
        <a:lstStyle/>
        <a:p>
          <a:endParaRPr lang="es-CO"/>
        </a:p>
      </dgm:t>
    </dgm:pt>
    <dgm:pt modelId="{6876225B-B17D-4394-8592-035DC04E7AC4}" type="sibTrans" cxnId="{76AFA38F-F05B-4532-A689-623F53F94BAA}">
      <dgm:prSet/>
      <dgm:spPr/>
      <dgm:t>
        <a:bodyPr/>
        <a:lstStyle/>
        <a:p>
          <a:endParaRPr lang="es-CO"/>
        </a:p>
      </dgm:t>
    </dgm:pt>
    <dgm:pt modelId="{71573A40-9CA7-4408-9D9E-D61A1D79924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dirty="0" smtClean="0"/>
            <a:t>Carlos De Molina Olivares</a:t>
          </a:r>
          <a:endParaRPr lang="es-CO" sz="1400" dirty="0"/>
        </a:p>
      </dgm:t>
    </dgm:pt>
    <dgm:pt modelId="{EBB30C51-4DCC-4301-BA04-932EC394798A}" type="parTrans" cxnId="{184E52FA-6DBD-4FE1-87D8-5B6DD48F7A4D}">
      <dgm:prSet/>
      <dgm:spPr/>
      <dgm:t>
        <a:bodyPr/>
        <a:lstStyle/>
        <a:p>
          <a:endParaRPr lang="es-CO"/>
        </a:p>
      </dgm:t>
    </dgm:pt>
    <dgm:pt modelId="{D58A69AB-90E9-4125-9333-2BEBCA5FFA50}" type="sibTrans" cxnId="{184E52FA-6DBD-4FE1-87D8-5B6DD48F7A4D}">
      <dgm:prSet/>
      <dgm:spPr/>
      <dgm:t>
        <a:bodyPr/>
        <a:lstStyle/>
        <a:p>
          <a:endParaRPr lang="es-CO"/>
        </a:p>
      </dgm:t>
    </dgm:pt>
    <dgm:pt modelId="{CB86DEE7-AA6A-4C13-A41C-3025825FFF0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dirty="0" smtClean="0"/>
            <a:t>María                                         De Toledo                                    y Acevedo </a:t>
          </a:r>
          <a:r>
            <a:rPr lang="es-CO" sz="1200" dirty="0" smtClean="0">
              <a:sym typeface="Wingdings" pitchFamily="2" charset="2"/>
            </a:rPr>
            <a:t></a:t>
          </a:r>
          <a:r>
            <a:rPr lang="es-CO" sz="1200" dirty="0" smtClean="0"/>
            <a:t>D 16</a:t>
          </a:r>
          <a:endParaRPr lang="es-CO" sz="1200" dirty="0"/>
        </a:p>
      </dgm:t>
    </dgm:pt>
    <dgm:pt modelId="{D0EC2BFA-6E78-405A-8C1F-CAD974359ABB}" type="parTrans" cxnId="{C18E37FE-8C60-4A75-B595-7D69CED5C682}">
      <dgm:prSet/>
      <dgm:spPr/>
      <dgm:t>
        <a:bodyPr/>
        <a:lstStyle/>
        <a:p>
          <a:endParaRPr lang="es-CO"/>
        </a:p>
      </dgm:t>
    </dgm:pt>
    <dgm:pt modelId="{23F11601-0297-4AA6-A925-896F1A437B3D}" type="sibTrans" cxnId="{C18E37FE-8C60-4A75-B595-7D69CED5C682}">
      <dgm:prSet/>
      <dgm:spPr/>
      <dgm:t>
        <a:bodyPr/>
        <a:lstStyle/>
        <a:p>
          <a:endParaRPr lang="es-CO"/>
        </a:p>
      </dgm:t>
    </dgm:pt>
    <dgm:pt modelId="{9FE00643-B5DF-4DDC-9237-EAE1B3864B9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Juan             García De Ordaz Y Mancill</a:t>
          </a:r>
          <a:r>
            <a:rPr lang="es-CO" sz="1400" dirty="0" smtClean="0"/>
            <a:t>a</a:t>
          </a:r>
          <a:endParaRPr lang="es-CO" sz="1400" dirty="0"/>
        </a:p>
      </dgm:t>
    </dgm:pt>
    <dgm:pt modelId="{12876D26-B099-4355-9487-C22AEBA7D65D}" type="sibTrans" cxnId="{B9559F7F-DC8B-499C-8ED3-650866617331}">
      <dgm:prSet/>
      <dgm:spPr/>
      <dgm:t>
        <a:bodyPr/>
        <a:lstStyle/>
        <a:p>
          <a:endParaRPr lang="es-CO"/>
        </a:p>
      </dgm:t>
    </dgm:pt>
    <dgm:pt modelId="{71E26209-0777-401E-8308-16D089623703}" type="parTrans" cxnId="{B9559F7F-DC8B-499C-8ED3-650866617331}">
      <dgm:prSet/>
      <dgm:spPr/>
      <dgm:t>
        <a:bodyPr/>
        <a:lstStyle/>
        <a:p>
          <a:endParaRPr lang="es-CO"/>
        </a:p>
      </dgm:t>
    </dgm:pt>
    <dgm:pt modelId="{C3F44055-F8AA-4FD7-BEA8-2C2F5D059AE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Jacinta                           García De Ordaz Figueroa</a:t>
          </a:r>
          <a:endParaRPr lang="es-CO" sz="1800" dirty="0"/>
        </a:p>
      </dgm:t>
    </dgm:pt>
    <dgm:pt modelId="{A03A935F-E3A7-4E7B-A455-3B531EE8FC9A}" type="sibTrans" cxnId="{444EA42E-62CF-4203-AA9B-E52EAD9A86AA}">
      <dgm:prSet/>
      <dgm:spPr/>
      <dgm:t>
        <a:bodyPr/>
        <a:lstStyle/>
        <a:p>
          <a:endParaRPr lang="es-CO"/>
        </a:p>
      </dgm:t>
    </dgm:pt>
    <dgm:pt modelId="{709AFADD-DD3D-4797-A230-2130EE87FF17}" type="parTrans" cxnId="{444EA42E-62CF-4203-AA9B-E52EAD9A86AA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D2B9FDBA-14B1-4B1D-B2BC-269AC6389326}" type="pres">
      <dgm:prSet presAssocID="{ABC46F32-5EEC-4B0C-8452-7E1E17F687E0}" presName="vertOne" presStyleCnt="0"/>
      <dgm:spPr/>
    </dgm:pt>
    <dgm:pt modelId="{825DA6DC-1111-4AEF-911B-EF383A1EB971}" type="pres">
      <dgm:prSet presAssocID="{ABC46F32-5EEC-4B0C-8452-7E1E17F687E0}" presName="txOne" presStyleLbl="node0" presStyleIdx="0" presStyleCnt="1" custLinFactNeighborX="-1256" custLinFactNeighborY="-2748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06878E2-DD63-4765-8F73-A808BB4842F7}" type="pres">
      <dgm:prSet presAssocID="{ABC46F32-5EEC-4B0C-8452-7E1E17F687E0}" presName="parTransOne" presStyleCnt="0"/>
      <dgm:spPr/>
    </dgm:pt>
    <dgm:pt modelId="{7CF38100-8346-41E0-B758-CD39E6DAAE53}" type="pres">
      <dgm:prSet presAssocID="{ABC46F32-5EEC-4B0C-8452-7E1E17F687E0}" presName="horzOne" presStyleCnt="0"/>
      <dgm:spPr/>
    </dgm:pt>
    <dgm:pt modelId="{6EA5A342-2033-4E19-A357-05BC7B628A86}" type="pres">
      <dgm:prSet presAssocID="{BEB4E4F7-F015-45FF-AF92-4D6002C8DF1B}" presName="vertTwo" presStyleCnt="0"/>
      <dgm:spPr/>
    </dgm:pt>
    <dgm:pt modelId="{3A92AD50-759F-40BB-850E-6C62B907DE52}" type="pres">
      <dgm:prSet presAssocID="{BEB4E4F7-F015-45FF-AF92-4D6002C8DF1B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D57030C-EA26-4014-970F-AFBC14690426}" type="pres">
      <dgm:prSet presAssocID="{BEB4E4F7-F015-45FF-AF92-4D6002C8DF1B}" presName="parTransTwo" presStyleCnt="0"/>
      <dgm:spPr/>
    </dgm:pt>
    <dgm:pt modelId="{65E5B6AC-3760-4923-8C7C-FCB52832E5CC}" type="pres">
      <dgm:prSet presAssocID="{BEB4E4F7-F015-45FF-AF92-4D6002C8DF1B}" presName="horzTwo" presStyleCnt="0"/>
      <dgm:spPr/>
    </dgm:pt>
    <dgm:pt modelId="{5D95C532-F23B-43E2-ACF4-6AA46BBBBD9E}" type="pres">
      <dgm:prSet presAssocID="{E7DB4D05-B3B7-41EB-9EC3-1C8ACF54B8CB}" presName="vertThree" presStyleCnt="0"/>
      <dgm:spPr/>
    </dgm:pt>
    <dgm:pt modelId="{40101D01-B53A-4E74-98D8-3ABA1CB690AC}" type="pres">
      <dgm:prSet presAssocID="{E7DB4D05-B3B7-41EB-9EC3-1C8ACF54B8CB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1E130D8-977F-45C6-B969-F0848D1641F6}" type="pres">
      <dgm:prSet presAssocID="{E7DB4D05-B3B7-41EB-9EC3-1C8ACF54B8CB}" presName="parTransThree" presStyleCnt="0"/>
      <dgm:spPr/>
    </dgm:pt>
    <dgm:pt modelId="{292C7E1B-A53B-456D-8446-8148FD87290D}" type="pres">
      <dgm:prSet presAssocID="{E7DB4D05-B3B7-41EB-9EC3-1C8ACF54B8CB}" presName="horzThree" presStyleCnt="0"/>
      <dgm:spPr/>
    </dgm:pt>
    <dgm:pt modelId="{6366253A-7B25-4D62-A12E-25FDD0F78F5D}" type="pres">
      <dgm:prSet presAssocID="{71573A40-9CA7-4408-9D9E-D61A1D799240}" presName="vertFour" presStyleCnt="0">
        <dgm:presLayoutVars>
          <dgm:chPref val="3"/>
        </dgm:presLayoutVars>
      </dgm:prSet>
      <dgm:spPr/>
    </dgm:pt>
    <dgm:pt modelId="{AB833E84-FCBA-471B-915E-94E837A3EE1A}" type="pres">
      <dgm:prSet presAssocID="{71573A40-9CA7-4408-9D9E-D61A1D799240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D4C0F7D-178F-4A7C-AB75-B7A395B23FEB}" type="pres">
      <dgm:prSet presAssocID="{71573A40-9CA7-4408-9D9E-D61A1D799240}" presName="horzFour" presStyleCnt="0"/>
      <dgm:spPr/>
    </dgm:pt>
    <dgm:pt modelId="{D4DFB16D-1A5F-4E26-A7BC-890F7632423A}" type="pres">
      <dgm:prSet presAssocID="{D58A69AB-90E9-4125-9333-2BEBCA5FFA50}" presName="sibSpaceFour" presStyleCnt="0"/>
      <dgm:spPr/>
    </dgm:pt>
    <dgm:pt modelId="{FDFCD18D-326C-45C1-989E-474B9DB115E6}" type="pres">
      <dgm:prSet presAssocID="{CB86DEE7-AA6A-4C13-A41C-3025825FFF0F}" presName="vertFour" presStyleCnt="0">
        <dgm:presLayoutVars>
          <dgm:chPref val="3"/>
        </dgm:presLayoutVars>
      </dgm:prSet>
      <dgm:spPr/>
    </dgm:pt>
    <dgm:pt modelId="{4B78BA7A-FEB1-49FD-A28F-213B8D6DB877}" type="pres">
      <dgm:prSet presAssocID="{CB86DEE7-AA6A-4C13-A41C-3025825FFF0F}" presName="txFour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B6B9BF9-B3FE-4C9E-AEE8-FE9470F5789E}" type="pres">
      <dgm:prSet presAssocID="{CB86DEE7-AA6A-4C13-A41C-3025825FFF0F}" presName="horzFour" presStyleCnt="0"/>
      <dgm:spPr/>
    </dgm:pt>
    <dgm:pt modelId="{99A676AF-7B4C-4BAD-BAC7-735DAD88E62F}" type="pres">
      <dgm:prSet presAssocID="{4C1AE65F-9A54-4F1E-BA68-9D51DE5029C7}" presName="sibSpaceThree" presStyleCnt="0"/>
      <dgm:spPr/>
    </dgm:pt>
    <dgm:pt modelId="{B60640B5-61DE-4100-8FD2-F65ABD58422E}" type="pres">
      <dgm:prSet presAssocID="{81FECF70-1EC7-4E39-B221-351776F6C8ED}" presName="vertThree" presStyleCnt="0"/>
      <dgm:spPr/>
    </dgm:pt>
    <dgm:pt modelId="{F419C9BD-DB4E-41CF-937A-5296824DC855}" type="pres">
      <dgm:prSet presAssocID="{81FECF70-1EC7-4E39-B221-351776F6C8ED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ED6E8A4-5716-4ED9-A66F-BB18035BEE63}" type="pres">
      <dgm:prSet presAssocID="{81FECF70-1EC7-4E39-B221-351776F6C8ED}" presName="parTransThree" presStyleCnt="0"/>
      <dgm:spPr/>
    </dgm:pt>
    <dgm:pt modelId="{CDC550EC-3419-4BE6-9B80-5D130855D546}" type="pres">
      <dgm:prSet presAssocID="{81FECF70-1EC7-4E39-B221-351776F6C8ED}" presName="horzThree" presStyleCnt="0"/>
      <dgm:spPr/>
    </dgm:pt>
    <dgm:pt modelId="{CB6E3247-E81D-4EDE-93C0-9B15D0795E78}" type="pres">
      <dgm:prSet presAssocID="{F848D6E3-8B29-4F81-B21E-22A689E67B10}" presName="vertFour" presStyleCnt="0">
        <dgm:presLayoutVars>
          <dgm:chPref val="3"/>
        </dgm:presLayoutVars>
      </dgm:prSet>
      <dgm:spPr/>
    </dgm:pt>
    <dgm:pt modelId="{081FFE43-1CD4-488F-891A-DD0E1986A7C5}" type="pres">
      <dgm:prSet presAssocID="{F848D6E3-8B29-4F81-B21E-22A689E67B10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87E247A-1DC3-4730-9D85-CB9CCA20731F}" type="pres">
      <dgm:prSet presAssocID="{F848D6E3-8B29-4F81-B21E-22A689E67B10}" presName="horzFour" presStyleCnt="0"/>
      <dgm:spPr/>
    </dgm:pt>
    <dgm:pt modelId="{8AD4B99E-C9FE-4BA2-A7BE-F9B0A942170F}" type="pres">
      <dgm:prSet presAssocID="{0A506C58-2788-41F9-B56A-3B73F18120C4}" presName="sibSpaceFour" presStyleCnt="0"/>
      <dgm:spPr/>
    </dgm:pt>
    <dgm:pt modelId="{98BA5B4E-3BC4-4238-87B7-A9B2E38B6C17}" type="pres">
      <dgm:prSet presAssocID="{2064C058-FC36-4E39-8171-540BEE16699C}" presName="vertFour" presStyleCnt="0">
        <dgm:presLayoutVars>
          <dgm:chPref val="3"/>
        </dgm:presLayoutVars>
      </dgm:prSet>
      <dgm:spPr/>
    </dgm:pt>
    <dgm:pt modelId="{A635807C-27BC-4E5F-806C-AA521AE4DBA4}" type="pres">
      <dgm:prSet presAssocID="{2064C058-FC36-4E39-8171-540BEE16699C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75209FA-DDAE-4CC3-A809-D28425351AEB}" type="pres">
      <dgm:prSet presAssocID="{2064C058-FC36-4E39-8171-540BEE16699C}" presName="horzFour" presStyleCnt="0"/>
      <dgm:spPr/>
    </dgm:pt>
    <dgm:pt modelId="{BDE6C31A-6679-480C-91BE-45FF59E9993B}" type="pres">
      <dgm:prSet presAssocID="{0A649AAB-5CBB-4BFC-BC47-EC80A266CD29}" presName="sibSpaceTwo" presStyleCnt="0"/>
      <dgm:spPr/>
    </dgm:pt>
    <dgm:pt modelId="{93788748-7EC7-4561-9F95-0A675C4E5CCB}" type="pres">
      <dgm:prSet presAssocID="{D6550673-B535-4951-889C-08C91FBA6470}" presName="vertTwo" presStyleCnt="0"/>
      <dgm:spPr/>
    </dgm:pt>
    <dgm:pt modelId="{02F4F2B0-592B-474E-B7D0-8685100FCC15}" type="pres">
      <dgm:prSet presAssocID="{D6550673-B535-4951-889C-08C91FBA6470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3267C4C-38F4-49AA-9DD6-5C59027EE8BE}" type="pres">
      <dgm:prSet presAssocID="{D6550673-B535-4951-889C-08C91FBA6470}" presName="parTransTwo" presStyleCnt="0"/>
      <dgm:spPr/>
    </dgm:pt>
    <dgm:pt modelId="{B7FD82CC-ACCD-432C-828D-61F82AA1C57E}" type="pres">
      <dgm:prSet presAssocID="{D6550673-B535-4951-889C-08C91FBA6470}" presName="horzTwo" presStyleCnt="0"/>
      <dgm:spPr/>
    </dgm:pt>
    <dgm:pt modelId="{85D0A197-F217-4A4D-937B-8004CF3398FF}" type="pres">
      <dgm:prSet presAssocID="{4E9D365A-BDFC-47BD-9B14-337F5F04BF3B}" presName="vertThree" presStyleCnt="0"/>
      <dgm:spPr/>
    </dgm:pt>
    <dgm:pt modelId="{9A9EAF7E-1EA4-4F19-ADEA-F0F3A53633F6}" type="pres">
      <dgm:prSet presAssocID="{4E9D365A-BDFC-47BD-9B14-337F5F04BF3B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E69333F-3E88-4FEB-8E0A-FC749BD51B28}" type="pres">
      <dgm:prSet presAssocID="{4E9D365A-BDFC-47BD-9B14-337F5F04BF3B}" presName="horzThree" presStyleCnt="0"/>
      <dgm:spPr/>
    </dgm:pt>
    <dgm:pt modelId="{7AB747E7-7C2A-4E64-A54E-7C2CFF17F067}" type="pres">
      <dgm:prSet presAssocID="{799E8139-E6D9-4103-A59F-7F03D0805926}" presName="sibSpaceThree" presStyleCnt="0"/>
      <dgm:spPr/>
    </dgm:pt>
    <dgm:pt modelId="{3F511288-3454-467A-9EE2-4F9F23C3C5FB}" type="pres">
      <dgm:prSet presAssocID="{C3F44055-F8AA-4FD7-BEA8-2C2F5D059AE2}" presName="vertThree" presStyleCnt="0"/>
      <dgm:spPr/>
    </dgm:pt>
    <dgm:pt modelId="{7FDE1047-1F11-4EE0-87C2-75C4F57B3609}" type="pres">
      <dgm:prSet presAssocID="{C3F44055-F8AA-4FD7-BEA8-2C2F5D059AE2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7878F02-5D6F-4F91-92F7-3B6315D1B8FB}" type="pres">
      <dgm:prSet presAssocID="{C3F44055-F8AA-4FD7-BEA8-2C2F5D059AE2}" presName="parTransThree" presStyleCnt="0"/>
      <dgm:spPr/>
    </dgm:pt>
    <dgm:pt modelId="{4ADBD422-7829-42D9-A932-AC18B95F38E6}" type="pres">
      <dgm:prSet presAssocID="{C3F44055-F8AA-4FD7-BEA8-2C2F5D059AE2}" presName="horzThree" presStyleCnt="0"/>
      <dgm:spPr/>
    </dgm:pt>
    <dgm:pt modelId="{E299B54A-EB31-4C54-9E41-89A786971A87}" type="pres">
      <dgm:prSet presAssocID="{9FE00643-B5DF-4DDC-9237-EAE1B3864B9F}" presName="vertFour" presStyleCnt="0">
        <dgm:presLayoutVars>
          <dgm:chPref val="3"/>
        </dgm:presLayoutVars>
      </dgm:prSet>
      <dgm:spPr/>
    </dgm:pt>
    <dgm:pt modelId="{96CB30C4-EE73-4815-A945-ACACF0FF0895}" type="pres">
      <dgm:prSet presAssocID="{9FE00643-B5DF-4DDC-9237-EAE1B3864B9F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D3F32F5-B15C-49E0-9857-48950DA8E656}" type="pres">
      <dgm:prSet presAssocID="{9FE00643-B5DF-4DDC-9237-EAE1B3864B9F}" presName="horzFour" presStyleCnt="0"/>
      <dgm:spPr/>
    </dgm:pt>
    <dgm:pt modelId="{85A6A623-4AF2-4A25-BED3-22596DB98DC6}" type="pres">
      <dgm:prSet presAssocID="{12876D26-B099-4355-9487-C22AEBA7D65D}" presName="sibSpaceFour" presStyleCnt="0"/>
      <dgm:spPr/>
    </dgm:pt>
    <dgm:pt modelId="{29C6E3CA-9F20-4924-BE5B-A7B4E9F88F6D}" type="pres">
      <dgm:prSet presAssocID="{AD29C200-35BE-4227-A952-8B1277ABBF37}" presName="vertFour" presStyleCnt="0">
        <dgm:presLayoutVars>
          <dgm:chPref val="3"/>
        </dgm:presLayoutVars>
      </dgm:prSet>
      <dgm:spPr/>
    </dgm:pt>
    <dgm:pt modelId="{5C61CF34-E4CC-43BA-8CF8-6678A4176F46}" type="pres">
      <dgm:prSet presAssocID="{AD29C200-35BE-4227-A952-8B1277ABBF37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FEB4754-BEE8-4462-AC33-ED7D5D22CEB8}" type="pres">
      <dgm:prSet presAssocID="{AD29C200-35BE-4227-A952-8B1277ABBF37}" presName="horzFour" presStyleCnt="0"/>
      <dgm:spPr/>
    </dgm:pt>
  </dgm:ptLst>
  <dgm:cxnLst>
    <dgm:cxn modelId="{ACC8CD15-0DD7-4DDC-BB44-CB7A70AA5B74}" type="presOf" srcId="{CB86DEE7-AA6A-4C13-A41C-3025825FFF0F}" destId="{4B78BA7A-FEB1-49FD-A28F-213B8D6DB877}" srcOrd="0" destOrd="0" presId="urn:microsoft.com/office/officeart/2005/8/layout/hierarchy4"/>
    <dgm:cxn modelId="{D20BAAF4-B7ED-466F-B2AF-5D440234CA77}" type="presOf" srcId="{2064C058-FC36-4E39-8171-540BEE16699C}" destId="{A635807C-27BC-4E5F-806C-AA521AE4DBA4}" srcOrd="0" destOrd="0" presId="urn:microsoft.com/office/officeart/2005/8/layout/hierarchy4"/>
    <dgm:cxn modelId="{184E52FA-6DBD-4FE1-87D8-5B6DD48F7A4D}" srcId="{E7DB4D05-B3B7-41EB-9EC3-1C8ACF54B8CB}" destId="{71573A40-9CA7-4408-9D9E-D61A1D799240}" srcOrd="0" destOrd="0" parTransId="{EBB30C51-4DCC-4301-BA04-932EC394798A}" sibTransId="{D58A69AB-90E9-4125-9333-2BEBCA5FFA50}"/>
    <dgm:cxn modelId="{43B78B15-2002-47CC-BFCC-F794723B04FD}" type="presOf" srcId="{10ED40AF-DFB1-4943-B6DB-2A904FAA918A}" destId="{E75BF49A-0BBD-418B-A465-D5C73CDDC862}" srcOrd="0" destOrd="0" presId="urn:microsoft.com/office/officeart/2005/8/layout/hierarchy4"/>
    <dgm:cxn modelId="{CD10DCBB-2626-4829-A9F9-25EF8E7BA852}" type="presOf" srcId="{F848D6E3-8B29-4F81-B21E-22A689E67B10}" destId="{081FFE43-1CD4-488F-891A-DD0E1986A7C5}" srcOrd="0" destOrd="0" presId="urn:microsoft.com/office/officeart/2005/8/layout/hierarchy4"/>
    <dgm:cxn modelId="{E9B91A3C-E5BB-4982-8531-2E9BFF2CB3C1}" type="presOf" srcId="{BEB4E4F7-F015-45FF-AF92-4D6002C8DF1B}" destId="{3A92AD50-759F-40BB-850E-6C62B907DE52}" srcOrd="0" destOrd="0" presId="urn:microsoft.com/office/officeart/2005/8/layout/hierarchy4"/>
    <dgm:cxn modelId="{595D7ACC-F58F-4286-B86D-AFA7CFD06242}" srcId="{ABC46F32-5EEC-4B0C-8452-7E1E17F687E0}" destId="{D6550673-B535-4951-889C-08C91FBA6470}" srcOrd="1" destOrd="0" parTransId="{31D33E91-FAB0-434B-A108-EE84695ADE51}" sibTransId="{12994C7D-8530-44F2-A847-F926F9F81824}"/>
    <dgm:cxn modelId="{C18E37FE-8C60-4A75-B595-7D69CED5C682}" srcId="{E7DB4D05-B3B7-41EB-9EC3-1C8ACF54B8CB}" destId="{CB86DEE7-AA6A-4C13-A41C-3025825FFF0F}" srcOrd="1" destOrd="0" parTransId="{D0EC2BFA-6E78-405A-8C1F-CAD974359ABB}" sibTransId="{23F11601-0297-4AA6-A925-896F1A437B3D}"/>
    <dgm:cxn modelId="{CCBFB46C-481A-4183-8801-DF410A68A81B}" srcId="{ABC46F32-5EEC-4B0C-8452-7E1E17F687E0}" destId="{BEB4E4F7-F015-45FF-AF92-4D6002C8DF1B}" srcOrd="0" destOrd="0" parTransId="{D52DCF85-21BD-46D4-92F3-12F2E44F5C5D}" sibTransId="{0A649AAB-5CBB-4BFC-BC47-EC80A266CD29}"/>
    <dgm:cxn modelId="{F3710858-FAA6-4EBF-B7DD-529294965066}" type="presOf" srcId="{71573A40-9CA7-4408-9D9E-D61A1D799240}" destId="{AB833E84-FCBA-471B-915E-94E837A3EE1A}" srcOrd="0" destOrd="0" presId="urn:microsoft.com/office/officeart/2005/8/layout/hierarchy4"/>
    <dgm:cxn modelId="{FA49A347-DDD0-474D-945A-089D30CBCDB8}" srcId="{81FECF70-1EC7-4E39-B221-351776F6C8ED}" destId="{F848D6E3-8B29-4F81-B21E-22A689E67B10}" srcOrd="0" destOrd="0" parTransId="{D9E6ABF7-607F-4FEC-85A8-97D97034E3F0}" sibTransId="{0A506C58-2788-41F9-B56A-3B73F18120C4}"/>
    <dgm:cxn modelId="{3509BA49-F6B5-4246-93EB-5B1D0CD10038}" type="presOf" srcId="{AD29C200-35BE-4227-A952-8B1277ABBF37}" destId="{5C61CF34-E4CC-43BA-8CF8-6678A4176F46}" srcOrd="0" destOrd="0" presId="urn:microsoft.com/office/officeart/2005/8/layout/hierarchy4"/>
    <dgm:cxn modelId="{444EA42E-62CF-4203-AA9B-E52EAD9A86AA}" srcId="{D6550673-B535-4951-889C-08C91FBA6470}" destId="{C3F44055-F8AA-4FD7-BEA8-2C2F5D059AE2}" srcOrd="1" destOrd="0" parTransId="{709AFADD-DD3D-4797-A230-2130EE87FF17}" sibTransId="{A03A935F-E3A7-4E7B-A455-3B531EE8FC9A}"/>
    <dgm:cxn modelId="{C4BF23E7-1DE8-43E9-9A1E-033FF63AF814}" srcId="{D6550673-B535-4951-889C-08C91FBA6470}" destId="{4E9D365A-BDFC-47BD-9B14-337F5F04BF3B}" srcOrd="0" destOrd="0" parTransId="{FA49789C-F3C2-4A8F-A1D2-D24AC0162158}" sibTransId="{799E8139-E6D9-4103-A59F-7F03D0805926}"/>
    <dgm:cxn modelId="{2924C809-664A-45F2-B9B9-50CFAE93C39B}" type="presOf" srcId="{ABC46F32-5EEC-4B0C-8452-7E1E17F687E0}" destId="{825DA6DC-1111-4AEF-911B-EF383A1EB971}" srcOrd="0" destOrd="0" presId="urn:microsoft.com/office/officeart/2005/8/layout/hierarchy4"/>
    <dgm:cxn modelId="{B9559F7F-DC8B-499C-8ED3-650866617331}" srcId="{C3F44055-F8AA-4FD7-BEA8-2C2F5D059AE2}" destId="{9FE00643-B5DF-4DDC-9237-EAE1B3864B9F}" srcOrd="0" destOrd="0" parTransId="{71E26209-0777-401E-8308-16D089623703}" sibTransId="{12876D26-B099-4355-9487-C22AEBA7D65D}"/>
    <dgm:cxn modelId="{0E9DD2F2-6DB3-4E81-B08A-21F806100582}" type="presOf" srcId="{E7DB4D05-B3B7-41EB-9EC3-1C8ACF54B8CB}" destId="{40101D01-B53A-4E74-98D8-3ABA1CB690AC}" srcOrd="0" destOrd="0" presId="urn:microsoft.com/office/officeart/2005/8/layout/hierarchy4"/>
    <dgm:cxn modelId="{B1D0A9DD-CFA2-44EE-9A70-933F0FD353FC}" srcId="{BEB4E4F7-F015-45FF-AF92-4D6002C8DF1B}" destId="{81FECF70-1EC7-4E39-B221-351776F6C8ED}" srcOrd="1" destOrd="0" parTransId="{9064FC73-BCF3-4F59-9D6E-8E7464A5B6A0}" sibTransId="{7BC313BD-A447-4CF7-9A81-AFECB051B62B}"/>
    <dgm:cxn modelId="{4352893E-90ED-4C58-81B5-C6AFD3C2BF00}" type="presOf" srcId="{D6550673-B535-4951-889C-08C91FBA6470}" destId="{02F4F2B0-592B-474E-B7D0-8685100FCC15}" srcOrd="0" destOrd="0" presId="urn:microsoft.com/office/officeart/2005/8/layout/hierarchy4"/>
    <dgm:cxn modelId="{48AD0E25-A588-476C-AAD5-298E6360CB1E}" type="presOf" srcId="{4E9D365A-BDFC-47BD-9B14-337F5F04BF3B}" destId="{9A9EAF7E-1EA4-4F19-ADEA-F0F3A53633F6}" srcOrd="0" destOrd="0" presId="urn:microsoft.com/office/officeart/2005/8/layout/hierarchy4"/>
    <dgm:cxn modelId="{8FCA66BF-23BB-4DF1-B737-8C1A46B39F99}" type="presOf" srcId="{C3F44055-F8AA-4FD7-BEA8-2C2F5D059AE2}" destId="{7FDE1047-1F11-4EE0-87C2-75C4F57B3609}" srcOrd="0" destOrd="0" presId="urn:microsoft.com/office/officeart/2005/8/layout/hierarchy4"/>
    <dgm:cxn modelId="{0D0D0A10-BBFC-4C97-86E3-69B194550FE7}" type="presOf" srcId="{9FE00643-B5DF-4DDC-9237-EAE1B3864B9F}" destId="{96CB30C4-EE73-4815-A945-ACACF0FF0895}" srcOrd="0" destOrd="0" presId="urn:microsoft.com/office/officeart/2005/8/layout/hierarchy4"/>
    <dgm:cxn modelId="{FDD70192-79B2-494A-B63D-A956E7615234}" srcId="{81FECF70-1EC7-4E39-B221-351776F6C8ED}" destId="{2064C058-FC36-4E39-8171-540BEE16699C}" srcOrd="1" destOrd="0" parTransId="{115845CE-550F-4091-953E-C6B82B9F5E7D}" sibTransId="{2A82C0C8-346B-45E0-BFC8-851647EA3F3D}"/>
    <dgm:cxn modelId="{B2003C92-3E78-4116-9008-FA8895068FB7}" srcId="{10ED40AF-DFB1-4943-B6DB-2A904FAA918A}" destId="{ABC46F32-5EEC-4B0C-8452-7E1E17F687E0}" srcOrd="0" destOrd="0" parTransId="{B7E079BF-7606-474F-AB1C-C5FC1AC2DEC6}" sibTransId="{A7724CD1-3E71-41A8-AE9D-D0078E373DBC}"/>
    <dgm:cxn modelId="{76AFA38F-F05B-4532-A689-623F53F94BAA}" srcId="{C3F44055-F8AA-4FD7-BEA8-2C2F5D059AE2}" destId="{AD29C200-35BE-4227-A952-8B1277ABBF37}" srcOrd="1" destOrd="0" parTransId="{EE85DBC5-5A22-4799-A1B3-D4D880C4157F}" sibTransId="{6876225B-B17D-4394-8592-035DC04E7AC4}"/>
    <dgm:cxn modelId="{FAE9E567-8FEB-4A99-9E72-FAF7DD75363D}" srcId="{BEB4E4F7-F015-45FF-AF92-4D6002C8DF1B}" destId="{E7DB4D05-B3B7-41EB-9EC3-1C8ACF54B8CB}" srcOrd="0" destOrd="0" parTransId="{C8536681-DD9F-485B-B684-79FCAC99F634}" sibTransId="{4C1AE65F-9A54-4F1E-BA68-9D51DE5029C7}"/>
    <dgm:cxn modelId="{E2402E20-665C-42A3-BA62-E4007290D28B}" type="presOf" srcId="{81FECF70-1EC7-4E39-B221-351776F6C8ED}" destId="{F419C9BD-DB4E-41CF-937A-5296824DC855}" srcOrd="0" destOrd="0" presId="urn:microsoft.com/office/officeart/2005/8/layout/hierarchy4"/>
    <dgm:cxn modelId="{3833A923-1F4F-4EE4-9C8B-42F034374727}" type="presParOf" srcId="{E75BF49A-0BBD-418B-A465-D5C73CDDC862}" destId="{D2B9FDBA-14B1-4B1D-B2BC-269AC6389326}" srcOrd="0" destOrd="0" presId="urn:microsoft.com/office/officeart/2005/8/layout/hierarchy4"/>
    <dgm:cxn modelId="{88AF4FC0-86D4-46DB-B6BE-3D2EAE4E3DB2}" type="presParOf" srcId="{D2B9FDBA-14B1-4B1D-B2BC-269AC6389326}" destId="{825DA6DC-1111-4AEF-911B-EF383A1EB971}" srcOrd="0" destOrd="0" presId="urn:microsoft.com/office/officeart/2005/8/layout/hierarchy4"/>
    <dgm:cxn modelId="{13C55399-9910-4D31-9FB0-35E6E1A0F339}" type="presParOf" srcId="{D2B9FDBA-14B1-4B1D-B2BC-269AC6389326}" destId="{006878E2-DD63-4765-8F73-A808BB4842F7}" srcOrd="1" destOrd="0" presId="urn:microsoft.com/office/officeart/2005/8/layout/hierarchy4"/>
    <dgm:cxn modelId="{58BB922F-CB32-4FBB-ABEE-462B1E994715}" type="presParOf" srcId="{D2B9FDBA-14B1-4B1D-B2BC-269AC6389326}" destId="{7CF38100-8346-41E0-B758-CD39E6DAAE53}" srcOrd="2" destOrd="0" presId="urn:microsoft.com/office/officeart/2005/8/layout/hierarchy4"/>
    <dgm:cxn modelId="{725ECD77-A198-4993-A5B6-7C68D20671E1}" type="presParOf" srcId="{7CF38100-8346-41E0-B758-CD39E6DAAE53}" destId="{6EA5A342-2033-4E19-A357-05BC7B628A86}" srcOrd="0" destOrd="0" presId="urn:microsoft.com/office/officeart/2005/8/layout/hierarchy4"/>
    <dgm:cxn modelId="{60006195-07C5-4798-85CE-3FC457BDDD86}" type="presParOf" srcId="{6EA5A342-2033-4E19-A357-05BC7B628A86}" destId="{3A92AD50-759F-40BB-850E-6C62B907DE52}" srcOrd="0" destOrd="0" presId="urn:microsoft.com/office/officeart/2005/8/layout/hierarchy4"/>
    <dgm:cxn modelId="{3A993C64-FF83-4670-82B9-AFA54D53D868}" type="presParOf" srcId="{6EA5A342-2033-4E19-A357-05BC7B628A86}" destId="{6D57030C-EA26-4014-970F-AFBC14690426}" srcOrd="1" destOrd="0" presId="urn:microsoft.com/office/officeart/2005/8/layout/hierarchy4"/>
    <dgm:cxn modelId="{D1F0384E-8A5B-4CD5-87F5-DB07E8D1A3B9}" type="presParOf" srcId="{6EA5A342-2033-4E19-A357-05BC7B628A86}" destId="{65E5B6AC-3760-4923-8C7C-FCB52832E5CC}" srcOrd="2" destOrd="0" presId="urn:microsoft.com/office/officeart/2005/8/layout/hierarchy4"/>
    <dgm:cxn modelId="{0BE3A1D9-4D50-419A-86A1-FA2EC7C39B2C}" type="presParOf" srcId="{65E5B6AC-3760-4923-8C7C-FCB52832E5CC}" destId="{5D95C532-F23B-43E2-ACF4-6AA46BBBBD9E}" srcOrd="0" destOrd="0" presId="urn:microsoft.com/office/officeart/2005/8/layout/hierarchy4"/>
    <dgm:cxn modelId="{E13268E5-B18E-492D-A0E4-240EC5D7A277}" type="presParOf" srcId="{5D95C532-F23B-43E2-ACF4-6AA46BBBBD9E}" destId="{40101D01-B53A-4E74-98D8-3ABA1CB690AC}" srcOrd="0" destOrd="0" presId="urn:microsoft.com/office/officeart/2005/8/layout/hierarchy4"/>
    <dgm:cxn modelId="{C8E4C636-C0ED-4446-8B8E-DA9FFF629565}" type="presParOf" srcId="{5D95C532-F23B-43E2-ACF4-6AA46BBBBD9E}" destId="{61E130D8-977F-45C6-B969-F0848D1641F6}" srcOrd="1" destOrd="0" presId="urn:microsoft.com/office/officeart/2005/8/layout/hierarchy4"/>
    <dgm:cxn modelId="{335597DE-A3EF-4565-B53D-596CAA1974A0}" type="presParOf" srcId="{5D95C532-F23B-43E2-ACF4-6AA46BBBBD9E}" destId="{292C7E1B-A53B-456D-8446-8148FD87290D}" srcOrd="2" destOrd="0" presId="urn:microsoft.com/office/officeart/2005/8/layout/hierarchy4"/>
    <dgm:cxn modelId="{A44D6425-C10A-42EF-9DF4-7162EAD10920}" type="presParOf" srcId="{292C7E1B-A53B-456D-8446-8148FD87290D}" destId="{6366253A-7B25-4D62-A12E-25FDD0F78F5D}" srcOrd="0" destOrd="0" presId="urn:microsoft.com/office/officeart/2005/8/layout/hierarchy4"/>
    <dgm:cxn modelId="{772162D6-D470-44BD-9EF6-B0D152CB0B4F}" type="presParOf" srcId="{6366253A-7B25-4D62-A12E-25FDD0F78F5D}" destId="{AB833E84-FCBA-471B-915E-94E837A3EE1A}" srcOrd="0" destOrd="0" presId="urn:microsoft.com/office/officeart/2005/8/layout/hierarchy4"/>
    <dgm:cxn modelId="{D3855740-89AE-4E4D-A8FB-A67EBF0D7ACD}" type="presParOf" srcId="{6366253A-7B25-4D62-A12E-25FDD0F78F5D}" destId="{AD4C0F7D-178F-4A7C-AB75-B7A395B23FEB}" srcOrd="1" destOrd="0" presId="urn:microsoft.com/office/officeart/2005/8/layout/hierarchy4"/>
    <dgm:cxn modelId="{218442DF-B8DD-4984-B0D7-7FCADA787F66}" type="presParOf" srcId="{292C7E1B-A53B-456D-8446-8148FD87290D}" destId="{D4DFB16D-1A5F-4E26-A7BC-890F7632423A}" srcOrd="1" destOrd="0" presId="urn:microsoft.com/office/officeart/2005/8/layout/hierarchy4"/>
    <dgm:cxn modelId="{D478402C-B67D-42F8-B794-67AC39FA2DCB}" type="presParOf" srcId="{292C7E1B-A53B-456D-8446-8148FD87290D}" destId="{FDFCD18D-326C-45C1-989E-474B9DB115E6}" srcOrd="2" destOrd="0" presId="urn:microsoft.com/office/officeart/2005/8/layout/hierarchy4"/>
    <dgm:cxn modelId="{2003E2B8-7286-4600-B8E1-7734F9AC3D05}" type="presParOf" srcId="{FDFCD18D-326C-45C1-989E-474B9DB115E6}" destId="{4B78BA7A-FEB1-49FD-A28F-213B8D6DB877}" srcOrd="0" destOrd="0" presId="urn:microsoft.com/office/officeart/2005/8/layout/hierarchy4"/>
    <dgm:cxn modelId="{27F3EC75-BFE4-473B-8017-9AFE5CACFCC7}" type="presParOf" srcId="{FDFCD18D-326C-45C1-989E-474B9DB115E6}" destId="{FB6B9BF9-B3FE-4C9E-AEE8-FE9470F5789E}" srcOrd="1" destOrd="0" presId="urn:microsoft.com/office/officeart/2005/8/layout/hierarchy4"/>
    <dgm:cxn modelId="{C35864A4-F5D7-4174-8F05-159FB89A4C01}" type="presParOf" srcId="{65E5B6AC-3760-4923-8C7C-FCB52832E5CC}" destId="{99A676AF-7B4C-4BAD-BAC7-735DAD88E62F}" srcOrd="1" destOrd="0" presId="urn:microsoft.com/office/officeart/2005/8/layout/hierarchy4"/>
    <dgm:cxn modelId="{F77DEA99-BC3E-434D-81A4-28CF224B7AA1}" type="presParOf" srcId="{65E5B6AC-3760-4923-8C7C-FCB52832E5CC}" destId="{B60640B5-61DE-4100-8FD2-F65ABD58422E}" srcOrd="2" destOrd="0" presId="urn:microsoft.com/office/officeart/2005/8/layout/hierarchy4"/>
    <dgm:cxn modelId="{5B4D0300-5738-4BB4-80F0-3B3C419ADB0D}" type="presParOf" srcId="{B60640B5-61DE-4100-8FD2-F65ABD58422E}" destId="{F419C9BD-DB4E-41CF-937A-5296824DC855}" srcOrd="0" destOrd="0" presId="urn:microsoft.com/office/officeart/2005/8/layout/hierarchy4"/>
    <dgm:cxn modelId="{AACB35DF-8020-4B52-9500-FEBF90B5FF93}" type="presParOf" srcId="{B60640B5-61DE-4100-8FD2-F65ABD58422E}" destId="{7ED6E8A4-5716-4ED9-A66F-BB18035BEE63}" srcOrd="1" destOrd="0" presId="urn:microsoft.com/office/officeart/2005/8/layout/hierarchy4"/>
    <dgm:cxn modelId="{ADE719FD-75CA-408F-990B-E6DDFA4130AB}" type="presParOf" srcId="{B60640B5-61DE-4100-8FD2-F65ABD58422E}" destId="{CDC550EC-3419-4BE6-9B80-5D130855D546}" srcOrd="2" destOrd="0" presId="urn:microsoft.com/office/officeart/2005/8/layout/hierarchy4"/>
    <dgm:cxn modelId="{B07F641A-1C18-4389-B7B7-110010FC99BD}" type="presParOf" srcId="{CDC550EC-3419-4BE6-9B80-5D130855D546}" destId="{CB6E3247-E81D-4EDE-93C0-9B15D0795E78}" srcOrd="0" destOrd="0" presId="urn:microsoft.com/office/officeart/2005/8/layout/hierarchy4"/>
    <dgm:cxn modelId="{014E3248-947B-4045-99C4-880701519B97}" type="presParOf" srcId="{CB6E3247-E81D-4EDE-93C0-9B15D0795E78}" destId="{081FFE43-1CD4-488F-891A-DD0E1986A7C5}" srcOrd="0" destOrd="0" presId="urn:microsoft.com/office/officeart/2005/8/layout/hierarchy4"/>
    <dgm:cxn modelId="{A60F6B27-E053-467C-B170-F36D6579452C}" type="presParOf" srcId="{CB6E3247-E81D-4EDE-93C0-9B15D0795E78}" destId="{987E247A-1DC3-4730-9D85-CB9CCA20731F}" srcOrd="1" destOrd="0" presId="urn:microsoft.com/office/officeart/2005/8/layout/hierarchy4"/>
    <dgm:cxn modelId="{847690CF-E364-47F9-B07F-E61257DD8DFE}" type="presParOf" srcId="{CDC550EC-3419-4BE6-9B80-5D130855D546}" destId="{8AD4B99E-C9FE-4BA2-A7BE-F9B0A942170F}" srcOrd="1" destOrd="0" presId="urn:microsoft.com/office/officeart/2005/8/layout/hierarchy4"/>
    <dgm:cxn modelId="{04E82C72-11C4-44B6-BB73-7503D6616800}" type="presParOf" srcId="{CDC550EC-3419-4BE6-9B80-5D130855D546}" destId="{98BA5B4E-3BC4-4238-87B7-A9B2E38B6C17}" srcOrd="2" destOrd="0" presId="urn:microsoft.com/office/officeart/2005/8/layout/hierarchy4"/>
    <dgm:cxn modelId="{EAAC74AF-8DFF-4C73-BCDF-324E071C1C49}" type="presParOf" srcId="{98BA5B4E-3BC4-4238-87B7-A9B2E38B6C17}" destId="{A635807C-27BC-4E5F-806C-AA521AE4DBA4}" srcOrd="0" destOrd="0" presId="urn:microsoft.com/office/officeart/2005/8/layout/hierarchy4"/>
    <dgm:cxn modelId="{395D6CF8-2BE0-4835-9E21-4E15114143C8}" type="presParOf" srcId="{98BA5B4E-3BC4-4238-87B7-A9B2E38B6C17}" destId="{375209FA-DDAE-4CC3-A809-D28425351AEB}" srcOrd="1" destOrd="0" presId="urn:microsoft.com/office/officeart/2005/8/layout/hierarchy4"/>
    <dgm:cxn modelId="{C88A24F8-5CA2-40E4-941A-52C04CA7075B}" type="presParOf" srcId="{7CF38100-8346-41E0-B758-CD39E6DAAE53}" destId="{BDE6C31A-6679-480C-91BE-45FF59E9993B}" srcOrd="1" destOrd="0" presId="urn:microsoft.com/office/officeart/2005/8/layout/hierarchy4"/>
    <dgm:cxn modelId="{238D1CF1-5D64-4D8C-AA27-3DB82EC5BC05}" type="presParOf" srcId="{7CF38100-8346-41E0-B758-CD39E6DAAE53}" destId="{93788748-7EC7-4561-9F95-0A675C4E5CCB}" srcOrd="2" destOrd="0" presId="urn:microsoft.com/office/officeart/2005/8/layout/hierarchy4"/>
    <dgm:cxn modelId="{E84693A6-85A3-4EE8-992A-A3E8085CC5F0}" type="presParOf" srcId="{93788748-7EC7-4561-9F95-0A675C4E5CCB}" destId="{02F4F2B0-592B-474E-B7D0-8685100FCC15}" srcOrd="0" destOrd="0" presId="urn:microsoft.com/office/officeart/2005/8/layout/hierarchy4"/>
    <dgm:cxn modelId="{197E0B7A-D164-4748-831C-BB81348EA741}" type="presParOf" srcId="{93788748-7EC7-4561-9F95-0A675C4E5CCB}" destId="{C3267C4C-38F4-49AA-9DD6-5C59027EE8BE}" srcOrd="1" destOrd="0" presId="urn:microsoft.com/office/officeart/2005/8/layout/hierarchy4"/>
    <dgm:cxn modelId="{989E8093-D3EF-4F3F-9B30-C07A4AAA56AA}" type="presParOf" srcId="{93788748-7EC7-4561-9F95-0A675C4E5CCB}" destId="{B7FD82CC-ACCD-432C-828D-61F82AA1C57E}" srcOrd="2" destOrd="0" presId="urn:microsoft.com/office/officeart/2005/8/layout/hierarchy4"/>
    <dgm:cxn modelId="{976C526E-130B-4598-A2E2-F339896AD25F}" type="presParOf" srcId="{B7FD82CC-ACCD-432C-828D-61F82AA1C57E}" destId="{85D0A197-F217-4A4D-937B-8004CF3398FF}" srcOrd="0" destOrd="0" presId="urn:microsoft.com/office/officeart/2005/8/layout/hierarchy4"/>
    <dgm:cxn modelId="{C3A6442D-57CE-4602-B7F8-1761C1433314}" type="presParOf" srcId="{85D0A197-F217-4A4D-937B-8004CF3398FF}" destId="{9A9EAF7E-1EA4-4F19-ADEA-F0F3A53633F6}" srcOrd="0" destOrd="0" presId="urn:microsoft.com/office/officeart/2005/8/layout/hierarchy4"/>
    <dgm:cxn modelId="{CA1AC566-0D46-4F97-8F82-54242D94DAED}" type="presParOf" srcId="{85D0A197-F217-4A4D-937B-8004CF3398FF}" destId="{6E69333F-3E88-4FEB-8E0A-FC749BD51B28}" srcOrd="1" destOrd="0" presId="urn:microsoft.com/office/officeart/2005/8/layout/hierarchy4"/>
    <dgm:cxn modelId="{892BAD86-1A9D-43E1-AA38-83777479B917}" type="presParOf" srcId="{B7FD82CC-ACCD-432C-828D-61F82AA1C57E}" destId="{7AB747E7-7C2A-4E64-A54E-7C2CFF17F067}" srcOrd="1" destOrd="0" presId="urn:microsoft.com/office/officeart/2005/8/layout/hierarchy4"/>
    <dgm:cxn modelId="{60C2A028-F59D-4EC6-9FA7-C26EAE838AD0}" type="presParOf" srcId="{B7FD82CC-ACCD-432C-828D-61F82AA1C57E}" destId="{3F511288-3454-467A-9EE2-4F9F23C3C5FB}" srcOrd="2" destOrd="0" presId="urn:microsoft.com/office/officeart/2005/8/layout/hierarchy4"/>
    <dgm:cxn modelId="{93D87AD8-5AF0-4F9A-B8D8-ADDC4246EAE8}" type="presParOf" srcId="{3F511288-3454-467A-9EE2-4F9F23C3C5FB}" destId="{7FDE1047-1F11-4EE0-87C2-75C4F57B3609}" srcOrd="0" destOrd="0" presId="urn:microsoft.com/office/officeart/2005/8/layout/hierarchy4"/>
    <dgm:cxn modelId="{297669AA-CBF7-44E8-A961-D45C5757B7D8}" type="presParOf" srcId="{3F511288-3454-467A-9EE2-4F9F23C3C5FB}" destId="{F7878F02-5D6F-4F91-92F7-3B6315D1B8FB}" srcOrd="1" destOrd="0" presId="urn:microsoft.com/office/officeart/2005/8/layout/hierarchy4"/>
    <dgm:cxn modelId="{8F32CF26-0EFA-4EB4-A716-FCD259C1CA98}" type="presParOf" srcId="{3F511288-3454-467A-9EE2-4F9F23C3C5FB}" destId="{4ADBD422-7829-42D9-A932-AC18B95F38E6}" srcOrd="2" destOrd="0" presId="urn:microsoft.com/office/officeart/2005/8/layout/hierarchy4"/>
    <dgm:cxn modelId="{12F186DF-C3DC-4717-9D38-1EA1BB611318}" type="presParOf" srcId="{4ADBD422-7829-42D9-A932-AC18B95F38E6}" destId="{E299B54A-EB31-4C54-9E41-89A786971A87}" srcOrd="0" destOrd="0" presId="urn:microsoft.com/office/officeart/2005/8/layout/hierarchy4"/>
    <dgm:cxn modelId="{188CA6D7-56A9-4817-8140-B8348F9A51EC}" type="presParOf" srcId="{E299B54A-EB31-4C54-9E41-89A786971A87}" destId="{96CB30C4-EE73-4815-A945-ACACF0FF0895}" srcOrd="0" destOrd="0" presId="urn:microsoft.com/office/officeart/2005/8/layout/hierarchy4"/>
    <dgm:cxn modelId="{95C14226-AB97-4E65-B1BB-0EFFAC57EBE7}" type="presParOf" srcId="{E299B54A-EB31-4C54-9E41-89A786971A87}" destId="{8D3F32F5-B15C-49E0-9857-48950DA8E656}" srcOrd="1" destOrd="0" presId="urn:microsoft.com/office/officeart/2005/8/layout/hierarchy4"/>
    <dgm:cxn modelId="{5C98D1C5-C864-4A3F-9331-891089040076}" type="presParOf" srcId="{4ADBD422-7829-42D9-A932-AC18B95F38E6}" destId="{85A6A623-4AF2-4A25-BED3-22596DB98DC6}" srcOrd="1" destOrd="0" presId="urn:microsoft.com/office/officeart/2005/8/layout/hierarchy4"/>
    <dgm:cxn modelId="{838E52DA-F3B8-4681-A8EA-CF8FF83E90D6}" type="presParOf" srcId="{4ADBD422-7829-42D9-A932-AC18B95F38E6}" destId="{29C6E3CA-9F20-4924-BE5B-A7B4E9F88F6D}" srcOrd="2" destOrd="0" presId="urn:microsoft.com/office/officeart/2005/8/layout/hierarchy4"/>
    <dgm:cxn modelId="{7DE0214F-69A4-4A53-BA17-287D4386E876}" type="presParOf" srcId="{29C6E3CA-9F20-4924-BE5B-A7B4E9F88F6D}" destId="{5C61CF34-E4CC-43BA-8CF8-6678A4176F46}" srcOrd="0" destOrd="0" presId="urn:microsoft.com/office/officeart/2005/8/layout/hierarchy4"/>
    <dgm:cxn modelId="{34AD7379-0BC7-41AF-AF0E-C516373C1C78}" type="presParOf" srcId="{29C6E3CA-9F20-4924-BE5B-A7B4E9F88F6D}" destId="{2FEB4754-BEE8-4462-AC33-ED7D5D22CEB8}" srcOrd="1" destOrd="0" presId="urn:microsoft.com/office/officeart/2005/8/layout/hierarchy4"/>
  </dgm:cxnLst>
  <dgm:bg/>
  <dgm:whole/>
</dgm:dataModel>
</file>

<file path=ppt/diagrams/data140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040CA3D-F0CB-45F8-A7A8-99E8444C9BA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400" dirty="0" smtClean="0"/>
            <a:t>María Susana Molina Palacio</a:t>
          </a:r>
          <a:endParaRPr lang="es-CO" sz="2400" dirty="0"/>
        </a:p>
      </dgm:t>
    </dgm:pt>
    <dgm:pt modelId="{07B846D4-FCF3-4D45-AC1C-A11DDDDF4906}" type="parTrans" cxnId="{FC03425A-8966-4BB8-843F-D5F9EA314076}">
      <dgm:prSet/>
      <dgm:spPr/>
      <dgm:t>
        <a:bodyPr/>
        <a:lstStyle/>
        <a:p>
          <a:endParaRPr lang="es-CO"/>
        </a:p>
      </dgm:t>
    </dgm:pt>
    <dgm:pt modelId="{E42F5556-E59A-4477-BFF5-B6C96C585844}" type="sibTrans" cxnId="{FC03425A-8966-4BB8-843F-D5F9EA314076}">
      <dgm:prSet/>
      <dgm:spPr/>
      <dgm:t>
        <a:bodyPr/>
        <a:lstStyle/>
        <a:p>
          <a:endParaRPr lang="es-CO"/>
        </a:p>
      </dgm:t>
    </dgm:pt>
    <dgm:pt modelId="{BEB4E4F7-F015-45FF-AF92-4D6002C8DF1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dirty="0" smtClean="0"/>
            <a:t>Carlos  Mateo Molina Beltrán</a:t>
          </a:r>
          <a:endParaRPr lang="es-CO" sz="1200" dirty="0"/>
        </a:p>
      </dgm:t>
    </dgm:pt>
    <dgm:pt modelId="{D52DCF85-21BD-46D4-92F3-12F2E44F5C5D}" type="parTrans" cxnId="{CCBFB46C-481A-4183-8801-DF410A68A81B}">
      <dgm:prSet/>
      <dgm:spPr/>
      <dgm:t>
        <a:bodyPr/>
        <a:lstStyle/>
        <a:p>
          <a:endParaRPr lang="es-CO"/>
        </a:p>
      </dgm:t>
    </dgm:pt>
    <dgm:pt modelId="{0A649AAB-5CBB-4BFC-BC47-EC80A266CD29}" type="sibTrans" cxnId="{CCBFB46C-481A-4183-8801-DF410A68A81B}">
      <dgm:prSet/>
      <dgm:spPr/>
      <dgm:t>
        <a:bodyPr/>
        <a:lstStyle/>
        <a:p>
          <a:endParaRPr lang="es-CO"/>
        </a:p>
      </dgm:t>
    </dgm:pt>
    <dgm:pt modelId="{84101E98-82C8-4EE1-9FDC-11E34BF863F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Jerónima Palacio Mejía                                   </a:t>
          </a:r>
          <a:r>
            <a:rPr lang="es-CO" sz="1200" dirty="0" smtClean="0">
              <a:sym typeface="Wingdings" pitchFamily="2" charset="2"/>
            </a:rPr>
            <a:t> D 148</a:t>
          </a:r>
          <a:endParaRPr lang="es-CO" sz="1200" dirty="0"/>
        </a:p>
      </dgm:t>
    </dgm:pt>
    <dgm:pt modelId="{EB4EE60E-2210-4B5D-8938-07B8713A4DF9}" type="parTrans" cxnId="{717791F6-3E00-4694-BBA8-EDA0433F4FF7}">
      <dgm:prSet/>
      <dgm:spPr/>
      <dgm:t>
        <a:bodyPr/>
        <a:lstStyle/>
        <a:p>
          <a:endParaRPr lang="es-CO"/>
        </a:p>
      </dgm:t>
    </dgm:pt>
    <dgm:pt modelId="{4099525B-CB6B-4F7F-9DFD-EDCF2F8B3319}" type="sibTrans" cxnId="{717791F6-3E00-4694-BBA8-EDA0433F4FF7}">
      <dgm:prSet/>
      <dgm:spPr/>
      <dgm:t>
        <a:bodyPr/>
        <a:lstStyle/>
        <a:p>
          <a:endParaRPr lang="es-CO"/>
        </a:p>
      </dgm:t>
    </dgm:pt>
    <dgm:pt modelId="{63334944-93A2-412B-81A1-96F2B3992B0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Joaquín María Estrada Ossa</a:t>
          </a:r>
          <a:endParaRPr lang="es-CO" sz="2400" i="1" dirty="0"/>
        </a:p>
      </dgm:t>
    </dgm:pt>
    <dgm:pt modelId="{4C4B002A-B773-42E6-B0A2-2646CE35DF31}" type="parTrans" cxnId="{BDEDB9FC-6BBF-4A91-86D4-2951CB426AFE}">
      <dgm:prSet/>
      <dgm:spPr/>
      <dgm:t>
        <a:bodyPr/>
        <a:lstStyle/>
        <a:p>
          <a:endParaRPr lang="es-CO"/>
        </a:p>
      </dgm:t>
    </dgm:pt>
    <dgm:pt modelId="{BED331C0-BFB1-46C3-A674-6C923FB5022C}" type="sibTrans" cxnId="{BDEDB9FC-6BBF-4A91-86D4-2951CB426AFE}">
      <dgm:prSet/>
      <dgm:spPr/>
      <dgm:t>
        <a:bodyPr/>
        <a:lstStyle/>
        <a:p>
          <a:endParaRPr lang="es-CO"/>
        </a:p>
      </dgm:t>
    </dgm:pt>
    <dgm:pt modelId="{E0DC655E-66E8-4443-AE28-8D99D1F2DACA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400" dirty="0" smtClean="0"/>
            <a:t>María Faustina Ossa Molina</a:t>
          </a:r>
          <a:endParaRPr lang="es-CO" sz="2400" dirty="0"/>
        </a:p>
      </dgm:t>
    </dgm:pt>
    <dgm:pt modelId="{7DA61904-AC94-436B-8190-5BBFB0B7D86A}" type="sibTrans" cxnId="{F2C9849C-C4D7-41F0-927A-4811463D50BB}">
      <dgm:prSet/>
      <dgm:spPr/>
      <dgm:t>
        <a:bodyPr/>
        <a:lstStyle/>
        <a:p>
          <a:endParaRPr lang="es-CO"/>
        </a:p>
      </dgm:t>
    </dgm:pt>
    <dgm:pt modelId="{D0EADE4D-67A6-4DC4-A164-94CD0B19A387}" type="parTrans" cxnId="{F2C9849C-C4D7-41F0-927A-4811463D50BB}">
      <dgm:prSet/>
      <dgm:spPr/>
      <dgm:t>
        <a:bodyPr/>
        <a:lstStyle/>
        <a:p>
          <a:endParaRPr lang="es-CO"/>
        </a:p>
      </dgm:t>
    </dgm:pt>
    <dgm:pt modelId="{7D69E5F6-50E7-435B-A43F-22070F49D2F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Calos De Molina Toro               </a:t>
          </a:r>
          <a:r>
            <a:rPr lang="es-CO" sz="1300" dirty="0" smtClean="0">
              <a:sym typeface="Wingdings" pitchFamily="2" charset="2"/>
            </a:rPr>
            <a:t> D 142</a:t>
          </a:r>
          <a:endParaRPr lang="es-CO" sz="1300" dirty="0"/>
        </a:p>
      </dgm:t>
    </dgm:pt>
    <dgm:pt modelId="{CF287442-6CB8-4D99-9234-EF1798045DF7}" type="parTrans" cxnId="{04C8E2D8-CC1C-42AA-B74A-2569A2A3195D}">
      <dgm:prSet/>
      <dgm:spPr/>
      <dgm:t>
        <a:bodyPr/>
        <a:lstStyle/>
        <a:p>
          <a:endParaRPr lang="es-CO"/>
        </a:p>
      </dgm:t>
    </dgm:pt>
    <dgm:pt modelId="{8083244D-E044-4083-9C82-21A5ADAF91CB}" type="sibTrans" cxnId="{04C8E2D8-CC1C-42AA-B74A-2569A2A3195D}">
      <dgm:prSet/>
      <dgm:spPr/>
      <dgm:t>
        <a:bodyPr/>
        <a:lstStyle/>
        <a:p>
          <a:endParaRPr lang="es-CO"/>
        </a:p>
      </dgm:t>
    </dgm:pt>
    <dgm:pt modelId="{FE746F26-3EAA-4CC0-9C62-19CE5902171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Isabel Beatriz                      Beltrán Del Castillo                    y Ordaz                                         </a:t>
          </a:r>
          <a:r>
            <a:rPr lang="es-CO" sz="1200" dirty="0" smtClean="0">
              <a:sym typeface="Wingdings" pitchFamily="2" charset="2"/>
            </a:rPr>
            <a:t> D 143</a:t>
          </a:r>
          <a:endParaRPr lang="es-CO" sz="1200" dirty="0"/>
        </a:p>
      </dgm:t>
    </dgm:pt>
    <dgm:pt modelId="{28544317-1115-46D0-A03D-DF2DD0DC8897}" type="parTrans" cxnId="{6E6CA9D1-F497-4B51-9D23-A1008F572871}">
      <dgm:prSet/>
      <dgm:spPr/>
      <dgm:t>
        <a:bodyPr/>
        <a:lstStyle/>
        <a:p>
          <a:endParaRPr lang="es-CO"/>
        </a:p>
      </dgm:t>
    </dgm:pt>
    <dgm:pt modelId="{F82BC49E-1ED5-477E-9493-B0C911327B01}" type="sibTrans" cxnId="{6E6CA9D1-F497-4B51-9D23-A1008F572871}">
      <dgm:prSet/>
      <dgm:spPr/>
      <dgm:t>
        <a:bodyPr/>
        <a:lstStyle/>
        <a:p>
          <a:endParaRPr lang="es-CO"/>
        </a:p>
      </dgm:t>
    </dgm:pt>
    <dgm:pt modelId="{0D348033-7A19-4E3D-A79E-FC093E47D73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Jerónimo                         Palacio Murga</a:t>
          </a:r>
          <a:endParaRPr lang="es-CO" sz="1200" dirty="0"/>
        </a:p>
      </dgm:t>
    </dgm:pt>
    <dgm:pt modelId="{439B8987-4773-4CD6-8A42-08D78195EF61}" type="parTrans" cxnId="{035F9C9B-A718-4DC5-8CFE-A1BA697B13CC}">
      <dgm:prSet/>
      <dgm:spPr/>
      <dgm:t>
        <a:bodyPr/>
        <a:lstStyle/>
        <a:p>
          <a:endParaRPr lang="es-CO"/>
        </a:p>
      </dgm:t>
    </dgm:pt>
    <dgm:pt modelId="{C4FF5715-4C46-4793-9F77-DC7A3A4CB8FD}" type="sibTrans" cxnId="{035F9C9B-A718-4DC5-8CFE-A1BA697B13CC}">
      <dgm:prSet/>
      <dgm:spPr/>
      <dgm:t>
        <a:bodyPr/>
        <a:lstStyle/>
        <a:p>
          <a:endParaRPr lang="es-CO"/>
        </a:p>
      </dgm:t>
    </dgm:pt>
    <dgm:pt modelId="{B15E8DE5-FFAE-44E5-93AA-34C23DFCE54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Mariana                        Mejía Ramírez                             </a:t>
          </a:r>
          <a:r>
            <a:rPr lang="es-CO" sz="1200" dirty="0" smtClean="0">
              <a:sym typeface="Wingdings" pitchFamily="2" charset="2"/>
            </a:rPr>
            <a:t> D 144</a:t>
          </a:r>
          <a:endParaRPr lang="es-CO" sz="1200" dirty="0"/>
        </a:p>
      </dgm:t>
    </dgm:pt>
    <dgm:pt modelId="{550FB14D-D9F7-42A7-B5AF-8983E1C38A82}" type="parTrans" cxnId="{873F8C08-26C3-44A8-BA1A-504A655118BD}">
      <dgm:prSet/>
      <dgm:spPr/>
      <dgm:t>
        <a:bodyPr/>
        <a:lstStyle/>
        <a:p>
          <a:endParaRPr lang="es-CO"/>
        </a:p>
      </dgm:t>
    </dgm:pt>
    <dgm:pt modelId="{9835E952-5472-4A68-AE55-E99093312D23}" type="sibTrans" cxnId="{873F8C08-26C3-44A8-BA1A-504A655118BD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22249D30-C7BB-4ED5-B904-0823CE8E43C1}" type="pres">
      <dgm:prSet presAssocID="{63334944-93A2-412B-81A1-96F2B3992B05}" presName="vertOne" presStyleCnt="0"/>
      <dgm:spPr/>
    </dgm:pt>
    <dgm:pt modelId="{896CB840-52D0-4279-82ED-24C8161326CB}" type="pres">
      <dgm:prSet presAssocID="{63334944-93A2-412B-81A1-96F2B3992B05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642F522-6553-4F37-B529-85F7CE3FC21C}" type="pres">
      <dgm:prSet presAssocID="{63334944-93A2-412B-81A1-96F2B3992B05}" presName="parTransOne" presStyleCnt="0"/>
      <dgm:spPr/>
    </dgm:pt>
    <dgm:pt modelId="{B73E4D1C-FF21-4A15-AD9D-988D87E26239}" type="pres">
      <dgm:prSet presAssocID="{63334944-93A2-412B-81A1-96F2B3992B05}" presName="horzOne" presStyleCnt="0"/>
      <dgm:spPr/>
    </dgm:pt>
    <dgm:pt modelId="{CFF5EE0E-ED68-4E2F-96A2-A347BEC04F73}" type="pres">
      <dgm:prSet presAssocID="{E0DC655E-66E8-4443-AE28-8D99D1F2DACA}" presName="vertTwo" presStyleCnt="0"/>
      <dgm:spPr/>
    </dgm:pt>
    <dgm:pt modelId="{69598B2A-2D58-48D5-AED7-ED3D75872D6C}" type="pres">
      <dgm:prSet presAssocID="{E0DC655E-66E8-4443-AE28-8D99D1F2DACA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34E4507-3A02-4A4D-A738-3288ED4C1572}" type="pres">
      <dgm:prSet presAssocID="{E0DC655E-66E8-4443-AE28-8D99D1F2DACA}" presName="parTransTwo" presStyleCnt="0"/>
      <dgm:spPr/>
    </dgm:pt>
    <dgm:pt modelId="{20926130-21FF-4A27-9610-15AD333A9609}" type="pres">
      <dgm:prSet presAssocID="{E0DC655E-66E8-4443-AE28-8D99D1F2DACA}" presName="horzTwo" presStyleCnt="0"/>
      <dgm:spPr/>
    </dgm:pt>
    <dgm:pt modelId="{F27E6456-DDC7-4D18-845D-43F1AB75E247}" type="pres">
      <dgm:prSet presAssocID="{F040CA3D-F0CB-45F8-A7A8-99E8444C9BAE}" presName="vertThree" presStyleCnt="0"/>
      <dgm:spPr/>
    </dgm:pt>
    <dgm:pt modelId="{2F2D33A4-48FD-4899-A91B-15AB379F2BA2}" type="pres">
      <dgm:prSet presAssocID="{F040CA3D-F0CB-45F8-A7A8-99E8444C9BAE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BE90EA5-FC75-436F-B93A-804503C59692}" type="pres">
      <dgm:prSet presAssocID="{F040CA3D-F0CB-45F8-A7A8-99E8444C9BAE}" presName="parTransThree" presStyleCnt="0"/>
      <dgm:spPr/>
    </dgm:pt>
    <dgm:pt modelId="{CBA53981-AD57-4F19-8410-DE79DD07196F}" type="pres">
      <dgm:prSet presAssocID="{F040CA3D-F0CB-45F8-A7A8-99E8444C9BAE}" presName="horzThree" presStyleCnt="0"/>
      <dgm:spPr/>
    </dgm:pt>
    <dgm:pt modelId="{35EE099D-537C-4236-B533-F3FB1D1585CC}" type="pres">
      <dgm:prSet presAssocID="{BEB4E4F7-F015-45FF-AF92-4D6002C8DF1B}" presName="vertFour" presStyleCnt="0">
        <dgm:presLayoutVars>
          <dgm:chPref val="3"/>
        </dgm:presLayoutVars>
      </dgm:prSet>
      <dgm:spPr/>
    </dgm:pt>
    <dgm:pt modelId="{A89F2453-2736-4407-BEE8-BACA3D164C9B}" type="pres">
      <dgm:prSet presAssocID="{BEB4E4F7-F015-45FF-AF92-4D6002C8DF1B}" presName="txFour" presStyleLbl="node4" presStyleIdx="0" presStyleCnt="6" custLinFactNeighborX="-736" custLinFactNeighborY="288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FE09C92-483E-4C86-BC4B-CFE7DA402B56}" type="pres">
      <dgm:prSet presAssocID="{BEB4E4F7-F015-45FF-AF92-4D6002C8DF1B}" presName="parTransFour" presStyleCnt="0"/>
      <dgm:spPr/>
    </dgm:pt>
    <dgm:pt modelId="{DBC54701-2623-4EA8-AE5C-B78C6A966A77}" type="pres">
      <dgm:prSet presAssocID="{BEB4E4F7-F015-45FF-AF92-4D6002C8DF1B}" presName="horzFour" presStyleCnt="0"/>
      <dgm:spPr/>
    </dgm:pt>
    <dgm:pt modelId="{95C18E6F-D996-4700-858C-D8511EF1325F}" type="pres">
      <dgm:prSet presAssocID="{7D69E5F6-50E7-435B-A43F-22070F49D2F1}" presName="vertFour" presStyleCnt="0">
        <dgm:presLayoutVars>
          <dgm:chPref val="3"/>
        </dgm:presLayoutVars>
      </dgm:prSet>
      <dgm:spPr/>
    </dgm:pt>
    <dgm:pt modelId="{501AAFDF-127F-4693-A822-A93DCE6A32BE}" type="pres">
      <dgm:prSet presAssocID="{7D69E5F6-50E7-435B-A43F-22070F49D2F1}" presName="txFour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6CE8F50-AFE0-415A-A704-ECF2EE4609D3}" type="pres">
      <dgm:prSet presAssocID="{7D69E5F6-50E7-435B-A43F-22070F49D2F1}" presName="horzFour" presStyleCnt="0"/>
      <dgm:spPr/>
    </dgm:pt>
    <dgm:pt modelId="{5172443A-DB79-4494-952B-C211250126BC}" type="pres">
      <dgm:prSet presAssocID="{8083244D-E044-4083-9C82-21A5ADAF91CB}" presName="sibSpaceFour" presStyleCnt="0"/>
      <dgm:spPr/>
    </dgm:pt>
    <dgm:pt modelId="{7F95793C-3949-4B7B-877B-D84105684B68}" type="pres">
      <dgm:prSet presAssocID="{FE746F26-3EAA-4CC0-9C62-19CE5902171D}" presName="vertFour" presStyleCnt="0">
        <dgm:presLayoutVars>
          <dgm:chPref val="3"/>
        </dgm:presLayoutVars>
      </dgm:prSet>
      <dgm:spPr/>
    </dgm:pt>
    <dgm:pt modelId="{34A11695-9428-4CAB-8009-1CEFA6062412}" type="pres">
      <dgm:prSet presAssocID="{FE746F26-3EAA-4CC0-9C62-19CE5902171D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D3E05D8-A9B5-4688-82E9-686D5F3AC912}" type="pres">
      <dgm:prSet presAssocID="{FE746F26-3EAA-4CC0-9C62-19CE5902171D}" presName="horzFour" presStyleCnt="0"/>
      <dgm:spPr/>
    </dgm:pt>
    <dgm:pt modelId="{840F8BB2-A401-4139-B4D0-57046FA59D15}" type="pres">
      <dgm:prSet presAssocID="{0A649AAB-5CBB-4BFC-BC47-EC80A266CD29}" presName="sibSpaceFour" presStyleCnt="0"/>
      <dgm:spPr/>
    </dgm:pt>
    <dgm:pt modelId="{2D6766A2-5C8A-415E-BBF6-4CC09F957294}" type="pres">
      <dgm:prSet presAssocID="{84101E98-82C8-4EE1-9FDC-11E34BF863FB}" presName="vertFour" presStyleCnt="0">
        <dgm:presLayoutVars>
          <dgm:chPref val="3"/>
        </dgm:presLayoutVars>
      </dgm:prSet>
      <dgm:spPr/>
    </dgm:pt>
    <dgm:pt modelId="{26B0706F-8961-4365-9797-9650DFC9BA6E}" type="pres">
      <dgm:prSet presAssocID="{84101E98-82C8-4EE1-9FDC-11E34BF863FB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C4C9BA6-4198-4C1D-BF81-112908B5D7A5}" type="pres">
      <dgm:prSet presAssocID="{84101E98-82C8-4EE1-9FDC-11E34BF863FB}" presName="parTransFour" presStyleCnt="0"/>
      <dgm:spPr/>
    </dgm:pt>
    <dgm:pt modelId="{D057B294-FF7B-4204-AC6C-D05519A317CA}" type="pres">
      <dgm:prSet presAssocID="{84101E98-82C8-4EE1-9FDC-11E34BF863FB}" presName="horzFour" presStyleCnt="0"/>
      <dgm:spPr/>
    </dgm:pt>
    <dgm:pt modelId="{591B8210-65B6-4C76-B32D-F2028DE6F4FE}" type="pres">
      <dgm:prSet presAssocID="{0D348033-7A19-4E3D-A79E-FC093E47D735}" presName="vertFour" presStyleCnt="0">
        <dgm:presLayoutVars>
          <dgm:chPref val="3"/>
        </dgm:presLayoutVars>
      </dgm:prSet>
      <dgm:spPr/>
    </dgm:pt>
    <dgm:pt modelId="{80D1FFE9-AAA7-4957-A60F-C94CE618C8ED}" type="pres">
      <dgm:prSet presAssocID="{0D348033-7A19-4E3D-A79E-FC093E47D735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7E36F7E-E7A4-46F0-89CC-2A7C21C292FA}" type="pres">
      <dgm:prSet presAssocID="{0D348033-7A19-4E3D-A79E-FC093E47D735}" presName="horzFour" presStyleCnt="0"/>
      <dgm:spPr/>
    </dgm:pt>
    <dgm:pt modelId="{456AA857-6A97-484F-BA12-F516FA4997B5}" type="pres">
      <dgm:prSet presAssocID="{C4FF5715-4C46-4793-9F77-DC7A3A4CB8FD}" presName="sibSpaceFour" presStyleCnt="0"/>
      <dgm:spPr/>
    </dgm:pt>
    <dgm:pt modelId="{958C66B8-2DFA-42FB-9B0B-80E7B47E010C}" type="pres">
      <dgm:prSet presAssocID="{B15E8DE5-FFAE-44E5-93AA-34C23DFCE540}" presName="vertFour" presStyleCnt="0">
        <dgm:presLayoutVars>
          <dgm:chPref val="3"/>
        </dgm:presLayoutVars>
      </dgm:prSet>
      <dgm:spPr/>
    </dgm:pt>
    <dgm:pt modelId="{2C923D2E-E398-402C-9DDE-B623097BB1ED}" type="pres">
      <dgm:prSet presAssocID="{B15E8DE5-FFAE-44E5-93AA-34C23DFCE540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EF18A9C-5CC6-4127-99A4-975689B14399}" type="pres">
      <dgm:prSet presAssocID="{B15E8DE5-FFAE-44E5-93AA-34C23DFCE540}" presName="horzFour" presStyleCnt="0"/>
      <dgm:spPr/>
    </dgm:pt>
  </dgm:ptLst>
  <dgm:cxnLst>
    <dgm:cxn modelId="{8DC5C3DA-E067-4148-AF4B-41D860DBFC51}" type="presOf" srcId="{B15E8DE5-FFAE-44E5-93AA-34C23DFCE540}" destId="{2C923D2E-E398-402C-9DDE-B623097BB1ED}" srcOrd="0" destOrd="0" presId="urn:microsoft.com/office/officeart/2005/8/layout/hierarchy4"/>
    <dgm:cxn modelId="{717791F6-3E00-4694-BBA8-EDA0433F4FF7}" srcId="{F040CA3D-F0CB-45F8-A7A8-99E8444C9BAE}" destId="{84101E98-82C8-4EE1-9FDC-11E34BF863FB}" srcOrd="1" destOrd="0" parTransId="{EB4EE60E-2210-4B5D-8938-07B8713A4DF9}" sibTransId="{4099525B-CB6B-4F7F-9DFD-EDCF2F8B3319}"/>
    <dgm:cxn modelId="{E6E807CC-2DA5-40EF-A16D-C0C6F0767CD4}" type="presOf" srcId="{0D348033-7A19-4E3D-A79E-FC093E47D735}" destId="{80D1FFE9-AAA7-4957-A60F-C94CE618C8ED}" srcOrd="0" destOrd="0" presId="urn:microsoft.com/office/officeart/2005/8/layout/hierarchy4"/>
    <dgm:cxn modelId="{6E6CA9D1-F497-4B51-9D23-A1008F572871}" srcId="{BEB4E4F7-F015-45FF-AF92-4D6002C8DF1B}" destId="{FE746F26-3EAA-4CC0-9C62-19CE5902171D}" srcOrd="1" destOrd="0" parTransId="{28544317-1115-46D0-A03D-DF2DD0DC8897}" sibTransId="{F82BC49E-1ED5-477E-9493-B0C911327B01}"/>
    <dgm:cxn modelId="{035F9C9B-A718-4DC5-8CFE-A1BA697B13CC}" srcId="{84101E98-82C8-4EE1-9FDC-11E34BF863FB}" destId="{0D348033-7A19-4E3D-A79E-FC093E47D735}" srcOrd="0" destOrd="0" parTransId="{439B8987-4773-4CD6-8A42-08D78195EF61}" sibTransId="{C4FF5715-4C46-4793-9F77-DC7A3A4CB8FD}"/>
    <dgm:cxn modelId="{CC9DC033-3174-4A9F-8F8E-ECE2E4FDB628}" type="presOf" srcId="{E0DC655E-66E8-4443-AE28-8D99D1F2DACA}" destId="{69598B2A-2D58-48D5-AED7-ED3D75872D6C}" srcOrd="0" destOrd="0" presId="urn:microsoft.com/office/officeart/2005/8/layout/hierarchy4"/>
    <dgm:cxn modelId="{9E35372B-0DFC-4C00-B4E7-E17972754D60}" type="presOf" srcId="{FE746F26-3EAA-4CC0-9C62-19CE5902171D}" destId="{34A11695-9428-4CAB-8009-1CEFA6062412}" srcOrd="0" destOrd="0" presId="urn:microsoft.com/office/officeart/2005/8/layout/hierarchy4"/>
    <dgm:cxn modelId="{2C2A0EE6-718A-4878-9265-CD803C56844B}" type="presOf" srcId="{BEB4E4F7-F015-45FF-AF92-4D6002C8DF1B}" destId="{A89F2453-2736-4407-BEE8-BACA3D164C9B}" srcOrd="0" destOrd="0" presId="urn:microsoft.com/office/officeart/2005/8/layout/hierarchy4"/>
    <dgm:cxn modelId="{04C8E2D8-CC1C-42AA-B74A-2569A2A3195D}" srcId="{BEB4E4F7-F015-45FF-AF92-4D6002C8DF1B}" destId="{7D69E5F6-50E7-435B-A43F-22070F49D2F1}" srcOrd="0" destOrd="0" parTransId="{CF287442-6CB8-4D99-9234-EF1798045DF7}" sibTransId="{8083244D-E044-4083-9C82-21A5ADAF91CB}"/>
    <dgm:cxn modelId="{2C0EE3DA-371A-45CA-9024-C590CF6E37F3}" type="presOf" srcId="{F040CA3D-F0CB-45F8-A7A8-99E8444C9BAE}" destId="{2F2D33A4-48FD-4899-A91B-15AB379F2BA2}" srcOrd="0" destOrd="0" presId="urn:microsoft.com/office/officeart/2005/8/layout/hierarchy4"/>
    <dgm:cxn modelId="{F2C9849C-C4D7-41F0-927A-4811463D50BB}" srcId="{63334944-93A2-412B-81A1-96F2B3992B05}" destId="{E0DC655E-66E8-4443-AE28-8D99D1F2DACA}" srcOrd="0" destOrd="0" parTransId="{D0EADE4D-67A6-4DC4-A164-94CD0B19A387}" sibTransId="{7DA61904-AC94-436B-8190-5BBFB0B7D86A}"/>
    <dgm:cxn modelId="{B8577117-51AD-4B5B-8275-DB726741DBDC}" type="presOf" srcId="{84101E98-82C8-4EE1-9FDC-11E34BF863FB}" destId="{26B0706F-8961-4365-9797-9650DFC9BA6E}" srcOrd="0" destOrd="0" presId="urn:microsoft.com/office/officeart/2005/8/layout/hierarchy4"/>
    <dgm:cxn modelId="{FE683500-1664-4D28-9145-61C08A61DC74}" type="presOf" srcId="{10ED40AF-DFB1-4943-B6DB-2A904FAA918A}" destId="{E75BF49A-0BBD-418B-A465-D5C73CDDC862}" srcOrd="0" destOrd="0" presId="urn:microsoft.com/office/officeart/2005/8/layout/hierarchy4"/>
    <dgm:cxn modelId="{FC03425A-8966-4BB8-843F-D5F9EA314076}" srcId="{E0DC655E-66E8-4443-AE28-8D99D1F2DACA}" destId="{F040CA3D-F0CB-45F8-A7A8-99E8444C9BAE}" srcOrd="0" destOrd="0" parTransId="{07B846D4-FCF3-4D45-AC1C-A11DDDDF4906}" sibTransId="{E42F5556-E59A-4477-BFF5-B6C96C585844}"/>
    <dgm:cxn modelId="{CCBFB46C-481A-4183-8801-DF410A68A81B}" srcId="{F040CA3D-F0CB-45F8-A7A8-99E8444C9BAE}" destId="{BEB4E4F7-F015-45FF-AF92-4D6002C8DF1B}" srcOrd="0" destOrd="0" parTransId="{D52DCF85-21BD-46D4-92F3-12F2E44F5C5D}" sibTransId="{0A649AAB-5CBB-4BFC-BC47-EC80A266CD29}"/>
    <dgm:cxn modelId="{873F8C08-26C3-44A8-BA1A-504A655118BD}" srcId="{84101E98-82C8-4EE1-9FDC-11E34BF863FB}" destId="{B15E8DE5-FFAE-44E5-93AA-34C23DFCE540}" srcOrd="1" destOrd="0" parTransId="{550FB14D-D9F7-42A7-B5AF-8983E1C38A82}" sibTransId="{9835E952-5472-4A68-AE55-E99093312D23}"/>
    <dgm:cxn modelId="{BDEDB9FC-6BBF-4A91-86D4-2951CB426AFE}" srcId="{10ED40AF-DFB1-4943-B6DB-2A904FAA918A}" destId="{63334944-93A2-412B-81A1-96F2B3992B05}" srcOrd="0" destOrd="0" parTransId="{4C4B002A-B773-42E6-B0A2-2646CE35DF31}" sibTransId="{BED331C0-BFB1-46C3-A674-6C923FB5022C}"/>
    <dgm:cxn modelId="{519188DC-DCAA-458A-83E9-E0AD25B41554}" type="presOf" srcId="{7D69E5F6-50E7-435B-A43F-22070F49D2F1}" destId="{501AAFDF-127F-4693-A822-A93DCE6A32BE}" srcOrd="0" destOrd="0" presId="urn:microsoft.com/office/officeart/2005/8/layout/hierarchy4"/>
    <dgm:cxn modelId="{DC9AB1C7-3B95-45F0-BF66-233FE78F1B22}" type="presOf" srcId="{63334944-93A2-412B-81A1-96F2B3992B05}" destId="{896CB840-52D0-4279-82ED-24C8161326CB}" srcOrd="0" destOrd="0" presId="urn:microsoft.com/office/officeart/2005/8/layout/hierarchy4"/>
    <dgm:cxn modelId="{3581EC42-59FB-4C04-804D-B981C588E7FE}" type="presParOf" srcId="{E75BF49A-0BBD-418B-A465-D5C73CDDC862}" destId="{22249D30-C7BB-4ED5-B904-0823CE8E43C1}" srcOrd="0" destOrd="0" presId="urn:microsoft.com/office/officeart/2005/8/layout/hierarchy4"/>
    <dgm:cxn modelId="{D663CE77-7C71-44F6-8E0E-5349E82FBE8C}" type="presParOf" srcId="{22249D30-C7BB-4ED5-B904-0823CE8E43C1}" destId="{896CB840-52D0-4279-82ED-24C8161326CB}" srcOrd="0" destOrd="0" presId="urn:microsoft.com/office/officeart/2005/8/layout/hierarchy4"/>
    <dgm:cxn modelId="{B922DD3A-710C-4DE8-B570-E161BF2A005D}" type="presParOf" srcId="{22249D30-C7BB-4ED5-B904-0823CE8E43C1}" destId="{B642F522-6553-4F37-B529-85F7CE3FC21C}" srcOrd="1" destOrd="0" presId="urn:microsoft.com/office/officeart/2005/8/layout/hierarchy4"/>
    <dgm:cxn modelId="{A6B60EE2-C7F1-44AC-87A1-5D7120791451}" type="presParOf" srcId="{22249D30-C7BB-4ED5-B904-0823CE8E43C1}" destId="{B73E4D1C-FF21-4A15-AD9D-988D87E26239}" srcOrd="2" destOrd="0" presId="urn:microsoft.com/office/officeart/2005/8/layout/hierarchy4"/>
    <dgm:cxn modelId="{57C2BF1C-21F8-444F-9085-ADE4D84A661E}" type="presParOf" srcId="{B73E4D1C-FF21-4A15-AD9D-988D87E26239}" destId="{CFF5EE0E-ED68-4E2F-96A2-A347BEC04F73}" srcOrd="0" destOrd="0" presId="urn:microsoft.com/office/officeart/2005/8/layout/hierarchy4"/>
    <dgm:cxn modelId="{1732F85F-222F-4AC9-871A-DC7FFCFFB046}" type="presParOf" srcId="{CFF5EE0E-ED68-4E2F-96A2-A347BEC04F73}" destId="{69598B2A-2D58-48D5-AED7-ED3D75872D6C}" srcOrd="0" destOrd="0" presId="urn:microsoft.com/office/officeart/2005/8/layout/hierarchy4"/>
    <dgm:cxn modelId="{291EF130-E1C2-4D3D-8B62-847A569D0175}" type="presParOf" srcId="{CFF5EE0E-ED68-4E2F-96A2-A347BEC04F73}" destId="{D34E4507-3A02-4A4D-A738-3288ED4C1572}" srcOrd="1" destOrd="0" presId="urn:microsoft.com/office/officeart/2005/8/layout/hierarchy4"/>
    <dgm:cxn modelId="{2DE114B5-6B1A-4AEA-A92C-D1148F9713B7}" type="presParOf" srcId="{CFF5EE0E-ED68-4E2F-96A2-A347BEC04F73}" destId="{20926130-21FF-4A27-9610-15AD333A9609}" srcOrd="2" destOrd="0" presId="urn:microsoft.com/office/officeart/2005/8/layout/hierarchy4"/>
    <dgm:cxn modelId="{56912BF7-46DA-4655-977B-A309CF950044}" type="presParOf" srcId="{20926130-21FF-4A27-9610-15AD333A9609}" destId="{F27E6456-DDC7-4D18-845D-43F1AB75E247}" srcOrd="0" destOrd="0" presId="urn:microsoft.com/office/officeart/2005/8/layout/hierarchy4"/>
    <dgm:cxn modelId="{737E1121-7170-42DF-857C-2EC1E84469F3}" type="presParOf" srcId="{F27E6456-DDC7-4D18-845D-43F1AB75E247}" destId="{2F2D33A4-48FD-4899-A91B-15AB379F2BA2}" srcOrd="0" destOrd="0" presId="urn:microsoft.com/office/officeart/2005/8/layout/hierarchy4"/>
    <dgm:cxn modelId="{2082D825-F8B6-4C4C-B24A-BD7BAA5764C8}" type="presParOf" srcId="{F27E6456-DDC7-4D18-845D-43F1AB75E247}" destId="{EBE90EA5-FC75-436F-B93A-804503C59692}" srcOrd="1" destOrd="0" presId="urn:microsoft.com/office/officeart/2005/8/layout/hierarchy4"/>
    <dgm:cxn modelId="{920829F5-092B-4BC0-8885-F2683E04A28F}" type="presParOf" srcId="{F27E6456-DDC7-4D18-845D-43F1AB75E247}" destId="{CBA53981-AD57-4F19-8410-DE79DD07196F}" srcOrd="2" destOrd="0" presId="urn:microsoft.com/office/officeart/2005/8/layout/hierarchy4"/>
    <dgm:cxn modelId="{D1B90880-1039-4153-B623-59C3BB27BF4C}" type="presParOf" srcId="{CBA53981-AD57-4F19-8410-DE79DD07196F}" destId="{35EE099D-537C-4236-B533-F3FB1D1585CC}" srcOrd="0" destOrd="0" presId="urn:microsoft.com/office/officeart/2005/8/layout/hierarchy4"/>
    <dgm:cxn modelId="{EECC4197-1295-4110-A86C-3F735B4B4DCE}" type="presParOf" srcId="{35EE099D-537C-4236-B533-F3FB1D1585CC}" destId="{A89F2453-2736-4407-BEE8-BACA3D164C9B}" srcOrd="0" destOrd="0" presId="urn:microsoft.com/office/officeart/2005/8/layout/hierarchy4"/>
    <dgm:cxn modelId="{CA31358E-4E86-411E-8F65-2CDA77A2C214}" type="presParOf" srcId="{35EE099D-537C-4236-B533-F3FB1D1585CC}" destId="{7FE09C92-483E-4C86-BC4B-CFE7DA402B56}" srcOrd="1" destOrd="0" presId="urn:microsoft.com/office/officeart/2005/8/layout/hierarchy4"/>
    <dgm:cxn modelId="{E7ED36D3-F233-48E0-BE95-D80C588E42BC}" type="presParOf" srcId="{35EE099D-537C-4236-B533-F3FB1D1585CC}" destId="{DBC54701-2623-4EA8-AE5C-B78C6A966A77}" srcOrd="2" destOrd="0" presId="urn:microsoft.com/office/officeart/2005/8/layout/hierarchy4"/>
    <dgm:cxn modelId="{29667235-E0B0-40DA-9F65-72EE8D6A1204}" type="presParOf" srcId="{DBC54701-2623-4EA8-AE5C-B78C6A966A77}" destId="{95C18E6F-D996-4700-858C-D8511EF1325F}" srcOrd="0" destOrd="0" presId="urn:microsoft.com/office/officeart/2005/8/layout/hierarchy4"/>
    <dgm:cxn modelId="{B008B68E-D036-4095-99EC-3068E41EA126}" type="presParOf" srcId="{95C18E6F-D996-4700-858C-D8511EF1325F}" destId="{501AAFDF-127F-4693-A822-A93DCE6A32BE}" srcOrd="0" destOrd="0" presId="urn:microsoft.com/office/officeart/2005/8/layout/hierarchy4"/>
    <dgm:cxn modelId="{495268EA-6CFF-4806-8447-A468278CB2CE}" type="presParOf" srcId="{95C18E6F-D996-4700-858C-D8511EF1325F}" destId="{36CE8F50-AFE0-415A-A704-ECF2EE4609D3}" srcOrd="1" destOrd="0" presId="urn:microsoft.com/office/officeart/2005/8/layout/hierarchy4"/>
    <dgm:cxn modelId="{6F3C8511-2896-4B75-A781-6782C7A9CAC7}" type="presParOf" srcId="{DBC54701-2623-4EA8-AE5C-B78C6A966A77}" destId="{5172443A-DB79-4494-952B-C211250126BC}" srcOrd="1" destOrd="0" presId="urn:microsoft.com/office/officeart/2005/8/layout/hierarchy4"/>
    <dgm:cxn modelId="{C4695794-5CF8-4B6C-BD2F-C2BBB17115CE}" type="presParOf" srcId="{DBC54701-2623-4EA8-AE5C-B78C6A966A77}" destId="{7F95793C-3949-4B7B-877B-D84105684B68}" srcOrd="2" destOrd="0" presId="urn:microsoft.com/office/officeart/2005/8/layout/hierarchy4"/>
    <dgm:cxn modelId="{3A8F7B7A-CD89-4487-A817-1CE03E065242}" type="presParOf" srcId="{7F95793C-3949-4B7B-877B-D84105684B68}" destId="{34A11695-9428-4CAB-8009-1CEFA6062412}" srcOrd="0" destOrd="0" presId="urn:microsoft.com/office/officeart/2005/8/layout/hierarchy4"/>
    <dgm:cxn modelId="{5ED6CAC1-5251-4D5E-B080-E987A6BAC951}" type="presParOf" srcId="{7F95793C-3949-4B7B-877B-D84105684B68}" destId="{2D3E05D8-A9B5-4688-82E9-686D5F3AC912}" srcOrd="1" destOrd="0" presId="urn:microsoft.com/office/officeart/2005/8/layout/hierarchy4"/>
    <dgm:cxn modelId="{2EFE1F25-488C-4478-9724-5DC2ACF680E4}" type="presParOf" srcId="{CBA53981-AD57-4F19-8410-DE79DD07196F}" destId="{840F8BB2-A401-4139-B4D0-57046FA59D15}" srcOrd="1" destOrd="0" presId="urn:microsoft.com/office/officeart/2005/8/layout/hierarchy4"/>
    <dgm:cxn modelId="{3C2B0EA2-D2E5-4923-9B16-6B5D48F7F217}" type="presParOf" srcId="{CBA53981-AD57-4F19-8410-DE79DD07196F}" destId="{2D6766A2-5C8A-415E-BBF6-4CC09F957294}" srcOrd="2" destOrd="0" presId="urn:microsoft.com/office/officeart/2005/8/layout/hierarchy4"/>
    <dgm:cxn modelId="{5D49E9ED-7B07-4EA1-AF5F-CCED98E5230D}" type="presParOf" srcId="{2D6766A2-5C8A-415E-BBF6-4CC09F957294}" destId="{26B0706F-8961-4365-9797-9650DFC9BA6E}" srcOrd="0" destOrd="0" presId="urn:microsoft.com/office/officeart/2005/8/layout/hierarchy4"/>
    <dgm:cxn modelId="{06A068B0-3240-4216-9408-5D71EB17D183}" type="presParOf" srcId="{2D6766A2-5C8A-415E-BBF6-4CC09F957294}" destId="{2C4C9BA6-4198-4C1D-BF81-112908B5D7A5}" srcOrd="1" destOrd="0" presId="urn:microsoft.com/office/officeart/2005/8/layout/hierarchy4"/>
    <dgm:cxn modelId="{DDEA82D9-EE24-45C7-A7F4-C7EC792A12C6}" type="presParOf" srcId="{2D6766A2-5C8A-415E-BBF6-4CC09F957294}" destId="{D057B294-FF7B-4204-AC6C-D05519A317CA}" srcOrd="2" destOrd="0" presId="urn:microsoft.com/office/officeart/2005/8/layout/hierarchy4"/>
    <dgm:cxn modelId="{07A5E111-F396-4695-AB64-3D15D15FE003}" type="presParOf" srcId="{D057B294-FF7B-4204-AC6C-D05519A317CA}" destId="{591B8210-65B6-4C76-B32D-F2028DE6F4FE}" srcOrd="0" destOrd="0" presId="urn:microsoft.com/office/officeart/2005/8/layout/hierarchy4"/>
    <dgm:cxn modelId="{CD0F0325-DA9B-4488-8C6D-FDA7B6754CDC}" type="presParOf" srcId="{591B8210-65B6-4C76-B32D-F2028DE6F4FE}" destId="{80D1FFE9-AAA7-4957-A60F-C94CE618C8ED}" srcOrd="0" destOrd="0" presId="urn:microsoft.com/office/officeart/2005/8/layout/hierarchy4"/>
    <dgm:cxn modelId="{712C1A2D-AA06-4358-B1E6-C3D25D88CC92}" type="presParOf" srcId="{591B8210-65B6-4C76-B32D-F2028DE6F4FE}" destId="{27E36F7E-E7A4-46F0-89CC-2A7C21C292FA}" srcOrd="1" destOrd="0" presId="urn:microsoft.com/office/officeart/2005/8/layout/hierarchy4"/>
    <dgm:cxn modelId="{48147EB3-FC42-440F-BE69-CB839806A5DD}" type="presParOf" srcId="{D057B294-FF7B-4204-AC6C-D05519A317CA}" destId="{456AA857-6A97-484F-BA12-F516FA4997B5}" srcOrd="1" destOrd="0" presId="urn:microsoft.com/office/officeart/2005/8/layout/hierarchy4"/>
    <dgm:cxn modelId="{1604F57B-1A48-402A-BE1A-CC536EC89F9F}" type="presParOf" srcId="{D057B294-FF7B-4204-AC6C-D05519A317CA}" destId="{958C66B8-2DFA-42FB-9B0B-80E7B47E010C}" srcOrd="2" destOrd="0" presId="urn:microsoft.com/office/officeart/2005/8/layout/hierarchy4"/>
    <dgm:cxn modelId="{409C6806-8C96-43D9-B8A2-D368AD369EE0}" type="presParOf" srcId="{958C66B8-2DFA-42FB-9B0B-80E7B47E010C}" destId="{2C923D2E-E398-402C-9DDE-B623097BB1ED}" srcOrd="0" destOrd="0" presId="urn:microsoft.com/office/officeart/2005/8/layout/hierarchy4"/>
    <dgm:cxn modelId="{1301CE16-F9A7-44DC-B471-53DF01FD723B}" type="presParOf" srcId="{958C66B8-2DFA-42FB-9B0B-80E7B47E010C}" destId="{BEF18A9C-5CC6-4127-99A4-975689B14399}" srcOrd="1" destOrd="0" presId="urn:microsoft.com/office/officeart/2005/8/layout/hierarchy4"/>
  </dgm:cxnLst>
  <dgm:bg/>
  <dgm:whole/>
</dgm:dataModel>
</file>

<file path=ppt/diagrams/data141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EB4E4F7-F015-45FF-AF92-4D6002C8DF1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Carlos De  Molina Toro</a:t>
          </a:r>
          <a:endParaRPr lang="es-CO" sz="2400" i="1" dirty="0"/>
        </a:p>
      </dgm:t>
    </dgm:pt>
    <dgm:pt modelId="{D52DCF85-21BD-46D4-92F3-12F2E44F5C5D}" type="parTrans" cxnId="{CCBFB46C-481A-4183-8801-DF410A68A81B}">
      <dgm:prSet/>
      <dgm:spPr/>
      <dgm:t>
        <a:bodyPr/>
        <a:lstStyle/>
        <a:p>
          <a:endParaRPr lang="es-CO"/>
        </a:p>
      </dgm:t>
    </dgm:pt>
    <dgm:pt modelId="{0A649AAB-5CBB-4BFC-BC47-EC80A266CD29}" type="sibTrans" cxnId="{CCBFB46C-481A-4183-8801-DF410A68A81B}">
      <dgm:prSet/>
      <dgm:spPr/>
      <dgm:t>
        <a:bodyPr/>
        <a:lstStyle/>
        <a:p>
          <a:endParaRPr lang="es-CO"/>
        </a:p>
      </dgm:t>
    </dgm:pt>
    <dgm:pt modelId="{E7DB4D05-B3B7-41EB-9EC3-1C8ACF54B8C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baseline="0" dirty="0" smtClean="0"/>
            <a:t>Antonio                                             De Molina Y Toledo</a:t>
          </a:r>
          <a:endParaRPr lang="es-CO" sz="2000" baseline="0" dirty="0"/>
        </a:p>
      </dgm:t>
    </dgm:pt>
    <dgm:pt modelId="{C8536681-DD9F-485B-B684-79FCAC99F634}" type="parTrans" cxnId="{FAE9E567-8FEB-4A99-9E72-FAF7DD75363D}">
      <dgm:prSet/>
      <dgm:spPr/>
      <dgm:t>
        <a:bodyPr/>
        <a:lstStyle/>
        <a:p>
          <a:endParaRPr lang="es-CO"/>
        </a:p>
      </dgm:t>
    </dgm:pt>
    <dgm:pt modelId="{4C1AE65F-9A54-4F1E-BA68-9D51DE5029C7}" type="sibTrans" cxnId="{FAE9E567-8FEB-4A99-9E72-FAF7DD75363D}">
      <dgm:prSet/>
      <dgm:spPr/>
      <dgm:t>
        <a:bodyPr/>
        <a:lstStyle/>
        <a:p>
          <a:endParaRPr lang="es-CO"/>
        </a:p>
      </dgm:t>
    </dgm:pt>
    <dgm:pt modelId="{81FECF70-1EC7-4E39-B221-351776F6C8E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dirty="0" smtClean="0"/>
            <a:t>Antonia                                                                    De Toro Zapata</a:t>
          </a:r>
          <a:endParaRPr lang="es-CO" sz="2000" dirty="0"/>
        </a:p>
      </dgm:t>
    </dgm:pt>
    <dgm:pt modelId="{9064FC73-BCF3-4F59-9D6E-8E7464A5B6A0}" type="parTrans" cxnId="{B1D0A9DD-CFA2-44EE-9A70-933F0FD353FC}">
      <dgm:prSet/>
      <dgm:spPr/>
      <dgm:t>
        <a:bodyPr/>
        <a:lstStyle/>
        <a:p>
          <a:endParaRPr lang="es-CO"/>
        </a:p>
      </dgm:t>
    </dgm:pt>
    <dgm:pt modelId="{7BC313BD-A447-4CF7-9A81-AFECB051B62B}" type="sibTrans" cxnId="{B1D0A9DD-CFA2-44EE-9A70-933F0FD353FC}">
      <dgm:prSet/>
      <dgm:spPr/>
      <dgm:t>
        <a:bodyPr/>
        <a:lstStyle/>
        <a:p>
          <a:endParaRPr lang="es-CO"/>
        </a:p>
      </dgm:t>
    </dgm:pt>
    <dgm:pt modelId="{F848D6E3-8B29-4F81-B21E-22A689E67B1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Juan De Toro</a:t>
          </a:r>
          <a:endParaRPr lang="es-CO" sz="1600" dirty="0"/>
        </a:p>
      </dgm:t>
    </dgm:pt>
    <dgm:pt modelId="{D9E6ABF7-607F-4FEC-85A8-97D97034E3F0}" type="parTrans" cxnId="{FA49A347-DDD0-474D-945A-089D30CBCDB8}">
      <dgm:prSet/>
      <dgm:spPr/>
      <dgm:t>
        <a:bodyPr/>
        <a:lstStyle/>
        <a:p>
          <a:endParaRPr lang="es-CO"/>
        </a:p>
      </dgm:t>
    </dgm:pt>
    <dgm:pt modelId="{0A506C58-2788-41F9-B56A-3B73F18120C4}" type="sibTrans" cxnId="{FA49A347-DDD0-474D-945A-089D30CBCDB8}">
      <dgm:prSet/>
      <dgm:spPr/>
      <dgm:t>
        <a:bodyPr/>
        <a:lstStyle/>
        <a:p>
          <a:endParaRPr lang="es-CO"/>
        </a:p>
      </dgm:t>
    </dgm:pt>
    <dgm:pt modelId="{2064C058-FC36-4E39-8171-540BEE16699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baseline="0" dirty="0" smtClean="0"/>
            <a:t>Catalina                                                          Zapata De Cárdenas Valero</a:t>
          </a:r>
          <a:endParaRPr lang="es-CO" sz="1600" baseline="0" dirty="0"/>
        </a:p>
      </dgm:t>
    </dgm:pt>
    <dgm:pt modelId="{115845CE-550F-4091-953E-C6B82B9F5E7D}" type="parTrans" cxnId="{FDD70192-79B2-494A-B63D-A956E7615234}">
      <dgm:prSet/>
      <dgm:spPr/>
      <dgm:t>
        <a:bodyPr/>
        <a:lstStyle/>
        <a:p>
          <a:endParaRPr lang="es-CO"/>
        </a:p>
      </dgm:t>
    </dgm:pt>
    <dgm:pt modelId="{2A82C0C8-346B-45E0-BFC8-851647EA3F3D}" type="sibTrans" cxnId="{FDD70192-79B2-494A-B63D-A956E7615234}">
      <dgm:prSet/>
      <dgm:spPr/>
      <dgm:t>
        <a:bodyPr/>
        <a:lstStyle/>
        <a:p>
          <a:endParaRPr lang="es-CO"/>
        </a:p>
      </dgm:t>
    </dgm:pt>
    <dgm:pt modelId="{71573A40-9CA7-4408-9D9E-D61A1D79924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Carlos            De Molina Olivares</a:t>
          </a:r>
          <a:endParaRPr lang="es-CO" sz="1600" dirty="0"/>
        </a:p>
      </dgm:t>
    </dgm:pt>
    <dgm:pt modelId="{EBB30C51-4DCC-4301-BA04-932EC394798A}" type="parTrans" cxnId="{184E52FA-6DBD-4FE1-87D8-5B6DD48F7A4D}">
      <dgm:prSet/>
      <dgm:spPr/>
      <dgm:t>
        <a:bodyPr/>
        <a:lstStyle/>
        <a:p>
          <a:endParaRPr lang="es-CO"/>
        </a:p>
      </dgm:t>
    </dgm:pt>
    <dgm:pt modelId="{D58A69AB-90E9-4125-9333-2BEBCA5FFA50}" type="sibTrans" cxnId="{184E52FA-6DBD-4FE1-87D8-5B6DD48F7A4D}">
      <dgm:prSet/>
      <dgm:spPr/>
      <dgm:t>
        <a:bodyPr/>
        <a:lstStyle/>
        <a:p>
          <a:endParaRPr lang="es-CO"/>
        </a:p>
      </dgm:t>
    </dgm:pt>
    <dgm:pt modelId="{CB86DEE7-AA6A-4C13-A41C-3025825FFF0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María                                              De Toledo y Acebedo</a:t>
          </a:r>
          <a:endParaRPr lang="es-CO" sz="1600" dirty="0"/>
        </a:p>
      </dgm:t>
    </dgm:pt>
    <dgm:pt modelId="{D0EC2BFA-6E78-405A-8C1F-CAD974359ABB}" type="parTrans" cxnId="{C18E37FE-8C60-4A75-B595-7D69CED5C682}">
      <dgm:prSet/>
      <dgm:spPr/>
      <dgm:t>
        <a:bodyPr/>
        <a:lstStyle/>
        <a:p>
          <a:endParaRPr lang="es-CO"/>
        </a:p>
      </dgm:t>
    </dgm:pt>
    <dgm:pt modelId="{23F11601-0297-4AA6-A925-896F1A437B3D}" type="sibTrans" cxnId="{C18E37FE-8C60-4A75-B595-7D69CED5C682}">
      <dgm:prSet/>
      <dgm:spPr/>
      <dgm:t>
        <a:bodyPr/>
        <a:lstStyle/>
        <a:p>
          <a:endParaRPr lang="es-CO"/>
        </a:p>
      </dgm:t>
    </dgm:pt>
    <dgm:pt modelId="{262AD36F-CD2B-49E5-94A6-A9D1F4D9BAC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Antonio De Toledo</a:t>
          </a:r>
          <a:endParaRPr lang="es-CO" sz="1600" dirty="0"/>
        </a:p>
      </dgm:t>
    </dgm:pt>
    <dgm:pt modelId="{5306DF61-C711-4E1F-AF11-2991805EF372}" type="parTrans" cxnId="{A3FEB22D-4D03-4A1E-9360-0E77F6221CDB}">
      <dgm:prSet/>
      <dgm:spPr/>
      <dgm:t>
        <a:bodyPr/>
        <a:lstStyle/>
        <a:p>
          <a:endParaRPr lang="es-CO"/>
        </a:p>
      </dgm:t>
    </dgm:pt>
    <dgm:pt modelId="{072C32CB-0576-4E6C-A21E-043BB16B9845}" type="sibTrans" cxnId="{A3FEB22D-4D03-4A1E-9360-0E77F6221CDB}">
      <dgm:prSet/>
      <dgm:spPr/>
      <dgm:t>
        <a:bodyPr/>
        <a:lstStyle/>
        <a:p>
          <a:endParaRPr lang="es-CO"/>
        </a:p>
      </dgm:t>
    </dgm:pt>
    <dgm:pt modelId="{F8484DF3-229A-4EF9-85A1-F48B8ADDB8A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María De Acevedo</a:t>
          </a:r>
          <a:endParaRPr lang="es-CO" sz="1600" dirty="0"/>
        </a:p>
      </dgm:t>
    </dgm:pt>
    <dgm:pt modelId="{E2D53A16-415E-48C7-AB4B-F8EBFF2FF06F}" type="parTrans" cxnId="{B792CC31-F19B-4784-BF34-E0E340EEE9BC}">
      <dgm:prSet/>
      <dgm:spPr/>
      <dgm:t>
        <a:bodyPr/>
        <a:lstStyle/>
        <a:p>
          <a:endParaRPr lang="es-CO"/>
        </a:p>
      </dgm:t>
    </dgm:pt>
    <dgm:pt modelId="{21ED815D-1266-4711-B3A8-B489E775E8A9}" type="sibTrans" cxnId="{B792CC31-F19B-4784-BF34-E0E340EEE9BC}">
      <dgm:prSet/>
      <dgm:spPr/>
      <dgm:t>
        <a:bodyPr/>
        <a:lstStyle/>
        <a:p>
          <a:endParaRPr lang="es-CO"/>
        </a:p>
      </dgm:t>
    </dgm:pt>
    <dgm:pt modelId="{CF8401FC-C5D5-4C4D-A948-6D66D618468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aseline="0" dirty="0" smtClean="0"/>
            <a:t>Luis             Zapata De Cárdenas</a:t>
          </a:r>
          <a:endParaRPr lang="es-CO" sz="1600" baseline="0" dirty="0"/>
        </a:p>
      </dgm:t>
    </dgm:pt>
    <dgm:pt modelId="{A57182BE-5902-45DC-A9AC-9BCEBA74AE0C}" type="parTrans" cxnId="{DADD7F2A-6516-41E2-85DD-2D3951F33BBB}">
      <dgm:prSet/>
      <dgm:spPr/>
      <dgm:t>
        <a:bodyPr/>
        <a:lstStyle/>
        <a:p>
          <a:endParaRPr lang="es-CO"/>
        </a:p>
      </dgm:t>
    </dgm:pt>
    <dgm:pt modelId="{623E7AC6-1665-42D0-8F55-524AD80160CA}" type="sibTrans" cxnId="{DADD7F2A-6516-41E2-85DD-2D3951F33BBB}">
      <dgm:prSet/>
      <dgm:spPr/>
      <dgm:t>
        <a:bodyPr/>
        <a:lstStyle/>
        <a:p>
          <a:endParaRPr lang="es-CO"/>
        </a:p>
      </dgm:t>
    </dgm:pt>
    <dgm:pt modelId="{D8413C83-BA95-441B-87B6-D7D7C3CCB0F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Mariana                      Valero De Velasco</a:t>
          </a:r>
          <a:endParaRPr lang="es-CO" sz="1600" dirty="0"/>
        </a:p>
      </dgm:t>
    </dgm:pt>
    <dgm:pt modelId="{F1A8D6A3-E638-422D-B9D2-23438F851105}" type="parTrans" cxnId="{7C1976ED-0733-45AE-B465-AEAD8D910205}">
      <dgm:prSet/>
      <dgm:spPr/>
      <dgm:t>
        <a:bodyPr/>
        <a:lstStyle/>
        <a:p>
          <a:endParaRPr lang="es-CO"/>
        </a:p>
      </dgm:t>
    </dgm:pt>
    <dgm:pt modelId="{76D1EE8A-EC95-4FC3-8544-109E0889FC84}" type="sibTrans" cxnId="{7C1976ED-0733-45AE-B465-AEAD8D910205}">
      <dgm:prSet/>
      <dgm:spPr/>
      <dgm:t>
        <a:bodyPr/>
        <a:lstStyle/>
        <a:p>
          <a:endParaRPr lang="es-CO"/>
        </a:p>
      </dgm:t>
    </dgm:pt>
    <dgm:pt modelId="{38346AEE-E7D5-48B2-BBFF-7E2F5F48AA8E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Martín García Valero</a:t>
          </a:r>
          <a:endParaRPr lang="es-CO" sz="1600" dirty="0"/>
        </a:p>
      </dgm:t>
    </dgm:pt>
    <dgm:pt modelId="{2458F7A9-1746-4F37-B94B-AA79441D3F74}" type="parTrans" cxnId="{F898BDE1-B1C0-4431-BFD2-8DD1F5816E8F}">
      <dgm:prSet/>
      <dgm:spPr/>
      <dgm:t>
        <a:bodyPr/>
        <a:lstStyle/>
        <a:p>
          <a:endParaRPr lang="es-CO"/>
        </a:p>
      </dgm:t>
    </dgm:pt>
    <dgm:pt modelId="{F49138E6-53E7-4B13-844C-5D5B5085BF5C}" type="sibTrans" cxnId="{F898BDE1-B1C0-4431-BFD2-8DD1F5816E8F}">
      <dgm:prSet/>
      <dgm:spPr/>
      <dgm:t>
        <a:bodyPr/>
        <a:lstStyle/>
        <a:p>
          <a:endParaRPr lang="es-CO"/>
        </a:p>
      </dgm:t>
    </dgm:pt>
    <dgm:pt modelId="{F2DFF224-129A-4C99-BBCF-768F759CDF1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Isabel Blasco De Velasco</a:t>
          </a:r>
          <a:endParaRPr lang="es-CO" sz="1600" dirty="0"/>
        </a:p>
      </dgm:t>
    </dgm:pt>
    <dgm:pt modelId="{B1A0CB1F-E841-41BF-B01F-7D84A375750C}" type="parTrans" cxnId="{D3CE0A0E-58AC-4220-A4C2-7A6D5E0BA7A2}">
      <dgm:prSet/>
      <dgm:spPr/>
      <dgm:t>
        <a:bodyPr/>
        <a:lstStyle/>
        <a:p>
          <a:endParaRPr lang="es-CO"/>
        </a:p>
      </dgm:t>
    </dgm:pt>
    <dgm:pt modelId="{D666BD9F-BD01-487D-93A3-198BCC195DC0}" type="sibTrans" cxnId="{D3CE0A0E-58AC-4220-A4C2-7A6D5E0BA7A2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4DCFFE4E-D875-4474-BBA9-663BE135DDC2}" type="pres">
      <dgm:prSet presAssocID="{BEB4E4F7-F015-45FF-AF92-4D6002C8DF1B}" presName="vertOne" presStyleCnt="0"/>
      <dgm:spPr/>
    </dgm:pt>
    <dgm:pt modelId="{785852FF-A3D1-4DEF-A6D2-958AF2FA4DF2}" type="pres">
      <dgm:prSet presAssocID="{BEB4E4F7-F015-45FF-AF92-4D6002C8DF1B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DCE2ED1-22D2-49A6-A840-1251B10CD5E3}" type="pres">
      <dgm:prSet presAssocID="{BEB4E4F7-F015-45FF-AF92-4D6002C8DF1B}" presName="parTransOne" presStyleCnt="0"/>
      <dgm:spPr/>
    </dgm:pt>
    <dgm:pt modelId="{A144A1E6-8052-4FC4-937C-C8803106DB7C}" type="pres">
      <dgm:prSet presAssocID="{BEB4E4F7-F015-45FF-AF92-4D6002C8DF1B}" presName="horzOne" presStyleCnt="0"/>
      <dgm:spPr/>
    </dgm:pt>
    <dgm:pt modelId="{270E4CD7-9D44-437C-98B1-089C5D2B9D3E}" type="pres">
      <dgm:prSet presAssocID="{E7DB4D05-B3B7-41EB-9EC3-1C8ACF54B8CB}" presName="vertTwo" presStyleCnt="0"/>
      <dgm:spPr/>
    </dgm:pt>
    <dgm:pt modelId="{A6F58F1C-847B-49ED-BD4A-091519AB01D4}" type="pres">
      <dgm:prSet presAssocID="{E7DB4D05-B3B7-41EB-9EC3-1C8ACF54B8CB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3075813-BA5A-4E93-BBA4-F1CE37140A59}" type="pres">
      <dgm:prSet presAssocID="{E7DB4D05-B3B7-41EB-9EC3-1C8ACF54B8CB}" presName="parTransTwo" presStyleCnt="0"/>
      <dgm:spPr/>
    </dgm:pt>
    <dgm:pt modelId="{871EC125-4C38-439B-B21F-D7439CDC2963}" type="pres">
      <dgm:prSet presAssocID="{E7DB4D05-B3B7-41EB-9EC3-1C8ACF54B8CB}" presName="horzTwo" presStyleCnt="0"/>
      <dgm:spPr/>
    </dgm:pt>
    <dgm:pt modelId="{5C18747A-4A71-4639-AD83-D64C82471A1C}" type="pres">
      <dgm:prSet presAssocID="{71573A40-9CA7-4408-9D9E-D61A1D799240}" presName="vertThree" presStyleCnt="0"/>
      <dgm:spPr/>
    </dgm:pt>
    <dgm:pt modelId="{8BA8D79F-49AA-4FD0-8F3E-54F57E0D7D56}" type="pres">
      <dgm:prSet presAssocID="{71573A40-9CA7-4408-9D9E-D61A1D799240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C2789F1-2931-4396-98CB-D74D62E93EA9}" type="pres">
      <dgm:prSet presAssocID="{71573A40-9CA7-4408-9D9E-D61A1D799240}" presName="horzThree" presStyleCnt="0"/>
      <dgm:spPr/>
    </dgm:pt>
    <dgm:pt modelId="{0AA19764-1815-4FC6-AFAB-3AFB58D37F55}" type="pres">
      <dgm:prSet presAssocID="{D58A69AB-90E9-4125-9333-2BEBCA5FFA50}" presName="sibSpaceThree" presStyleCnt="0"/>
      <dgm:spPr/>
    </dgm:pt>
    <dgm:pt modelId="{6CD681BD-1347-4710-914A-9191B37E18C5}" type="pres">
      <dgm:prSet presAssocID="{CB86DEE7-AA6A-4C13-A41C-3025825FFF0F}" presName="vertThree" presStyleCnt="0"/>
      <dgm:spPr/>
    </dgm:pt>
    <dgm:pt modelId="{2EC434C8-C2F6-4EF6-BA39-51649C490855}" type="pres">
      <dgm:prSet presAssocID="{CB86DEE7-AA6A-4C13-A41C-3025825FFF0F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FB27580-0531-478C-B938-2BC904097A48}" type="pres">
      <dgm:prSet presAssocID="{CB86DEE7-AA6A-4C13-A41C-3025825FFF0F}" presName="parTransThree" presStyleCnt="0"/>
      <dgm:spPr/>
    </dgm:pt>
    <dgm:pt modelId="{E3862843-FC3E-4A19-9FF2-490FE2473CC9}" type="pres">
      <dgm:prSet presAssocID="{CB86DEE7-AA6A-4C13-A41C-3025825FFF0F}" presName="horzThree" presStyleCnt="0"/>
      <dgm:spPr/>
    </dgm:pt>
    <dgm:pt modelId="{FEC2CC2B-5BE5-4CA0-8074-9FC0E8B54BA4}" type="pres">
      <dgm:prSet presAssocID="{262AD36F-CD2B-49E5-94A6-A9D1F4D9BACB}" presName="vertFour" presStyleCnt="0">
        <dgm:presLayoutVars>
          <dgm:chPref val="3"/>
        </dgm:presLayoutVars>
      </dgm:prSet>
      <dgm:spPr/>
    </dgm:pt>
    <dgm:pt modelId="{640F0E14-2577-4F94-B6B7-DA6B19C7C876}" type="pres">
      <dgm:prSet presAssocID="{262AD36F-CD2B-49E5-94A6-A9D1F4D9BACB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0DCA365-8898-4A1B-8DF6-8EBF4BA290EB}" type="pres">
      <dgm:prSet presAssocID="{262AD36F-CD2B-49E5-94A6-A9D1F4D9BACB}" presName="horzFour" presStyleCnt="0"/>
      <dgm:spPr/>
    </dgm:pt>
    <dgm:pt modelId="{CDC64815-362E-4B1A-B19A-120CE49DC47F}" type="pres">
      <dgm:prSet presAssocID="{072C32CB-0576-4E6C-A21E-043BB16B9845}" presName="sibSpaceFour" presStyleCnt="0"/>
      <dgm:spPr/>
    </dgm:pt>
    <dgm:pt modelId="{193A46D5-87E5-4BEA-91E6-CFFA1B77E919}" type="pres">
      <dgm:prSet presAssocID="{F8484DF3-229A-4EF9-85A1-F48B8ADDB8A9}" presName="vertFour" presStyleCnt="0">
        <dgm:presLayoutVars>
          <dgm:chPref val="3"/>
        </dgm:presLayoutVars>
      </dgm:prSet>
      <dgm:spPr/>
    </dgm:pt>
    <dgm:pt modelId="{630A8825-F86C-40D0-BBBC-1C1EFF490F4F}" type="pres">
      <dgm:prSet presAssocID="{F8484DF3-229A-4EF9-85A1-F48B8ADDB8A9}" presName="txFour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43F807B-91DA-49C1-9C0E-244F6806B60F}" type="pres">
      <dgm:prSet presAssocID="{F8484DF3-229A-4EF9-85A1-F48B8ADDB8A9}" presName="horzFour" presStyleCnt="0"/>
      <dgm:spPr/>
    </dgm:pt>
    <dgm:pt modelId="{AAFAD974-94A2-4CF1-B8F8-B34020F1DC59}" type="pres">
      <dgm:prSet presAssocID="{4C1AE65F-9A54-4F1E-BA68-9D51DE5029C7}" presName="sibSpaceTwo" presStyleCnt="0"/>
      <dgm:spPr/>
    </dgm:pt>
    <dgm:pt modelId="{3C53D8E0-2465-46B0-A3D2-EDD2FFF458D4}" type="pres">
      <dgm:prSet presAssocID="{81FECF70-1EC7-4E39-B221-351776F6C8ED}" presName="vertTwo" presStyleCnt="0"/>
      <dgm:spPr/>
    </dgm:pt>
    <dgm:pt modelId="{034A48AA-1379-40FA-B065-EFC0E92F0ECF}" type="pres">
      <dgm:prSet presAssocID="{81FECF70-1EC7-4E39-B221-351776F6C8ED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AA28D77-9A93-48E0-93D2-5D154BBE4E35}" type="pres">
      <dgm:prSet presAssocID="{81FECF70-1EC7-4E39-B221-351776F6C8ED}" presName="parTransTwo" presStyleCnt="0"/>
      <dgm:spPr/>
    </dgm:pt>
    <dgm:pt modelId="{C688C2C5-285E-497A-92EA-50F9F655EABC}" type="pres">
      <dgm:prSet presAssocID="{81FECF70-1EC7-4E39-B221-351776F6C8ED}" presName="horzTwo" presStyleCnt="0"/>
      <dgm:spPr/>
    </dgm:pt>
    <dgm:pt modelId="{35AF25FD-C9FA-4A71-AF46-8702AA4C6F1A}" type="pres">
      <dgm:prSet presAssocID="{F848D6E3-8B29-4F81-B21E-22A689E67B10}" presName="vertThree" presStyleCnt="0"/>
      <dgm:spPr/>
    </dgm:pt>
    <dgm:pt modelId="{144143C3-D7E8-407C-AD5A-F170A00625D9}" type="pres">
      <dgm:prSet presAssocID="{F848D6E3-8B29-4F81-B21E-22A689E67B10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00CE10A-0820-4E63-88BC-E0AEFAAA8107}" type="pres">
      <dgm:prSet presAssocID="{F848D6E3-8B29-4F81-B21E-22A689E67B10}" presName="horzThree" presStyleCnt="0"/>
      <dgm:spPr/>
    </dgm:pt>
    <dgm:pt modelId="{78D5A53A-C6B4-4FCA-87B1-4CF359DD2591}" type="pres">
      <dgm:prSet presAssocID="{0A506C58-2788-41F9-B56A-3B73F18120C4}" presName="sibSpaceThree" presStyleCnt="0"/>
      <dgm:spPr/>
    </dgm:pt>
    <dgm:pt modelId="{80A1857D-9E63-40C2-925E-06B3013E0C7D}" type="pres">
      <dgm:prSet presAssocID="{2064C058-FC36-4E39-8171-540BEE16699C}" presName="vertThree" presStyleCnt="0"/>
      <dgm:spPr/>
    </dgm:pt>
    <dgm:pt modelId="{AFBE35D1-74D1-48FB-BAEA-9DCCA462B0C7}" type="pres">
      <dgm:prSet presAssocID="{2064C058-FC36-4E39-8171-540BEE16699C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3C7A6E4-E22D-4D7E-855C-A27A7B660A63}" type="pres">
      <dgm:prSet presAssocID="{2064C058-FC36-4E39-8171-540BEE16699C}" presName="parTransThree" presStyleCnt="0"/>
      <dgm:spPr/>
    </dgm:pt>
    <dgm:pt modelId="{7D15D7A0-B116-4076-84FF-2FF56CBEF5F4}" type="pres">
      <dgm:prSet presAssocID="{2064C058-FC36-4E39-8171-540BEE16699C}" presName="horzThree" presStyleCnt="0"/>
      <dgm:spPr/>
    </dgm:pt>
    <dgm:pt modelId="{28ABE7BE-0AEC-4F37-B29C-DD33FFF68672}" type="pres">
      <dgm:prSet presAssocID="{CF8401FC-C5D5-4C4D-A948-6D66D618468C}" presName="vertFour" presStyleCnt="0">
        <dgm:presLayoutVars>
          <dgm:chPref val="3"/>
        </dgm:presLayoutVars>
      </dgm:prSet>
      <dgm:spPr/>
    </dgm:pt>
    <dgm:pt modelId="{42DF44E8-6880-46D2-B6C6-1A0108D368E6}" type="pres">
      <dgm:prSet presAssocID="{CF8401FC-C5D5-4C4D-A948-6D66D618468C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0D41A38-DBE3-422A-8E36-47E51200A8B4}" type="pres">
      <dgm:prSet presAssocID="{CF8401FC-C5D5-4C4D-A948-6D66D618468C}" presName="horzFour" presStyleCnt="0"/>
      <dgm:spPr/>
    </dgm:pt>
    <dgm:pt modelId="{1CAFCA63-DDC5-42FF-B5B9-4F60D4DBC2BB}" type="pres">
      <dgm:prSet presAssocID="{623E7AC6-1665-42D0-8F55-524AD80160CA}" presName="sibSpaceFour" presStyleCnt="0"/>
      <dgm:spPr/>
    </dgm:pt>
    <dgm:pt modelId="{51C53D6C-45C3-46E3-9149-9E8D8DFAC0A9}" type="pres">
      <dgm:prSet presAssocID="{D8413C83-BA95-441B-87B6-D7D7C3CCB0FF}" presName="vertFour" presStyleCnt="0">
        <dgm:presLayoutVars>
          <dgm:chPref val="3"/>
        </dgm:presLayoutVars>
      </dgm:prSet>
      <dgm:spPr/>
    </dgm:pt>
    <dgm:pt modelId="{38B816AE-EBFB-461C-9869-AB54ABB3DE24}" type="pres">
      <dgm:prSet presAssocID="{D8413C83-BA95-441B-87B6-D7D7C3CCB0FF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0B13279-B8F3-4D10-B275-3DB7F84A44A0}" type="pres">
      <dgm:prSet presAssocID="{D8413C83-BA95-441B-87B6-D7D7C3CCB0FF}" presName="parTransFour" presStyleCnt="0"/>
      <dgm:spPr/>
    </dgm:pt>
    <dgm:pt modelId="{87E849DD-6ACE-4F5E-BAA3-FE457F993B78}" type="pres">
      <dgm:prSet presAssocID="{D8413C83-BA95-441B-87B6-D7D7C3CCB0FF}" presName="horzFour" presStyleCnt="0"/>
      <dgm:spPr/>
    </dgm:pt>
    <dgm:pt modelId="{AAF6FCD5-F629-4E9A-AD10-BD492EF0183C}" type="pres">
      <dgm:prSet presAssocID="{38346AEE-E7D5-48B2-BBFF-7E2F5F48AA8E}" presName="vertFour" presStyleCnt="0">
        <dgm:presLayoutVars>
          <dgm:chPref val="3"/>
        </dgm:presLayoutVars>
      </dgm:prSet>
      <dgm:spPr/>
    </dgm:pt>
    <dgm:pt modelId="{A3E3E299-D647-4558-A3B7-080A68A25C67}" type="pres">
      <dgm:prSet presAssocID="{38346AEE-E7D5-48B2-BBFF-7E2F5F48AA8E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45989D0-FA8C-4B17-B0BB-884367E606D5}" type="pres">
      <dgm:prSet presAssocID="{38346AEE-E7D5-48B2-BBFF-7E2F5F48AA8E}" presName="horzFour" presStyleCnt="0"/>
      <dgm:spPr/>
    </dgm:pt>
    <dgm:pt modelId="{C312C1FB-4965-4D8C-AEF3-D50C2A6EAD5C}" type="pres">
      <dgm:prSet presAssocID="{F49138E6-53E7-4B13-844C-5D5B5085BF5C}" presName="sibSpaceFour" presStyleCnt="0"/>
      <dgm:spPr/>
    </dgm:pt>
    <dgm:pt modelId="{C7AB3F06-C336-4FEB-9088-03025C12DB5F}" type="pres">
      <dgm:prSet presAssocID="{F2DFF224-129A-4C99-BBCF-768F759CDF15}" presName="vertFour" presStyleCnt="0">
        <dgm:presLayoutVars>
          <dgm:chPref val="3"/>
        </dgm:presLayoutVars>
      </dgm:prSet>
      <dgm:spPr/>
    </dgm:pt>
    <dgm:pt modelId="{1545AD12-8C2D-4864-B2B0-8A5F51C64295}" type="pres">
      <dgm:prSet presAssocID="{F2DFF224-129A-4C99-BBCF-768F759CDF15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BA2D71C-7F0C-460A-AD6E-90E81EB89DAB}" type="pres">
      <dgm:prSet presAssocID="{F2DFF224-129A-4C99-BBCF-768F759CDF15}" presName="horzFour" presStyleCnt="0"/>
      <dgm:spPr/>
    </dgm:pt>
  </dgm:ptLst>
  <dgm:cxnLst>
    <dgm:cxn modelId="{7C1976ED-0733-45AE-B465-AEAD8D910205}" srcId="{2064C058-FC36-4E39-8171-540BEE16699C}" destId="{D8413C83-BA95-441B-87B6-D7D7C3CCB0FF}" srcOrd="1" destOrd="0" parTransId="{F1A8D6A3-E638-422D-B9D2-23438F851105}" sibTransId="{76D1EE8A-EC95-4FC3-8544-109E0889FC84}"/>
    <dgm:cxn modelId="{62D0BEB9-8D8D-48FD-A31B-595E6177BD26}" type="presOf" srcId="{10ED40AF-DFB1-4943-B6DB-2A904FAA918A}" destId="{E75BF49A-0BBD-418B-A465-D5C73CDDC862}" srcOrd="0" destOrd="0" presId="urn:microsoft.com/office/officeart/2005/8/layout/hierarchy4"/>
    <dgm:cxn modelId="{A7752252-950A-40ED-8F63-5E61619C4F62}" type="presOf" srcId="{F8484DF3-229A-4EF9-85A1-F48B8ADDB8A9}" destId="{630A8825-F86C-40D0-BBBC-1C1EFF490F4F}" srcOrd="0" destOrd="0" presId="urn:microsoft.com/office/officeart/2005/8/layout/hierarchy4"/>
    <dgm:cxn modelId="{CB11667F-D452-4B91-A22D-7678196B0563}" type="presOf" srcId="{F848D6E3-8B29-4F81-B21E-22A689E67B10}" destId="{144143C3-D7E8-407C-AD5A-F170A00625D9}" srcOrd="0" destOrd="0" presId="urn:microsoft.com/office/officeart/2005/8/layout/hierarchy4"/>
    <dgm:cxn modelId="{EDA50B1B-114E-4F55-A51A-90FBE6382893}" type="presOf" srcId="{CF8401FC-C5D5-4C4D-A948-6D66D618468C}" destId="{42DF44E8-6880-46D2-B6C6-1A0108D368E6}" srcOrd="0" destOrd="0" presId="urn:microsoft.com/office/officeart/2005/8/layout/hierarchy4"/>
    <dgm:cxn modelId="{ACD8DD0B-3056-4105-9565-8BE8BC44D9D3}" type="presOf" srcId="{71573A40-9CA7-4408-9D9E-D61A1D799240}" destId="{8BA8D79F-49AA-4FD0-8F3E-54F57E0D7D56}" srcOrd="0" destOrd="0" presId="urn:microsoft.com/office/officeart/2005/8/layout/hierarchy4"/>
    <dgm:cxn modelId="{C18E37FE-8C60-4A75-B595-7D69CED5C682}" srcId="{E7DB4D05-B3B7-41EB-9EC3-1C8ACF54B8CB}" destId="{CB86DEE7-AA6A-4C13-A41C-3025825FFF0F}" srcOrd="1" destOrd="0" parTransId="{D0EC2BFA-6E78-405A-8C1F-CAD974359ABB}" sibTransId="{23F11601-0297-4AA6-A925-896F1A437B3D}"/>
    <dgm:cxn modelId="{A3FEB22D-4D03-4A1E-9360-0E77F6221CDB}" srcId="{CB86DEE7-AA6A-4C13-A41C-3025825FFF0F}" destId="{262AD36F-CD2B-49E5-94A6-A9D1F4D9BACB}" srcOrd="0" destOrd="0" parTransId="{5306DF61-C711-4E1F-AF11-2991805EF372}" sibTransId="{072C32CB-0576-4E6C-A21E-043BB16B9845}"/>
    <dgm:cxn modelId="{B9973E14-12FB-4876-8DEF-115D953CF082}" type="presOf" srcId="{BEB4E4F7-F015-45FF-AF92-4D6002C8DF1B}" destId="{785852FF-A3D1-4DEF-A6D2-958AF2FA4DF2}" srcOrd="0" destOrd="0" presId="urn:microsoft.com/office/officeart/2005/8/layout/hierarchy4"/>
    <dgm:cxn modelId="{EB3A1406-2170-4BE6-AF30-7DE290983B8B}" type="presOf" srcId="{2064C058-FC36-4E39-8171-540BEE16699C}" destId="{AFBE35D1-74D1-48FB-BAEA-9DCCA462B0C7}" srcOrd="0" destOrd="0" presId="urn:microsoft.com/office/officeart/2005/8/layout/hierarchy4"/>
    <dgm:cxn modelId="{184E52FA-6DBD-4FE1-87D8-5B6DD48F7A4D}" srcId="{E7DB4D05-B3B7-41EB-9EC3-1C8ACF54B8CB}" destId="{71573A40-9CA7-4408-9D9E-D61A1D799240}" srcOrd="0" destOrd="0" parTransId="{EBB30C51-4DCC-4301-BA04-932EC394798A}" sibTransId="{D58A69AB-90E9-4125-9333-2BEBCA5FFA50}"/>
    <dgm:cxn modelId="{B1D0A9DD-CFA2-44EE-9A70-933F0FD353FC}" srcId="{BEB4E4F7-F015-45FF-AF92-4D6002C8DF1B}" destId="{81FECF70-1EC7-4E39-B221-351776F6C8ED}" srcOrd="1" destOrd="0" parTransId="{9064FC73-BCF3-4F59-9D6E-8E7464A5B6A0}" sibTransId="{7BC313BD-A447-4CF7-9A81-AFECB051B62B}"/>
    <dgm:cxn modelId="{FAE9E567-8FEB-4A99-9E72-FAF7DD75363D}" srcId="{BEB4E4F7-F015-45FF-AF92-4D6002C8DF1B}" destId="{E7DB4D05-B3B7-41EB-9EC3-1C8ACF54B8CB}" srcOrd="0" destOrd="0" parTransId="{C8536681-DD9F-485B-B684-79FCAC99F634}" sibTransId="{4C1AE65F-9A54-4F1E-BA68-9D51DE5029C7}"/>
    <dgm:cxn modelId="{B792CC31-F19B-4784-BF34-E0E340EEE9BC}" srcId="{CB86DEE7-AA6A-4C13-A41C-3025825FFF0F}" destId="{F8484DF3-229A-4EF9-85A1-F48B8ADDB8A9}" srcOrd="1" destOrd="0" parTransId="{E2D53A16-415E-48C7-AB4B-F8EBFF2FF06F}" sibTransId="{21ED815D-1266-4711-B3A8-B489E775E8A9}"/>
    <dgm:cxn modelId="{F898BDE1-B1C0-4431-BFD2-8DD1F5816E8F}" srcId="{D8413C83-BA95-441B-87B6-D7D7C3CCB0FF}" destId="{38346AEE-E7D5-48B2-BBFF-7E2F5F48AA8E}" srcOrd="0" destOrd="0" parTransId="{2458F7A9-1746-4F37-B94B-AA79441D3F74}" sibTransId="{F49138E6-53E7-4B13-844C-5D5B5085BF5C}"/>
    <dgm:cxn modelId="{CCBFB46C-481A-4183-8801-DF410A68A81B}" srcId="{10ED40AF-DFB1-4943-B6DB-2A904FAA918A}" destId="{BEB4E4F7-F015-45FF-AF92-4D6002C8DF1B}" srcOrd="0" destOrd="0" parTransId="{D52DCF85-21BD-46D4-92F3-12F2E44F5C5D}" sibTransId="{0A649AAB-5CBB-4BFC-BC47-EC80A266CD29}"/>
    <dgm:cxn modelId="{FDD70192-79B2-494A-B63D-A956E7615234}" srcId="{81FECF70-1EC7-4E39-B221-351776F6C8ED}" destId="{2064C058-FC36-4E39-8171-540BEE16699C}" srcOrd="1" destOrd="0" parTransId="{115845CE-550F-4091-953E-C6B82B9F5E7D}" sibTransId="{2A82C0C8-346B-45E0-BFC8-851647EA3F3D}"/>
    <dgm:cxn modelId="{493C23CF-D7ED-4867-9656-3F661AD48914}" type="presOf" srcId="{F2DFF224-129A-4C99-BBCF-768F759CDF15}" destId="{1545AD12-8C2D-4864-B2B0-8A5F51C64295}" srcOrd="0" destOrd="0" presId="urn:microsoft.com/office/officeart/2005/8/layout/hierarchy4"/>
    <dgm:cxn modelId="{74470D0D-278D-4C12-A8D7-397F8703FE27}" type="presOf" srcId="{38346AEE-E7D5-48B2-BBFF-7E2F5F48AA8E}" destId="{A3E3E299-D647-4558-A3B7-080A68A25C67}" srcOrd="0" destOrd="0" presId="urn:microsoft.com/office/officeart/2005/8/layout/hierarchy4"/>
    <dgm:cxn modelId="{7E1041A0-4E35-4D28-9D4B-70308F0AA2A7}" type="presOf" srcId="{CB86DEE7-AA6A-4C13-A41C-3025825FFF0F}" destId="{2EC434C8-C2F6-4EF6-BA39-51649C490855}" srcOrd="0" destOrd="0" presId="urn:microsoft.com/office/officeart/2005/8/layout/hierarchy4"/>
    <dgm:cxn modelId="{DADD7F2A-6516-41E2-85DD-2D3951F33BBB}" srcId="{2064C058-FC36-4E39-8171-540BEE16699C}" destId="{CF8401FC-C5D5-4C4D-A948-6D66D618468C}" srcOrd="0" destOrd="0" parTransId="{A57182BE-5902-45DC-A9AC-9BCEBA74AE0C}" sibTransId="{623E7AC6-1665-42D0-8F55-524AD80160CA}"/>
    <dgm:cxn modelId="{D3CE0A0E-58AC-4220-A4C2-7A6D5E0BA7A2}" srcId="{D8413C83-BA95-441B-87B6-D7D7C3CCB0FF}" destId="{F2DFF224-129A-4C99-BBCF-768F759CDF15}" srcOrd="1" destOrd="0" parTransId="{B1A0CB1F-E841-41BF-B01F-7D84A375750C}" sibTransId="{D666BD9F-BD01-487D-93A3-198BCC195DC0}"/>
    <dgm:cxn modelId="{3772CDE3-0B99-4543-BA95-8EACC1FF0ECF}" type="presOf" srcId="{E7DB4D05-B3B7-41EB-9EC3-1C8ACF54B8CB}" destId="{A6F58F1C-847B-49ED-BD4A-091519AB01D4}" srcOrd="0" destOrd="0" presId="urn:microsoft.com/office/officeart/2005/8/layout/hierarchy4"/>
    <dgm:cxn modelId="{9A07E63D-EECB-435A-86A7-60E1F597EEF6}" type="presOf" srcId="{262AD36F-CD2B-49E5-94A6-A9D1F4D9BACB}" destId="{640F0E14-2577-4F94-B6B7-DA6B19C7C876}" srcOrd="0" destOrd="0" presId="urn:microsoft.com/office/officeart/2005/8/layout/hierarchy4"/>
    <dgm:cxn modelId="{FA49A347-DDD0-474D-945A-089D30CBCDB8}" srcId="{81FECF70-1EC7-4E39-B221-351776F6C8ED}" destId="{F848D6E3-8B29-4F81-B21E-22A689E67B10}" srcOrd="0" destOrd="0" parTransId="{D9E6ABF7-607F-4FEC-85A8-97D97034E3F0}" sibTransId="{0A506C58-2788-41F9-B56A-3B73F18120C4}"/>
    <dgm:cxn modelId="{E3059CE5-CD9C-467F-96A5-E7E4A4B87704}" type="presOf" srcId="{D8413C83-BA95-441B-87B6-D7D7C3CCB0FF}" destId="{38B816AE-EBFB-461C-9869-AB54ABB3DE24}" srcOrd="0" destOrd="0" presId="urn:microsoft.com/office/officeart/2005/8/layout/hierarchy4"/>
    <dgm:cxn modelId="{14E1093B-576C-4084-A753-02ECD231A899}" type="presOf" srcId="{81FECF70-1EC7-4E39-B221-351776F6C8ED}" destId="{034A48AA-1379-40FA-B065-EFC0E92F0ECF}" srcOrd="0" destOrd="0" presId="urn:microsoft.com/office/officeart/2005/8/layout/hierarchy4"/>
    <dgm:cxn modelId="{DDB6349A-3AAB-4CC3-A18C-F6981D113785}" type="presParOf" srcId="{E75BF49A-0BBD-418B-A465-D5C73CDDC862}" destId="{4DCFFE4E-D875-4474-BBA9-663BE135DDC2}" srcOrd="0" destOrd="0" presId="urn:microsoft.com/office/officeart/2005/8/layout/hierarchy4"/>
    <dgm:cxn modelId="{24EDA66B-C140-46A6-A684-CD698ED57B84}" type="presParOf" srcId="{4DCFFE4E-D875-4474-BBA9-663BE135DDC2}" destId="{785852FF-A3D1-4DEF-A6D2-958AF2FA4DF2}" srcOrd="0" destOrd="0" presId="urn:microsoft.com/office/officeart/2005/8/layout/hierarchy4"/>
    <dgm:cxn modelId="{C725A022-1B1C-4E7E-BA93-D0964BCBE689}" type="presParOf" srcId="{4DCFFE4E-D875-4474-BBA9-663BE135DDC2}" destId="{8DCE2ED1-22D2-49A6-A840-1251B10CD5E3}" srcOrd="1" destOrd="0" presId="urn:microsoft.com/office/officeart/2005/8/layout/hierarchy4"/>
    <dgm:cxn modelId="{B43519E4-8B7D-4C56-A0B6-96F89939B42E}" type="presParOf" srcId="{4DCFFE4E-D875-4474-BBA9-663BE135DDC2}" destId="{A144A1E6-8052-4FC4-937C-C8803106DB7C}" srcOrd="2" destOrd="0" presId="urn:microsoft.com/office/officeart/2005/8/layout/hierarchy4"/>
    <dgm:cxn modelId="{4C52A81F-34AC-4A24-AD1D-51626272BDA5}" type="presParOf" srcId="{A144A1E6-8052-4FC4-937C-C8803106DB7C}" destId="{270E4CD7-9D44-437C-98B1-089C5D2B9D3E}" srcOrd="0" destOrd="0" presId="urn:microsoft.com/office/officeart/2005/8/layout/hierarchy4"/>
    <dgm:cxn modelId="{D83D38D6-93F2-43E2-88D2-C307D7EC861E}" type="presParOf" srcId="{270E4CD7-9D44-437C-98B1-089C5D2B9D3E}" destId="{A6F58F1C-847B-49ED-BD4A-091519AB01D4}" srcOrd="0" destOrd="0" presId="urn:microsoft.com/office/officeart/2005/8/layout/hierarchy4"/>
    <dgm:cxn modelId="{14C6735A-2C76-4118-8594-AC5664A42A07}" type="presParOf" srcId="{270E4CD7-9D44-437C-98B1-089C5D2B9D3E}" destId="{E3075813-BA5A-4E93-BBA4-F1CE37140A59}" srcOrd="1" destOrd="0" presId="urn:microsoft.com/office/officeart/2005/8/layout/hierarchy4"/>
    <dgm:cxn modelId="{D1BADCF1-8EAD-4F34-9F7C-0693870779B1}" type="presParOf" srcId="{270E4CD7-9D44-437C-98B1-089C5D2B9D3E}" destId="{871EC125-4C38-439B-B21F-D7439CDC2963}" srcOrd="2" destOrd="0" presId="urn:microsoft.com/office/officeart/2005/8/layout/hierarchy4"/>
    <dgm:cxn modelId="{EC76244A-A636-4825-8B2E-72C45E8C81AF}" type="presParOf" srcId="{871EC125-4C38-439B-B21F-D7439CDC2963}" destId="{5C18747A-4A71-4639-AD83-D64C82471A1C}" srcOrd="0" destOrd="0" presId="urn:microsoft.com/office/officeart/2005/8/layout/hierarchy4"/>
    <dgm:cxn modelId="{35824AFA-C89B-46DE-B414-0364E614B837}" type="presParOf" srcId="{5C18747A-4A71-4639-AD83-D64C82471A1C}" destId="{8BA8D79F-49AA-4FD0-8F3E-54F57E0D7D56}" srcOrd="0" destOrd="0" presId="urn:microsoft.com/office/officeart/2005/8/layout/hierarchy4"/>
    <dgm:cxn modelId="{E3FD235C-DB4F-48EC-8298-19C4F4E069FB}" type="presParOf" srcId="{5C18747A-4A71-4639-AD83-D64C82471A1C}" destId="{1C2789F1-2931-4396-98CB-D74D62E93EA9}" srcOrd="1" destOrd="0" presId="urn:microsoft.com/office/officeart/2005/8/layout/hierarchy4"/>
    <dgm:cxn modelId="{F42D1571-9E22-4E78-A912-5DB44BABC0D4}" type="presParOf" srcId="{871EC125-4C38-439B-B21F-D7439CDC2963}" destId="{0AA19764-1815-4FC6-AFAB-3AFB58D37F55}" srcOrd="1" destOrd="0" presId="urn:microsoft.com/office/officeart/2005/8/layout/hierarchy4"/>
    <dgm:cxn modelId="{82FF1DB1-A218-4E7E-AFDE-C6B1EC469260}" type="presParOf" srcId="{871EC125-4C38-439B-B21F-D7439CDC2963}" destId="{6CD681BD-1347-4710-914A-9191B37E18C5}" srcOrd="2" destOrd="0" presId="urn:microsoft.com/office/officeart/2005/8/layout/hierarchy4"/>
    <dgm:cxn modelId="{04E3B91F-7FDF-4CBF-87CA-863D38D9D301}" type="presParOf" srcId="{6CD681BD-1347-4710-914A-9191B37E18C5}" destId="{2EC434C8-C2F6-4EF6-BA39-51649C490855}" srcOrd="0" destOrd="0" presId="urn:microsoft.com/office/officeart/2005/8/layout/hierarchy4"/>
    <dgm:cxn modelId="{169BA002-2F27-48AD-876D-9FCF7B32EA66}" type="presParOf" srcId="{6CD681BD-1347-4710-914A-9191B37E18C5}" destId="{3FB27580-0531-478C-B938-2BC904097A48}" srcOrd="1" destOrd="0" presId="urn:microsoft.com/office/officeart/2005/8/layout/hierarchy4"/>
    <dgm:cxn modelId="{8622B408-3AAF-452D-A186-0697A2182AD5}" type="presParOf" srcId="{6CD681BD-1347-4710-914A-9191B37E18C5}" destId="{E3862843-FC3E-4A19-9FF2-490FE2473CC9}" srcOrd="2" destOrd="0" presId="urn:microsoft.com/office/officeart/2005/8/layout/hierarchy4"/>
    <dgm:cxn modelId="{7FB88D67-C53E-40A7-B4A0-39ED3C19D798}" type="presParOf" srcId="{E3862843-FC3E-4A19-9FF2-490FE2473CC9}" destId="{FEC2CC2B-5BE5-4CA0-8074-9FC0E8B54BA4}" srcOrd="0" destOrd="0" presId="urn:microsoft.com/office/officeart/2005/8/layout/hierarchy4"/>
    <dgm:cxn modelId="{A659D7C5-1582-4A1B-94AB-F254AABE75BA}" type="presParOf" srcId="{FEC2CC2B-5BE5-4CA0-8074-9FC0E8B54BA4}" destId="{640F0E14-2577-4F94-B6B7-DA6B19C7C876}" srcOrd="0" destOrd="0" presId="urn:microsoft.com/office/officeart/2005/8/layout/hierarchy4"/>
    <dgm:cxn modelId="{A6CA5AB1-A836-48A3-81FC-4E88B485399A}" type="presParOf" srcId="{FEC2CC2B-5BE5-4CA0-8074-9FC0E8B54BA4}" destId="{D0DCA365-8898-4A1B-8DF6-8EBF4BA290EB}" srcOrd="1" destOrd="0" presId="urn:microsoft.com/office/officeart/2005/8/layout/hierarchy4"/>
    <dgm:cxn modelId="{E16D82E8-558D-4D09-A233-D837AD789A03}" type="presParOf" srcId="{E3862843-FC3E-4A19-9FF2-490FE2473CC9}" destId="{CDC64815-362E-4B1A-B19A-120CE49DC47F}" srcOrd="1" destOrd="0" presId="urn:microsoft.com/office/officeart/2005/8/layout/hierarchy4"/>
    <dgm:cxn modelId="{CD74BEA8-DA8C-40EA-A1E2-407D117F0397}" type="presParOf" srcId="{E3862843-FC3E-4A19-9FF2-490FE2473CC9}" destId="{193A46D5-87E5-4BEA-91E6-CFFA1B77E919}" srcOrd="2" destOrd="0" presId="urn:microsoft.com/office/officeart/2005/8/layout/hierarchy4"/>
    <dgm:cxn modelId="{E78D1F40-A5FF-44AA-8B38-7C491102CB28}" type="presParOf" srcId="{193A46D5-87E5-4BEA-91E6-CFFA1B77E919}" destId="{630A8825-F86C-40D0-BBBC-1C1EFF490F4F}" srcOrd="0" destOrd="0" presId="urn:microsoft.com/office/officeart/2005/8/layout/hierarchy4"/>
    <dgm:cxn modelId="{355CAF3E-2310-4BE7-9267-A6AE0F7505CB}" type="presParOf" srcId="{193A46D5-87E5-4BEA-91E6-CFFA1B77E919}" destId="{E43F807B-91DA-49C1-9C0E-244F6806B60F}" srcOrd="1" destOrd="0" presId="urn:microsoft.com/office/officeart/2005/8/layout/hierarchy4"/>
    <dgm:cxn modelId="{68EB5794-6602-43E6-B2AB-7F5B474BA86B}" type="presParOf" srcId="{A144A1E6-8052-4FC4-937C-C8803106DB7C}" destId="{AAFAD974-94A2-4CF1-B8F8-B34020F1DC59}" srcOrd="1" destOrd="0" presId="urn:microsoft.com/office/officeart/2005/8/layout/hierarchy4"/>
    <dgm:cxn modelId="{BE52E834-6A82-4F55-8032-E111D1C5D119}" type="presParOf" srcId="{A144A1E6-8052-4FC4-937C-C8803106DB7C}" destId="{3C53D8E0-2465-46B0-A3D2-EDD2FFF458D4}" srcOrd="2" destOrd="0" presId="urn:microsoft.com/office/officeart/2005/8/layout/hierarchy4"/>
    <dgm:cxn modelId="{5FA81ADA-7035-46BD-B02A-7A3A0CCFAFDF}" type="presParOf" srcId="{3C53D8E0-2465-46B0-A3D2-EDD2FFF458D4}" destId="{034A48AA-1379-40FA-B065-EFC0E92F0ECF}" srcOrd="0" destOrd="0" presId="urn:microsoft.com/office/officeart/2005/8/layout/hierarchy4"/>
    <dgm:cxn modelId="{2EDA03D6-927E-420F-B7E4-488A39CDCB6A}" type="presParOf" srcId="{3C53D8E0-2465-46B0-A3D2-EDD2FFF458D4}" destId="{BAA28D77-9A93-48E0-93D2-5D154BBE4E35}" srcOrd="1" destOrd="0" presId="urn:microsoft.com/office/officeart/2005/8/layout/hierarchy4"/>
    <dgm:cxn modelId="{C54BAB64-CCF2-4EBD-AB2F-134EDA6AB571}" type="presParOf" srcId="{3C53D8E0-2465-46B0-A3D2-EDD2FFF458D4}" destId="{C688C2C5-285E-497A-92EA-50F9F655EABC}" srcOrd="2" destOrd="0" presId="urn:microsoft.com/office/officeart/2005/8/layout/hierarchy4"/>
    <dgm:cxn modelId="{A571A0EA-7158-4A1A-90F9-FAE5259F4577}" type="presParOf" srcId="{C688C2C5-285E-497A-92EA-50F9F655EABC}" destId="{35AF25FD-C9FA-4A71-AF46-8702AA4C6F1A}" srcOrd="0" destOrd="0" presId="urn:microsoft.com/office/officeart/2005/8/layout/hierarchy4"/>
    <dgm:cxn modelId="{DCE9995B-592C-4844-B21F-434F69914E3E}" type="presParOf" srcId="{35AF25FD-C9FA-4A71-AF46-8702AA4C6F1A}" destId="{144143C3-D7E8-407C-AD5A-F170A00625D9}" srcOrd="0" destOrd="0" presId="urn:microsoft.com/office/officeart/2005/8/layout/hierarchy4"/>
    <dgm:cxn modelId="{1BA61F53-52BF-44AF-9D92-ED3E19E748D9}" type="presParOf" srcId="{35AF25FD-C9FA-4A71-AF46-8702AA4C6F1A}" destId="{B00CE10A-0820-4E63-88BC-E0AEFAAA8107}" srcOrd="1" destOrd="0" presId="urn:microsoft.com/office/officeart/2005/8/layout/hierarchy4"/>
    <dgm:cxn modelId="{5797B616-A6CD-4763-8235-85A189D120E7}" type="presParOf" srcId="{C688C2C5-285E-497A-92EA-50F9F655EABC}" destId="{78D5A53A-C6B4-4FCA-87B1-4CF359DD2591}" srcOrd="1" destOrd="0" presId="urn:microsoft.com/office/officeart/2005/8/layout/hierarchy4"/>
    <dgm:cxn modelId="{1AA03A13-FDAA-4DA9-BCFF-5D9805A3D0E8}" type="presParOf" srcId="{C688C2C5-285E-497A-92EA-50F9F655EABC}" destId="{80A1857D-9E63-40C2-925E-06B3013E0C7D}" srcOrd="2" destOrd="0" presId="urn:microsoft.com/office/officeart/2005/8/layout/hierarchy4"/>
    <dgm:cxn modelId="{A0845DBE-C130-4715-B2B8-C38BF379F2A5}" type="presParOf" srcId="{80A1857D-9E63-40C2-925E-06B3013E0C7D}" destId="{AFBE35D1-74D1-48FB-BAEA-9DCCA462B0C7}" srcOrd="0" destOrd="0" presId="urn:microsoft.com/office/officeart/2005/8/layout/hierarchy4"/>
    <dgm:cxn modelId="{85BE6871-A564-4A0B-BA8B-772004A6F267}" type="presParOf" srcId="{80A1857D-9E63-40C2-925E-06B3013E0C7D}" destId="{F3C7A6E4-E22D-4D7E-855C-A27A7B660A63}" srcOrd="1" destOrd="0" presId="urn:microsoft.com/office/officeart/2005/8/layout/hierarchy4"/>
    <dgm:cxn modelId="{AFBD8230-2691-45AD-8C46-240CAB45B102}" type="presParOf" srcId="{80A1857D-9E63-40C2-925E-06B3013E0C7D}" destId="{7D15D7A0-B116-4076-84FF-2FF56CBEF5F4}" srcOrd="2" destOrd="0" presId="urn:microsoft.com/office/officeart/2005/8/layout/hierarchy4"/>
    <dgm:cxn modelId="{47ECCA99-EA4B-4493-A091-34D9BF8533A5}" type="presParOf" srcId="{7D15D7A0-B116-4076-84FF-2FF56CBEF5F4}" destId="{28ABE7BE-0AEC-4F37-B29C-DD33FFF68672}" srcOrd="0" destOrd="0" presId="urn:microsoft.com/office/officeart/2005/8/layout/hierarchy4"/>
    <dgm:cxn modelId="{773081C2-B7BE-4F40-9F85-C29CA1DFCB35}" type="presParOf" srcId="{28ABE7BE-0AEC-4F37-B29C-DD33FFF68672}" destId="{42DF44E8-6880-46D2-B6C6-1A0108D368E6}" srcOrd="0" destOrd="0" presId="urn:microsoft.com/office/officeart/2005/8/layout/hierarchy4"/>
    <dgm:cxn modelId="{6900E37C-76AB-4FBB-8DAD-A31B3AAAFD6D}" type="presParOf" srcId="{28ABE7BE-0AEC-4F37-B29C-DD33FFF68672}" destId="{40D41A38-DBE3-422A-8E36-47E51200A8B4}" srcOrd="1" destOrd="0" presId="urn:microsoft.com/office/officeart/2005/8/layout/hierarchy4"/>
    <dgm:cxn modelId="{634708D9-2CD0-41B2-A49B-8415F12D3243}" type="presParOf" srcId="{7D15D7A0-B116-4076-84FF-2FF56CBEF5F4}" destId="{1CAFCA63-DDC5-42FF-B5B9-4F60D4DBC2BB}" srcOrd="1" destOrd="0" presId="urn:microsoft.com/office/officeart/2005/8/layout/hierarchy4"/>
    <dgm:cxn modelId="{D51132C1-1822-4D92-8105-CFC885ACE725}" type="presParOf" srcId="{7D15D7A0-B116-4076-84FF-2FF56CBEF5F4}" destId="{51C53D6C-45C3-46E3-9149-9E8D8DFAC0A9}" srcOrd="2" destOrd="0" presId="urn:microsoft.com/office/officeart/2005/8/layout/hierarchy4"/>
    <dgm:cxn modelId="{84A36A0C-5CF9-405F-9872-85F9012D9AB2}" type="presParOf" srcId="{51C53D6C-45C3-46E3-9149-9E8D8DFAC0A9}" destId="{38B816AE-EBFB-461C-9869-AB54ABB3DE24}" srcOrd="0" destOrd="0" presId="urn:microsoft.com/office/officeart/2005/8/layout/hierarchy4"/>
    <dgm:cxn modelId="{2D4F72B6-6A8E-48FF-BAD1-C105EDFDE536}" type="presParOf" srcId="{51C53D6C-45C3-46E3-9149-9E8D8DFAC0A9}" destId="{70B13279-B8F3-4D10-B275-3DB7F84A44A0}" srcOrd="1" destOrd="0" presId="urn:microsoft.com/office/officeart/2005/8/layout/hierarchy4"/>
    <dgm:cxn modelId="{B1312750-9539-418E-95F1-81D11B4C8E2A}" type="presParOf" srcId="{51C53D6C-45C3-46E3-9149-9E8D8DFAC0A9}" destId="{87E849DD-6ACE-4F5E-BAA3-FE457F993B78}" srcOrd="2" destOrd="0" presId="urn:microsoft.com/office/officeart/2005/8/layout/hierarchy4"/>
    <dgm:cxn modelId="{389FA485-299E-494E-BC73-25DB00C30969}" type="presParOf" srcId="{87E849DD-6ACE-4F5E-BAA3-FE457F993B78}" destId="{AAF6FCD5-F629-4E9A-AD10-BD492EF0183C}" srcOrd="0" destOrd="0" presId="urn:microsoft.com/office/officeart/2005/8/layout/hierarchy4"/>
    <dgm:cxn modelId="{95DDC81E-11E6-4FFF-B774-83127D3025BB}" type="presParOf" srcId="{AAF6FCD5-F629-4E9A-AD10-BD492EF0183C}" destId="{A3E3E299-D647-4558-A3B7-080A68A25C67}" srcOrd="0" destOrd="0" presId="urn:microsoft.com/office/officeart/2005/8/layout/hierarchy4"/>
    <dgm:cxn modelId="{D5881763-2076-42F0-8E7D-69E5129705D9}" type="presParOf" srcId="{AAF6FCD5-F629-4E9A-AD10-BD492EF0183C}" destId="{845989D0-FA8C-4B17-B0BB-884367E606D5}" srcOrd="1" destOrd="0" presId="urn:microsoft.com/office/officeart/2005/8/layout/hierarchy4"/>
    <dgm:cxn modelId="{D1F18F74-8432-49C3-BF89-72BBB53048C5}" type="presParOf" srcId="{87E849DD-6ACE-4F5E-BAA3-FE457F993B78}" destId="{C312C1FB-4965-4D8C-AEF3-D50C2A6EAD5C}" srcOrd="1" destOrd="0" presId="urn:microsoft.com/office/officeart/2005/8/layout/hierarchy4"/>
    <dgm:cxn modelId="{8EAA69A9-442D-4268-95C3-F38D43417988}" type="presParOf" srcId="{87E849DD-6ACE-4F5E-BAA3-FE457F993B78}" destId="{C7AB3F06-C336-4FEB-9088-03025C12DB5F}" srcOrd="2" destOrd="0" presId="urn:microsoft.com/office/officeart/2005/8/layout/hierarchy4"/>
    <dgm:cxn modelId="{E9EEF3BB-8515-4D5F-A0FB-7B7245D6BB41}" type="presParOf" srcId="{C7AB3F06-C336-4FEB-9088-03025C12DB5F}" destId="{1545AD12-8C2D-4864-B2B0-8A5F51C64295}" srcOrd="0" destOrd="0" presId="urn:microsoft.com/office/officeart/2005/8/layout/hierarchy4"/>
    <dgm:cxn modelId="{8D13F962-3925-4BB0-A85B-71B46080A48D}" type="presParOf" srcId="{C7AB3F06-C336-4FEB-9088-03025C12DB5F}" destId="{ABA2D71C-7F0C-460A-AD6E-90E81EB89DAB}" srcOrd="1" destOrd="0" presId="urn:microsoft.com/office/officeart/2005/8/layout/hierarchy4"/>
  </dgm:cxnLst>
  <dgm:bg/>
  <dgm:whole/>
</dgm:dataModel>
</file>

<file path=ppt/diagrams/data142.xml><?xml version="1.0" encoding="utf-8"?>
<dgm:dataModel xmlns:dgm="http://schemas.openxmlformats.org/drawingml/2006/diagram" xmlns:a="http://schemas.openxmlformats.org/drawingml/2006/main">
  <dgm:ptLst>
    <dgm:pt modelId="{82AD6EC5-25B8-4AE9-9B8C-50B6D68B73C5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C1E32237-FA95-4006-A9D0-3F6E18932828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Isabel Beatriz Beltrán Del Castillo y Ordaz</a:t>
          </a:r>
          <a:endParaRPr lang="es-CO" sz="2400" i="1" dirty="0"/>
        </a:p>
      </dgm:t>
    </dgm:pt>
    <dgm:pt modelId="{52DE75E8-6038-4BD3-A71B-0B8A441E6CF0}" type="parTrans" cxnId="{AB1329CE-9FA1-4EE7-B24D-7EAC4D84B0CE}">
      <dgm:prSet/>
      <dgm:spPr/>
      <dgm:t>
        <a:bodyPr/>
        <a:lstStyle/>
        <a:p>
          <a:endParaRPr lang="es-CO"/>
        </a:p>
      </dgm:t>
    </dgm:pt>
    <dgm:pt modelId="{5E41B648-C2E7-48D4-A255-49DD5A91AFCD}" type="sibTrans" cxnId="{AB1329CE-9FA1-4EE7-B24D-7EAC4D84B0CE}">
      <dgm:prSet/>
      <dgm:spPr/>
      <dgm:t>
        <a:bodyPr/>
        <a:lstStyle/>
        <a:p>
          <a:endParaRPr lang="es-CO"/>
        </a:p>
      </dgm:t>
    </dgm:pt>
    <dgm:pt modelId="{E4D63C47-88AF-4407-AA1E-7341734024E7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Diego                             Beltrán Del Castillo</a:t>
          </a:r>
          <a:endParaRPr lang="es-CO" sz="2000" dirty="0"/>
        </a:p>
      </dgm:t>
    </dgm:pt>
    <dgm:pt modelId="{B7AB0A6A-CC04-4A25-95E1-5B8B9BA6813E}" type="parTrans" cxnId="{CE11040A-04E1-46AB-8D09-837907BB8590}">
      <dgm:prSet/>
      <dgm:spPr/>
      <dgm:t>
        <a:bodyPr/>
        <a:lstStyle/>
        <a:p>
          <a:endParaRPr lang="es-CO"/>
        </a:p>
      </dgm:t>
    </dgm:pt>
    <dgm:pt modelId="{AC2ACD36-FAC7-4720-AABF-8E809FAC315D}" type="sibTrans" cxnId="{CE11040A-04E1-46AB-8D09-837907BB8590}">
      <dgm:prSet/>
      <dgm:spPr/>
      <dgm:t>
        <a:bodyPr/>
        <a:lstStyle/>
        <a:p>
          <a:endParaRPr lang="es-CO"/>
        </a:p>
      </dgm:t>
    </dgm:pt>
    <dgm:pt modelId="{E1949169-745B-4500-A252-B133A82C8C23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Jacinta García de Ordaz y Figueroa</a:t>
          </a:r>
          <a:endParaRPr lang="es-CO" sz="2000" dirty="0"/>
        </a:p>
      </dgm:t>
    </dgm:pt>
    <dgm:pt modelId="{975CE969-6E1F-4032-ACB1-15EC7A656E5C}" type="parTrans" cxnId="{7AA3A13D-F7B4-4656-94B0-09B589EC86D7}">
      <dgm:prSet/>
      <dgm:spPr/>
      <dgm:t>
        <a:bodyPr/>
        <a:lstStyle/>
        <a:p>
          <a:endParaRPr lang="es-CO"/>
        </a:p>
      </dgm:t>
    </dgm:pt>
    <dgm:pt modelId="{DA961779-8990-4605-924F-5FD3C60BB3D3}" type="sibTrans" cxnId="{7AA3A13D-F7B4-4656-94B0-09B589EC86D7}">
      <dgm:prSet/>
      <dgm:spPr/>
      <dgm:t>
        <a:bodyPr/>
        <a:lstStyle/>
        <a:p>
          <a:endParaRPr lang="es-CO"/>
        </a:p>
      </dgm:t>
    </dgm:pt>
    <dgm:pt modelId="{79F48DC6-1FB5-4A2F-BA6A-7A0744C30655}">
      <dgm:prSet phldrT="[Texto]" phldr="1"/>
      <dgm:spPr/>
      <dgm:t>
        <a:bodyPr/>
        <a:lstStyle/>
        <a:p>
          <a:endParaRPr lang="es-CO" dirty="0"/>
        </a:p>
      </dgm:t>
    </dgm:pt>
    <dgm:pt modelId="{890A7BB1-40E4-405A-AC04-D3EDF21F2046}" type="parTrans" cxnId="{FC4AFF8E-D087-4F14-82A4-8D900750CECA}">
      <dgm:prSet/>
      <dgm:spPr/>
      <dgm:t>
        <a:bodyPr/>
        <a:lstStyle/>
        <a:p>
          <a:endParaRPr lang="es-CO"/>
        </a:p>
      </dgm:t>
    </dgm:pt>
    <dgm:pt modelId="{4FD2B227-20A8-49C8-8C3D-BF9FDDA327E8}" type="sibTrans" cxnId="{FC4AFF8E-D087-4F14-82A4-8D900750CECA}">
      <dgm:prSet/>
      <dgm:spPr/>
      <dgm:t>
        <a:bodyPr/>
        <a:lstStyle/>
        <a:p>
          <a:endParaRPr lang="es-CO"/>
        </a:p>
      </dgm:t>
    </dgm:pt>
    <dgm:pt modelId="{508F72C5-9F0F-42D7-A251-3BC394D33E4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Juan García De Ordaz Mancilla</a:t>
          </a:r>
          <a:endParaRPr lang="es-CO" sz="1800" dirty="0"/>
        </a:p>
      </dgm:t>
    </dgm:pt>
    <dgm:pt modelId="{DA652586-DFBC-40C5-B3C6-0D87CBDE2092}" type="parTrans" cxnId="{3B7F1F22-C00A-4F5F-BDE0-109445D3A9CE}">
      <dgm:prSet/>
      <dgm:spPr/>
      <dgm:t>
        <a:bodyPr/>
        <a:lstStyle/>
        <a:p>
          <a:endParaRPr lang="es-CO"/>
        </a:p>
      </dgm:t>
    </dgm:pt>
    <dgm:pt modelId="{91A950A3-AEB6-4700-9DF0-7E0B87ECE6D9}" type="sibTrans" cxnId="{3B7F1F22-C00A-4F5F-BDE0-109445D3A9CE}">
      <dgm:prSet/>
      <dgm:spPr/>
      <dgm:t>
        <a:bodyPr/>
        <a:lstStyle/>
        <a:p>
          <a:endParaRPr lang="es-CO"/>
        </a:p>
      </dgm:t>
    </dgm:pt>
    <dgm:pt modelId="{49D2F663-6801-48DD-8224-2EB8AE72C0B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Marina Cortés De Figueroa</a:t>
          </a:r>
          <a:endParaRPr lang="es-CO" sz="1800" dirty="0"/>
        </a:p>
      </dgm:t>
    </dgm:pt>
    <dgm:pt modelId="{C03F6BF9-1C01-4232-990A-016DD2B4A51E}" type="parTrans" cxnId="{AA1B59C7-67C1-4E8B-B349-D2E8F2A4932A}">
      <dgm:prSet/>
      <dgm:spPr/>
      <dgm:t>
        <a:bodyPr/>
        <a:lstStyle/>
        <a:p>
          <a:endParaRPr lang="es-CO"/>
        </a:p>
      </dgm:t>
    </dgm:pt>
    <dgm:pt modelId="{27CC1F87-0024-4DF4-8804-0846C965797B}" type="sibTrans" cxnId="{AA1B59C7-67C1-4E8B-B349-D2E8F2A4932A}">
      <dgm:prSet/>
      <dgm:spPr/>
      <dgm:t>
        <a:bodyPr/>
        <a:lstStyle/>
        <a:p>
          <a:endParaRPr lang="es-CO"/>
        </a:p>
      </dgm:t>
    </dgm:pt>
    <dgm:pt modelId="{0E4D3B54-1CD1-4C11-AED1-4BFC914BCC33}" type="pres">
      <dgm:prSet presAssocID="{82AD6EC5-25B8-4AE9-9B8C-50B6D68B73C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33FDCE16-D5D6-477A-9F23-69A53A3993EA}" type="pres">
      <dgm:prSet presAssocID="{C1E32237-FA95-4006-A9D0-3F6E18932828}" presName="vertOne" presStyleCnt="0"/>
      <dgm:spPr/>
    </dgm:pt>
    <dgm:pt modelId="{5F944BE0-909B-4165-95FC-9D10E379EB24}" type="pres">
      <dgm:prSet presAssocID="{C1E32237-FA95-4006-A9D0-3F6E1893282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429A464-1C4D-4C8D-8A71-817821A917E5}" type="pres">
      <dgm:prSet presAssocID="{C1E32237-FA95-4006-A9D0-3F6E18932828}" presName="parTransOne" presStyleCnt="0"/>
      <dgm:spPr/>
    </dgm:pt>
    <dgm:pt modelId="{2BBB50F2-A1D4-4A3B-BF9B-29160F0B8FFA}" type="pres">
      <dgm:prSet presAssocID="{C1E32237-FA95-4006-A9D0-3F6E18932828}" presName="horzOne" presStyleCnt="0"/>
      <dgm:spPr/>
    </dgm:pt>
    <dgm:pt modelId="{590B5CE0-DD8B-4830-9BB7-F3E389CF3819}" type="pres">
      <dgm:prSet presAssocID="{E4D63C47-88AF-4407-AA1E-7341734024E7}" presName="vertTwo" presStyleCnt="0"/>
      <dgm:spPr/>
    </dgm:pt>
    <dgm:pt modelId="{D1732245-639E-4DCB-8B0B-2665F60FEFB3}" type="pres">
      <dgm:prSet presAssocID="{E4D63C47-88AF-4407-AA1E-7341734024E7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A680AD4-8C78-4FAC-91B2-E8F7FA0768ED}" type="pres">
      <dgm:prSet presAssocID="{E4D63C47-88AF-4407-AA1E-7341734024E7}" presName="horzTwo" presStyleCnt="0"/>
      <dgm:spPr/>
    </dgm:pt>
    <dgm:pt modelId="{B507F56F-A42A-4984-B260-94F54911F7BE}" type="pres">
      <dgm:prSet presAssocID="{AC2ACD36-FAC7-4720-AABF-8E809FAC315D}" presName="sibSpaceTwo" presStyleCnt="0"/>
      <dgm:spPr/>
    </dgm:pt>
    <dgm:pt modelId="{434C56D5-BF70-40D5-90D0-FBE92AE77466}" type="pres">
      <dgm:prSet presAssocID="{E1949169-745B-4500-A252-B133A82C8C23}" presName="vertTwo" presStyleCnt="0"/>
      <dgm:spPr/>
    </dgm:pt>
    <dgm:pt modelId="{7FA61BCB-FBE2-4B51-B9D9-34A09C3C1602}" type="pres">
      <dgm:prSet presAssocID="{E1949169-745B-4500-A252-B133A82C8C23}" presName="txTwo" presStyleLbl="node2" presStyleIdx="1" presStyleCnt="2" custLinFactNeighborX="-1442" custLinFactNeighborY="-963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485DD3B-D14E-44B2-88D6-3E34D6F4A6D6}" type="pres">
      <dgm:prSet presAssocID="{E1949169-745B-4500-A252-B133A82C8C23}" presName="parTransTwo" presStyleCnt="0"/>
      <dgm:spPr/>
    </dgm:pt>
    <dgm:pt modelId="{E897BA74-1C11-4128-B7C0-4D03BBCFF654}" type="pres">
      <dgm:prSet presAssocID="{E1949169-745B-4500-A252-B133A82C8C23}" presName="horzTwo" presStyleCnt="0"/>
      <dgm:spPr/>
    </dgm:pt>
    <dgm:pt modelId="{B196270B-60BE-4840-9198-06A2DAE5E0AE}" type="pres">
      <dgm:prSet presAssocID="{79F48DC6-1FB5-4A2F-BA6A-7A0744C30655}" presName="vertThree" presStyleCnt="0"/>
      <dgm:spPr/>
    </dgm:pt>
    <dgm:pt modelId="{3A2D82D0-AFD6-41E7-9B71-F811CF343821}" type="pres">
      <dgm:prSet presAssocID="{79F48DC6-1FB5-4A2F-BA6A-7A0744C30655}" presName="txThree" presStyleLbl="node3" presStyleIdx="0" presStyleCnt="3" custFlipHor="1" custScaleX="1161" custScaleY="323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47AE166-B4C8-40BC-B198-62BB06FDCB00}" type="pres">
      <dgm:prSet presAssocID="{79F48DC6-1FB5-4A2F-BA6A-7A0744C30655}" presName="horzThree" presStyleCnt="0"/>
      <dgm:spPr/>
    </dgm:pt>
    <dgm:pt modelId="{9CDFA782-48CF-4E21-891A-8AF684520F31}" type="pres">
      <dgm:prSet presAssocID="{4FD2B227-20A8-49C8-8C3D-BF9FDDA327E8}" presName="sibSpaceThree" presStyleCnt="0"/>
      <dgm:spPr/>
    </dgm:pt>
    <dgm:pt modelId="{E3E177D8-C0DB-4DA9-955C-B258B3E5760D}" type="pres">
      <dgm:prSet presAssocID="{508F72C5-9F0F-42D7-A251-3BC394D33E47}" presName="vertThree" presStyleCnt="0"/>
      <dgm:spPr/>
    </dgm:pt>
    <dgm:pt modelId="{5F982173-C524-4387-9C85-67BAEFEFC08D}" type="pres">
      <dgm:prSet presAssocID="{508F72C5-9F0F-42D7-A251-3BC394D33E47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C992D39-DFB2-488D-8054-A9CC9473AA55}" type="pres">
      <dgm:prSet presAssocID="{508F72C5-9F0F-42D7-A251-3BC394D33E47}" presName="horzThree" presStyleCnt="0"/>
      <dgm:spPr/>
    </dgm:pt>
    <dgm:pt modelId="{C861F7DC-3AAA-40C6-BB73-0EC26E62A924}" type="pres">
      <dgm:prSet presAssocID="{91A950A3-AEB6-4700-9DF0-7E0B87ECE6D9}" presName="sibSpaceThree" presStyleCnt="0"/>
      <dgm:spPr/>
    </dgm:pt>
    <dgm:pt modelId="{45CDCB7C-EDCB-41C5-852D-5A74AFB43066}" type="pres">
      <dgm:prSet presAssocID="{49D2F663-6801-48DD-8224-2EB8AE72C0B5}" presName="vertThree" presStyleCnt="0"/>
      <dgm:spPr/>
    </dgm:pt>
    <dgm:pt modelId="{098AF0D7-A55F-46D5-B60C-2D573B0CB3DE}" type="pres">
      <dgm:prSet presAssocID="{49D2F663-6801-48DD-8224-2EB8AE72C0B5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98D64D8-3BF0-4A29-B88E-8B362765E898}" type="pres">
      <dgm:prSet presAssocID="{49D2F663-6801-48DD-8224-2EB8AE72C0B5}" presName="horzThree" presStyleCnt="0"/>
      <dgm:spPr/>
    </dgm:pt>
  </dgm:ptLst>
  <dgm:cxnLst>
    <dgm:cxn modelId="{A652BA4E-6FB5-4520-8BA3-5401A694B84A}" type="presOf" srcId="{508F72C5-9F0F-42D7-A251-3BC394D33E47}" destId="{5F982173-C524-4387-9C85-67BAEFEFC08D}" srcOrd="0" destOrd="0" presId="urn:microsoft.com/office/officeart/2005/8/layout/hierarchy4"/>
    <dgm:cxn modelId="{CE11040A-04E1-46AB-8D09-837907BB8590}" srcId="{C1E32237-FA95-4006-A9D0-3F6E18932828}" destId="{E4D63C47-88AF-4407-AA1E-7341734024E7}" srcOrd="0" destOrd="0" parTransId="{B7AB0A6A-CC04-4A25-95E1-5B8B9BA6813E}" sibTransId="{AC2ACD36-FAC7-4720-AABF-8E809FAC315D}"/>
    <dgm:cxn modelId="{AB1329CE-9FA1-4EE7-B24D-7EAC4D84B0CE}" srcId="{82AD6EC5-25B8-4AE9-9B8C-50B6D68B73C5}" destId="{C1E32237-FA95-4006-A9D0-3F6E18932828}" srcOrd="0" destOrd="0" parTransId="{52DE75E8-6038-4BD3-A71B-0B8A441E6CF0}" sibTransId="{5E41B648-C2E7-48D4-A255-49DD5A91AFCD}"/>
    <dgm:cxn modelId="{7CD8FCDE-041C-4A46-929A-44BB3FD93A72}" type="presOf" srcId="{49D2F663-6801-48DD-8224-2EB8AE72C0B5}" destId="{098AF0D7-A55F-46D5-B60C-2D573B0CB3DE}" srcOrd="0" destOrd="0" presId="urn:microsoft.com/office/officeart/2005/8/layout/hierarchy4"/>
    <dgm:cxn modelId="{3B7F1F22-C00A-4F5F-BDE0-109445D3A9CE}" srcId="{E1949169-745B-4500-A252-B133A82C8C23}" destId="{508F72C5-9F0F-42D7-A251-3BC394D33E47}" srcOrd="1" destOrd="0" parTransId="{DA652586-DFBC-40C5-B3C6-0D87CBDE2092}" sibTransId="{91A950A3-AEB6-4700-9DF0-7E0B87ECE6D9}"/>
    <dgm:cxn modelId="{CA86DAE4-8E0C-41DC-9156-25D2AF641732}" type="presOf" srcId="{E1949169-745B-4500-A252-B133A82C8C23}" destId="{7FA61BCB-FBE2-4B51-B9D9-34A09C3C1602}" srcOrd="0" destOrd="0" presId="urn:microsoft.com/office/officeart/2005/8/layout/hierarchy4"/>
    <dgm:cxn modelId="{FC4AFF8E-D087-4F14-82A4-8D900750CECA}" srcId="{E1949169-745B-4500-A252-B133A82C8C23}" destId="{79F48DC6-1FB5-4A2F-BA6A-7A0744C30655}" srcOrd="0" destOrd="0" parTransId="{890A7BB1-40E4-405A-AC04-D3EDF21F2046}" sibTransId="{4FD2B227-20A8-49C8-8C3D-BF9FDDA327E8}"/>
    <dgm:cxn modelId="{8E104B9D-598E-4BFB-B731-5A7E28CC9B23}" type="presOf" srcId="{79F48DC6-1FB5-4A2F-BA6A-7A0744C30655}" destId="{3A2D82D0-AFD6-41E7-9B71-F811CF343821}" srcOrd="0" destOrd="0" presId="urn:microsoft.com/office/officeart/2005/8/layout/hierarchy4"/>
    <dgm:cxn modelId="{3447D864-05A7-4EA5-8794-B92A5ACA0E8E}" type="presOf" srcId="{E4D63C47-88AF-4407-AA1E-7341734024E7}" destId="{D1732245-639E-4DCB-8B0B-2665F60FEFB3}" srcOrd="0" destOrd="0" presId="urn:microsoft.com/office/officeart/2005/8/layout/hierarchy4"/>
    <dgm:cxn modelId="{73755545-54FC-4CA5-992F-F7C4D3228705}" type="presOf" srcId="{82AD6EC5-25B8-4AE9-9B8C-50B6D68B73C5}" destId="{0E4D3B54-1CD1-4C11-AED1-4BFC914BCC33}" srcOrd="0" destOrd="0" presId="urn:microsoft.com/office/officeart/2005/8/layout/hierarchy4"/>
    <dgm:cxn modelId="{FD4F2014-DDEA-4B67-9C32-16003D5CD6DA}" type="presOf" srcId="{C1E32237-FA95-4006-A9D0-3F6E18932828}" destId="{5F944BE0-909B-4165-95FC-9D10E379EB24}" srcOrd="0" destOrd="0" presId="urn:microsoft.com/office/officeart/2005/8/layout/hierarchy4"/>
    <dgm:cxn modelId="{AA1B59C7-67C1-4E8B-B349-D2E8F2A4932A}" srcId="{E1949169-745B-4500-A252-B133A82C8C23}" destId="{49D2F663-6801-48DD-8224-2EB8AE72C0B5}" srcOrd="2" destOrd="0" parTransId="{C03F6BF9-1C01-4232-990A-016DD2B4A51E}" sibTransId="{27CC1F87-0024-4DF4-8804-0846C965797B}"/>
    <dgm:cxn modelId="{7AA3A13D-F7B4-4656-94B0-09B589EC86D7}" srcId="{C1E32237-FA95-4006-A9D0-3F6E18932828}" destId="{E1949169-745B-4500-A252-B133A82C8C23}" srcOrd="1" destOrd="0" parTransId="{975CE969-6E1F-4032-ACB1-15EC7A656E5C}" sibTransId="{DA961779-8990-4605-924F-5FD3C60BB3D3}"/>
    <dgm:cxn modelId="{4F971747-A519-472D-83CC-57E1DE6DC4E1}" type="presParOf" srcId="{0E4D3B54-1CD1-4C11-AED1-4BFC914BCC33}" destId="{33FDCE16-D5D6-477A-9F23-69A53A3993EA}" srcOrd="0" destOrd="0" presId="urn:microsoft.com/office/officeart/2005/8/layout/hierarchy4"/>
    <dgm:cxn modelId="{2B2184DA-9C47-4D8A-B4B8-ECCAADDAC332}" type="presParOf" srcId="{33FDCE16-D5D6-477A-9F23-69A53A3993EA}" destId="{5F944BE0-909B-4165-95FC-9D10E379EB24}" srcOrd="0" destOrd="0" presId="urn:microsoft.com/office/officeart/2005/8/layout/hierarchy4"/>
    <dgm:cxn modelId="{AAE37B43-14C7-48D2-9103-0394C0A3424A}" type="presParOf" srcId="{33FDCE16-D5D6-477A-9F23-69A53A3993EA}" destId="{1429A464-1C4D-4C8D-8A71-817821A917E5}" srcOrd="1" destOrd="0" presId="urn:microsoft.com/office/officeart/2005/8/layout/hierarchy4"/>
    <dgm:cxn modelId="{2C1F9043-AF2B-47D5-A30A-7DE186A30590}" type="presParOf" srcId="{33FDCE16-D5D6-477A-9F23-69A53A3993EA}" destId="{2BBB50F2-A1D4-4A3B-BF9B-29160F0B8FFA}" srcOrd="2" destOrd="0" presId="urn:microsoft.com/office/officeart/2005/8/layout/hierarchy4"/>
    <dgm:cxn modelId="{56445FA5-65D6-4E82-9C66-F5FEF50633E7}" type="presParOf" srcId="{2BBB50F2-A1D4-4A3B-BF9B-29160F0B8FFA}" destId="{590B5CE0-DD8B-4830-9BB7-F3E389CF3819}" srcOrd="0" destOrd="0" presId="urn:microsoft.com/office/officeart/2005/8/layout/hierarchy4"/>
    <dgm:cxn modelId="{5FFE3B2A-A19A-4668-B1C2-6D06923176C5}" type="presParOf" srcId="{590B5CE0-DD8B-4830-9BB7-F3E389CF3819}" destId="{D1732245-639E-4DCB-8B0B-2665F60FEFB3}" srcOrd="0" destOrd="0" presId="urn:microsoft.com/office/officeart/2005/8/layout/hierarchy4"/>
    <dgm:cxn modelId="{415064B4-2B7B-4F0A-BCEF-8F2B72299B4F}" type="presParOf" srcId="{590B5CE0-DD8B-4830-9BB7-F3E389CF3819}" destId="{1A680AD4-8C78-4FAC-91B2-E8F7FA0768ED}" srcOrd="1" destOrd="0" presId="urn:microsoft.com/office/officeart/2005/8/layout/hierarchy4"/>
    <dgm:cxn modelId="{FA920F19-AB38-4494-96A8-108BAAD67E3E}" type="presParOf" srcId="{2BBB50F2-A1D4-4A3B-BF9B-29160F0B8FFA}" destId="{B507F56F-A42A-4984-B260-94F54911F7BE}" srcOrd="1" destOrd="0" presId="urn:microsoft.com/office/officeart/2005/8/layout/hierarchy4"/>
    <dgm:cxn modelId="{D95FDF13-D0EA-4E73-B258-54A51FEC0BD3}" type="presParOf" srcId="{2BBB50F2-A1D4-4A3B-BF9B-29160F0B8FFA}" destId="{434C56D5-BF70-40D5-90D0-FBE92AE77466}" srcOrd="2" destOrd="0" presId="urn:microsoft.com/office/officeart/2005/8/layout/hierarchy4"/>
    <dgm:cxn modelId="{BC71F087-21A7-4524-B4C7-C22FC290725E}" type="presParOf" srcId="{434C56D5-BF70-40D5-90D0-FBE92AE77466}" destId="{7FA61BCB-FBE2-4B51-B9D9-34A09C3C1602}" srcOrd="0" destOrd="0" presId="urn:microsoft.com/office/officeart/2005/8/layout/hierarchy4"/>
    <dgm:cxn modelId="{D8EAE74E-0BE9-4AD1-8AE4-BB9CB895952B}" type="presParOf" srcId="{434C56D5-BF70-40D5-90D0-FBE92AE77466}" destId="{C485DD3B-D14E-44B2-88D6-3E34D6F4A6D6}" srcOrd="1" destOrd="0" presId="urn:microsoft.com/office/officeart/2005/8/layout/hierarchy4"/>
    <dgm:cxn modelId="{B993D5E5-8B96-4248-92D3-C717707B426C}" type="presParOf" srcId="{434C56D5-BF70-40D5-90D0-FBE92AE77466}" destId="{E897BA74-1C11-4128-B7C0-4D03BBCFF654}" srcOrd="2" destOrd="0" presId="urn:microsoft.com/office/officeart/2005/8/layout/hierarchy4"/>
    <dgm:cxn modelId="{6FAB1EAE-427C-4848-B318-2F5C592061DA}" type="presParOf" srcId="{E897BA74-1C11-4128-B7C0-4D03BBCFF654}" destId="{B196270B-60BE-4840-9198-06A2DAE5E0AE}" srcOrd="0" destOrd="0" presId="urn:microsoft.com/office/officeart/2005/8/layout/hierarchy4"/>
    <dgm:cxn modelId="{CB21A7DA-8313-4E3C-BFF3-BBF02B33B549}" type="presParOf" srcId="{B196270B-60BE-4840-9198-06A2DAE5E0AE}" destId="{3A2D82D0-AFD6-41E7-9B71-F811CF343821}" srcOrd="0" destOrd="0" presId="urn:microsoft.com/office/officeart/2005/8/layout/hierarchy4"/>
    <dgm:cxn modelId="{EC7AB66B-6697-41F0-8F15-E48F92B6D96B}" type="presParOf" srcId="{B196270B-60BE-4840-9198-06A2DAE5E0AE}" destId="{D47AE166-B4C8-40BC-B198-62BB06FDCB00}" srcOrd="1" destOrd="0" presId="urn:microsoft.com/office/officeart/2005/8/layout/hierarchy4"/>
    <dgm:cxn modelId="{8C9D53E6-9BC4-4B11-B12C-4543BF677A5A}" type="presParOf" srcId="{E897BA74-1C11-4128-B7C0-4D03BBCFF654}" destId="{9CDFA782-48CF-4E21-891A-8AF684520F31}" srcOrd="1" destOrd="0" presId="urn:microsoft.com/office/officeart/2005/8/layout/hierarchy4"/>
    <dgm:cxn modelId="{BBD2CAE7-0360-4E4C-8114-156A758DF8C0}" type="presParOf" srcId="{E897BA74-1C11-4128-B7C0-4D03BBCFF654}" destId="{E3E177D8-C0DB-4DA9-955C-B258B3E5760D}" srcOrd="2" destOrd="0" presId="urn:microsoft.com/office/officeart/2005/8/layout/hierarchy4"/>
    <dgm:cxn modelId="{32A5D56F-E54D-46A0-AD5A-2C7DAA0152A4}" type="presParOf" srcId="{E3E177D8-C0DB-4DA9-955C-B258B3E5760D}" destId="{5F982173-C524-4387-9C85-67BAEFEFC08D}" srcOrd="0" destOrd="0" presId="urn:microsoft.com/office/officeart/2005/8/layout/hierarchy4"/>
    <dgm:cxn modelId="{DDEF495D-70FE-4BF0-A16C-59CB3C1AEC91}" type="presParOf" srcId="{E3E177D8-C0DB-4DA9-955C-B258B3E5760D}" destId="{8C992D39-DFB2-488D-8054-A9CC9473AA55}" srcOrd="1" destOrd="0" presId="urn:microsoft.com/office/officeart/2005/8/layout/hierarchy4"/>
    <dgm:cxn modelId="{0974D0F2-5613-41B7-900D-4953C58801D8}" type="presParOf" srcId="{E897BA74-1C11-4128-B7C0-4D03BBCFF654}" destId="{C861F7DC-3AAA-40C6-BB73-0EC26E62A924}" srcOrd="3" destOrd="0" presId="urn:microsoft.com/office/officeart/2005/8/layout/hierarchy4"/>
    <dgm:cxn modelId="{24CDA93B-C48E-4794-9CC2-45762716C096}" type="presParOf" srcId="{E897BA74-1C11-4128-B7C0-4D03BBCFF654}" destId="{45CDCB7C-EDCB-41C5-852D-5A74AFB43066}" srcOrd="4" destOrd="0" presId="urn:microsoft.com/office/officeart/2005/8/layout/hierarchy4"/>
    <dgm:cxn modelId="{A99C236D-2954-45EF-80B7-1584C4505161}" type="presParOf" srcId="{45CDCB7C-EDCB-41C5-852D-5A74AFB43066}" destId="{098AF0D7-A55F-46D5-B60C-2D573B0CB3DE}" srcOrd="0" destOrd="0" presId="urn:microsoft.com/office/officeart/2005/8/layout/hierarchy4"/>
    <dgm:cxn modelId="{5956D508-51DE-48F7-B7E0-6B684159FA7F}" type="presParOf" srcId="{45CDCB7C-EDCB-41C5-852D-5A74AFB43066}" destId="{E98D64D8-3BF0-4A29-B88E-8B362765E898}" srcOrd="1" destOrd="0" presId="urn:microsoft.com/office/officeart/2005/8/layout/hierarchy4"/>
  </dgm:cxnLst>
  <dgm:bg/>
  <dgm:whole/>
</dgm:dataModel>
</file>

<file path=ppt/diagrams/data143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D6550673-B535-4951-889C-08C91FBA647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Mariana Mejía Ramírez</a:t>
          </a:r>
          <a:endParaRPr lang="es-CO" sz="2400" i="1" dirty="0"/>
        </a:p>
      </dgm:t>
    </dgm:pt>
    <dgm:pt modelId="{31D33E91-FAB0-434B-A108-EE84695ADE51}" type="parTrans" cxnId="{595D7ACC-F58F-4286-B86D-AFA7CFD06242}">
      <dgm:prSet/>
      <dgm:spPr/>
      <dgm:t>
        <a:bodyPr/>
        <a:lstStyle/>
        <a:p>
          <a:endParaRPr lang="es-CO"/>
        </a:p>
      </dgm:t>
    </dgm:pt>
    <dgm:pt modelId="{12994C7D-8530-44F2-A847-F926F9F81824}" type="sibTrans" cxnId="{595D7ACC-F58F-4286-B86D-AFA7CFD06242}">
      <dgm:prSet/>
      <dgm:spPr/>
      <dgm:t>
        <a:bodyPr/>
        <a:lstStyle/>
        <a:p>
          <a:endParaRPr lang="es-CO"/>
        </a:p>
      </dgm:t>
    </dgm:pt>
    <dgm:pt modelId="{4E9D365A-BDFC-47BD-9B14-337F5F04BF3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Juan Mejía                          De Tovar Montoya</a:t>
          </a:r>
          <a:endParaRPr lang="es-CO" sz="1600" dirty="0"/>
        </a:p>
      </dgm:t>
    </dgm:pt>
    <dgm:pt modelId="{FA49789C-F3C2-4A8F-A1D2-D24AC0162158}" type="parTrans" cxnId="{C4BF23E7-1DE8-43E9-9A1E-033FF63AF814}">
      <dgm:prSet/>
      <dgm:spPr/>
      <dgm:t>
        <a:bodyPr/>
        <a:lstStyle/>
        <a:p>
          <a:endParaRPr lang="es-CO"/>
        </a:p>
      </dgm:t>
    </dgm:pt>
    <dgm:pt modelId="{799E8139-E6D9-4103-A59F-7F03D0805926}" type="sibTrans" cxnId="{C4BF23E7-1DE8-43E9-9A1E-033FF63AF814}">
      <dgm:prSet/>
      <dgm:spPr/>
      <dgm:t>
        <a:bodyPr/>
        <a:lstStyle/>
        <a:p>
          <a:endParaRPr lang="es-CO"/>
        </a:p>
      </dgm:t>
    </dgm:pt>
    <dgm:pt modelId="{AD29C200-35BE-4227-A952-8B1277ABBF3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dirty="0" smtClean="0"/>
            <a:t>Juana Sánchez </a:t>
          </a:r>
          <a:r>
            <a:rPr lang="es-CO" sz="2000" dirty="0" err="1" smtClean="0"/>
            <a:t>Torreblanca</a:t>
          </a:r>
          <a:endParaRPr lang="es-CO" sz="2000" dirty="0"/>
        </a:p>
      </dgm:t>
    </dgm:pt>
    <dgm:pt modelId="{EE85DBC5-5A22-4799-A1B3-D4D880C4157F}" type="parTrans" cxnId="{76AFA38F-F05B-4532-A689-623F53F94BAA}">
      <dgm:prSet/>
      <dgm:spPr/>
      <dgm:t>
        <a:bodyPr/>
        <a:lstStyle/>
        <a:p>
          <a:endParaRPr lang="es-CO"/>
        </a:p>
      </dgm:t>
    </dgm:pt>
    <dgm:pt modelId="{6876225B-B17D-4394-8592-035DC04E7AC4}" type="sibTrans" cxnId="{76AFA38F-F05B-4532-A689-623F53F94BAA}">
      <dgm:prSet/>
      <dgm:spPr/>
      <dgm:t>
        <a:bodyPr/>
        <a:lstStyle/>
        <a:p>
          <a:endParaRPr lang="es-CO"/>
        </a:p>
      </dgm:t>
    </dgm:pt>
    <dgm:pt modelId="{9FE00643-B5DF-4DDC-9237-EAE1B3864B9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aseline="0" dirty="0" smtClean="0"/>
            <a:t>Juan Ramírez                         De Coy </a:t>
          </a:r>
          <a:r>
            <a:rPr lang="es-CO" sz="1600" baseline="0" dirty="0" err="1" smtClean="0"/>
            <a:t>Cerrudo</a:t>
          </a:r>
          <a:endParaRPr lang="es-CO" sz="1600" dirty="0"/>
        </a:p>
      </dgm:t>
    </dgm:pt>
    <dgm:pt modelId="{12876D26-B099-4355-9487-C22AEBA7D65D}" type="sibTrans" cxnId="{B9559F7F-DC8B-499C-8ED3-650866617331}">
      <dgm:prSet/>
      <dgm:spPr/>
      <dgm:t>
        <a:bodyPr/>
        <a:lstStyle/>
        <a:p>
          <a:endParaRPr lang="es-CO"/>
        </a:p>
      </dgm:t>
    </dgm:pt>
    <dgm:pt modelId="{71E26209-0777-401E-8308-16D089623703}" type="parTrans" cxnId="{B9559F7F-DC8B-499C-8ED3-650866617331}">
      <dgm:prSet/>
      <dgm:spPr/>
      <dgm:t>
        <a:bodyPr/>
        <a:lstStyle/>
        <a:p>
          <a:endParaRPr lang="es-CO"/>
        </a:p>
      </dgm:t>
    </dgm:pt>
    <dgm:pt modelId="{C3F44055-F8AA-4FD7-BEA8-2C2F5D059AE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Elvira Ramírez Sánchez</a:t>
          </a:r>
          <a:endParaRPr lang="es-CO" sz="1800" dirty="0"/>
        </a:p>
      </dgm:t>
    </dgm:pt>
    <dgm:pt modelId="{A03A935F-E3A7-4E7B-A455-3B531EE8FC9A}" type="sibTrans" cxnId="{444EA42E-62CF-4203-AA9B-E52EAD9A86AA}">
      <dgm:prSet/>
      <dgm:spPr/>
      <dgm:t>
        <a:bodyPr/>
        <a:lstStyle/>
        <a:p>
          <a:endParaRPr lang="es-CO"/>
        </a:p>
      </dgm:t>
    </dgm:pt>
    <dgm:pt modelId="{709AFADD-DD3D-4797-A230-2130EE87FF17}" type="parTrans" cxnId="{444EA42E-62CF-4203-AA9B-E52EAD9A86AA}">
      <dgm:prSet/>
      <dgm:spPr/>
      <dgm:t>
        <a:bodyPr/>
        <a:lstStyle/>
        <a:p>
          <a:endParaRPr lang="es-CO"/>
        </a:p>
      </dgm:t>
    </dgm:pt>
    <dgm:pt modelId="{810E7089-18E3-4BD0-BC6D-B4F8A0DBCDB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Bartolomé                  Sánchez </a:t>
          </a:r>
          <a:r>
            <a:rPr lang="es-CO" sz="1600" dirty="0" err="1" smtClean="0"/>
            <a:t>Torreblanca</a:t>
          </a:r>
          <a:endParaRPr lang="es-CO" sz="1600" dirty="0"/>
        </a:p>
      </dgm:t>
    </dgm:pt>
    <dgm:pt modelId="{2062276B-5C97-4EA7-9E7F-D0078FCE4106}" type="parTrans" cxnId="{11FB06C8-B99E-4D97-A652-B5F91F3873AB}">
      <dgm:prSet/>
      <dgm:spPr/>
      <dgm:t>
        <a:bodyPr/>
        <a:lstStyle/>
        <a:p>
          <a:endParaRPr lang="es-CO"/>
        </a:p>
      </dgm:t>
    </dgm:pt>
    <dgm:pt modelId="{CEA1C507-282A-44B5-AB6B-E8986C37C11E}" type="sibTrans" cxnId="{11FB06C8-B99E-4D97-A652-B5F91F3873AB}">
      <dgm:prSet/>
      <dgm:spPr/>
      <dgm:t>
        <a:bodyPr/>
        <a:lstStyle/>
        <a:p>
          <a:endParaRPr lang="es-CO"/>
        </a:p>
      </dgm:t>
    </dgm:pt>
    <dgm:pt modelId="{A5456151-9DDC-4197-A4AF-CD49C5AF3A3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CO" sz="1600" dirty="0" smtClean="0"/>
            <a:t>Luisa N. N.                 (Indígena </a:t>
          </a:r>
          <a:r>
            <a:rPr lang="es-CO" sz="1600" dirty="0" err="1" smtClean="0"/>
            <a:t>Yamesí</a:t>
          </a:r>
          <a:r>
            <a:rPr lang="es-CO" sz="1600" dirty="0" smtClean="0"/>
            <a:t>)</a:t>
          </a:r>
          <a:endParaRPr lang="es-CO" sz="1600" dirty="0"/>
        </a:p>
      </dgm:t>
    </dgm:pt>
    <dgm:pt modelId="{D714CE8F-310F-46E9-9648-984889458CDF}" type="parTrans" cxnId="{FCC3DED7-3F35-4722-8873-166F6F52DCE1}">
      <dgm:prSet/>
      <dgm:spPr/>
      <dgm:t>
        <a:bodyPr/>
        <a:lstStyle/>
        <a:p>
          <a:endParaRPr lang="es-CO"/>
        </a:p>
      </dgm:t>
    </dgm:pt>
    <dgm:pt modelId="{4289A998-70F1-4353-B0B7-8F18506C2A75}" type="sibTrans" cxnId="{FCC3DED7-3F35-4722-8873-166F6F52DCE1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0D9B919A-3D9E-4FBC-AD1D-E795F44523E8}" type="pres">
      <dgm:prSet presAssocID="{D6550673-B535-4951-889C-08C91FBA6470}" presName="vertOne" presStyleCnt="0"/>
      <dgm:spPr/>
    </dgm:pt>
    <dgm:pt modelId="{A85B5C35-E3E3-4F97-B209-8D7FA5BE4CB8}" type="pres">
      <dgm:prSet presAssocID="{D6550673-B535-4951-889C-08C91FBA647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CB9D4D9-FD18-4CD4-A6C8-407418A3B708}" type="pres">
      <dgm:prSet presAssocID="{D6550673-B535-4951-889C-08C91FBA6470}" presName="parTransOne" presStyleCnt="0"/>
      <dgm:spPr/>
    </dgm:pt>
    <dgm:pt modelId="{30E2AFF9-D30D-4066-B8EC-05CD73CA21E3}" type="pres">
      <dgm:prSet presAssocID="{D6550673-B535-4951-889C-08C91FBA6470}" presName="horzOne" presStyleCnt="0"/>
      <dgm:spPr/>
    </dgm:pt>
    <dgm:pt modelId="{710348E7-F1D2-4BC0-A181-248A2AF7E5C2}" type="pres">
      <dgm:prSet presAssocID="{4E9D365A-BDFC-47BD-9B14-337F5F04BF3B}" presName="vertTwo" presStyleCnt="0"/>
      <dgm:spPr/>
    </dgm:pt>
    <dgm:pt modelId="{4AB04D6D-C9AF-47B0-9AC5-053DDBFCF990}" type="pres">
      <dgm:prSet presAssocID="{4E9D365A-BDFC-47BD-9B14-337F5F04BF3B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BCC79AC-F692-444B-97C7-434511E3309D}" type="pres">
      <dgm:prSet presAssocID="{4E9D365A-BDFC-47BD-9B14-337F5F04BF3B}" presName="horzTwo" presStyleCnt="0"/>
      <dgm:spPr/>
    </dgm:pt>
    <dgm:pt modelId="{E91C8416-1567-4EFB-8DE4-186928B47CFA}" type="pres">
      <dgm:prSet presAssocID="{799E8139-E6D9-4103-A59F-7F03D0805926}" presName="sibSpaceTwo" presStyleCnt="0"/>
      <dgm:spPr/>
    </dgm:pt>
    <dgm:pt modelId="{2C6E0065-2FDE-4790-B504-B07B91A5ED33}" type="pres">
      <dgm:prSet presAssocID="{C3F44055-F8AA-4FD7-BEA8-2C2F5D059AE2}" presName="vertTwo" presStyleCnt="0"/>
      <dgm:spPr/>
    </dgm:pt>
    <dgm:pt modelId="{56273656-F44C-4C78-A216-D8F813996A25}" type="pres">
      <dgm:prSet presAssocID="{C3F44055-F8AA-4FD7-BEA8-2C2F5D059AE2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84DB9A1-2863-4093-9AAB-BDB43C007788}" type="pres">
      <dgm:prSet presAssocID="{C3F44055-F8AA-4FD7-BEA8-2C2F5D059AE2}" presName="parTransTwo" presStyleCnt="0"/>
      <dgm:spPr/>
    </dgm:pt>
    <dgm:pt modelId="{12E62399-239A-408F-8564-8E41AD8A86D8}" type="pres">
      <dgm:prSet presAssocID="{C3F44055-F8AA-4FD7-BEA8-2C2F5D059AE2}" presName="horzTwo" presStyleCnt="0"/>
      <dgm:spPr/>
    </dgm:pt>
    <dgm:pt modelId="{E1EFCE49-CF82-45A4-9FB5-D12244E2F2ED}" type="pres">
      <dgm:prSet presAssocID="{9FE00643-B5DF-4DDC-9237-EAE1B3864B9F}" presName="vertThree" presStyleCnt="0"/>
      <dgm:spPr/>
    </dgm:pt>
    <dgm:pt modelId="{45BB9B6B-A062-4DA6-8DED-A7E40970D41A}" type="pres">
      <dgm:prSet presAssocID="{9FE00643-B5DF-4DDC-9237-EAE1B3864B9F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19B7269-5120-4622-A64F-7462E37FC914}" type="pres">
      <dgm:prSet presAssocID="{9FE00643-B5DF-4DDC-9237-EAE1B3864B9F}" presName="horzThree" presStyleCnt="0"/>
      <dgm:spPr/>
    </dgm:pt>
    <dgm:pt modelId="{B09A40B0-BE82-4468-9E12-2311D2169A43}" type="pres">
      <dgm:prSet presAssocID="{12876D26-B099-4355-9487-C22AEBA7D65D}" presName="sibSpaceThree" presStyleCnt="0"/>
      <dgm:spPr/>
    </dgm:pt>
    <dgm:pt modelId="{D3390391-7848-4B9F-A93C-9BBCFBA00398}" type="pres">
      <dgm:prSet presAssocID="{AD29C200-35BE-4227-A952-8B1277ABBF37}" presName="vertThree" presStyleCnt="0"/>
      <dgm:spPr/>
    </dgm:pt>
    <dgm:pt modelId="{D793061B-B879-434D-BFE3-3297E98BB18D}" type="pres">
      <dgm:prSet presAssocID="{AD29C200-35BE-4227-A952-8B1277ABBF37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5B885CD-00A1-4ED2-B43E-81A13D5FDFBE}" type="pres">
      <dgm:prSet presAssocID="{AD29C200-35BE-4227-A952-8B1277ABBF37}" presName="parTransThree" presStyleCnt="0"/>
      <dgm:spPr/>
    </dgm:pt>
    <dgm:pt modelId="{0AAB5CDC-DEAB-4302-AB3F-3D1C72EE2686}" type="pres">
      <dgm:prSet presAssocID="{AD29C200-35BE-4227-A952-8B1277ABBF37}" presName="horzThree" presStyleCnt="0"/>
      <dgm:spPr/>
    </dgm:pt>
    <dgm:pt modelId="{BE31F4BB-38FE-42CB-9C5E-FA472CEB2E6F}" type="pres">
      <dgm:prSet presAssocID="{810E7089-18E3-4BD0-BC6D-B4F8A0DBCDB9}" presName="vertFour" presStyleCnt="0">
        <dgm:presLayoutVars>
          <dgm:chPref val="3"/>
        </dgm:presLayoutVars>
      </dgm:prSet>
      <dgm:spPr/>
    </dgm:pt>
    <dgm:pt modelId="{8C5DC569-4090-42A2-8277-07A5B1DCF6EC}" type="pres">
      <dgm:prSet presAssocID="{810E7089-18E3-4BD0-BC6D-B4F8A0DBCDB9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95376E6-C05D-4B29-B03B-2267DD0F8237}" type="pres">
      <dgm:prSet presAssocID="{810E7089-18E3-4BD0-BC6D-B4F8A0DBCDB9}" presName="horzFour" presStyleCnt="0"/>
      <dgm:spPr/>
    </dgm:pt>
    <dgm:pt modelId="{077553E1-E44B-4D17-A740-F7D604E8F9A6}" type="pres">
      <dgm:prSet presAssocID="{CEA1C507-282A-44B5-AB6B-E8986C37C11E}" presName="sibSpaceFour" presStyleCnt="0"/>
      <dgm:spPr/>
    </dgm:pt>
    <dgm:pt modelId="{E45A51A2-4598-43A9-B036-E25ACEF1AF15}" type="pres">
      <dgm:prSet presAssocID="{A5456151-9DDC-4197-A4AF-CD49C5AF3A35}" presName="vertFour" presStyleCnt="0">
        <dgm:presLayoutVars>
          <dgm:chPref val="3"/>
        </dgm:presLayoutVars>
      </dgm:prSet>
      <dgm:spPr/>
    </dgm:pt>
    <dgm:pt modelId="{DF1610E3-FFD9-438C-8069-D6E64ABE7747}" type="pres">
      <dgm:prSet presAssocID="{A5456151-9DDC-4197-A4AF-CD49C5AF3A35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10747C4-7CBE-4654-8F11-2BEBB6C49D62}" type="pres">
      <dgm:prSet presAssocID="{A5456151-9DDC-4197-A4AF-CD49C5AF3A35}" presName="horzFour" presStyleCnt="0"/>
      <dgm:spPr/>
    </dgm:pt>
  </dgm:ptLst>
  <dgm:cxnLst>
    <dgm:cxn modelId="{1A58F1DF-A108-427C-8750-F660E5A45113}" type="presOf" srcId="{D6550673-B535-4951-889C-08C91FBA6470}" destId="{A85B5C35-E3E3-4F97-B209-8D7FA5BE4CB8}" srcOrd="0" destOrd="0" presId="urn:microsoft.com/office/officeart/2005/8/layout/hierarchy4"/>
    <dgm:cxn modelId="{BBEA9059-E0C0-495F-841C-90CEF64B8FA5}" type="presOf" srcId="{10ED40AF-DFB1-4943-B6DB-2A904FAA918A}" destId="{E75BF49A-0BBD-418B-A465-D5C73CDDC862}" srcOrd="0" destOrd="0" presId="urn:microsoft.com/office/officeart/2005/8/layout/hierarchy4"/>
    <dgm:cxn modelId="{C9236C50-9FC8-4310-A03C-8905970889C1}" type="presOf" srcId="{4E9D365A-BDFC-47BD-9B14-337F5F04BF3B}" destId="{4AB04D6D-C9AF-47B0-9AC5-053DDBFCF990}" srcOrd="0" destOrd="0" presId="urn:microsoft.com/office/officeart/2005/8/layout/hierarchy4"/>
    <dgm:cxn modelId="{76AFA38F-F05B-4532-A689-623F53F94BAA}" srcId="{C3F44055-F8AA-4FD7-BEA8-2C2F5D059AE2}" destId="{AD29C200-35BE-4227-A952-8B1277ABBF37}" srcOrd="1" destOrd="0" parTransId="{EE85DBC5-5A22-4799-A1B3-D4D880C4157F}" sibTransId="{6876225B-B17D-4394-8592-035DC04E7AC4}"/>
    <dgm:cxn modelId="{32F81119-CCD1-4BC8-88E0-614C131C0E5E}" type="presOf" srcId="{A5456151-9DDC-4197-A4AF-CD49C5AF3A35}" destId="{DF1610E3-FFD9-438C-8069-D6E64ABE7747}" srcOrd="0" destOrd="0" presId="urn:microsoft.com/office/officeart/2005/8/layout/hierarchy4"/>
    <dgm:cxn modelId="{11FB06C8-B99E-4D97-A652-B5F91F3873AB}" srcId="{AD29C200-35BE-4227-A952-8B1277ABBF37}" destId="{810E7089-18E3-4BD0-BC6D-B4F8A0DBCDB9}" srcOrd="0" destOrd="0" parTransId="{2062276B-5C97-4EA7-9E7F-D0078FCE4106}" sibTransId="{CEA1C507-282A-44B5-AB6B-E8986C37C11E}"/>
    <dgm:cxn modelId="{D4A96024-42FB-482C-BC73-F1D575B016E0}" type="presOf" srcId="{AD29C200-35BE-4227-A952-8B1277ABBF37}" destId="{D793061B-B879-434D-BFE3-3297E98BB18D}" srcOrd="0" destOrd="0" presId="urn:microsoft.com/office/officeart/2005/8/layout/hierarchy4"/>
    <dgm:cxn modelId="{5EC5DD5B-8AB3-4FF1-A5D7-5DAE58C8CAE0}" type="presOf" srcId="{810E7089-18E3-4BD0-BC6D-B4F8A0DBCDB9}" destId="{8C5DC569-4090-42A2-8277-07A5B1DCF6EC}" srcOrd="0" destOrd="0" presId="urn:microsoft.com/office/officeart/2005/8/layout/hierarchy4"/>
    <dgm:cxn modelId="{595D7ACC-F58F-4286-B86D-AFA7CFD06242}" srcId="{10ED40AF-DFB1-4943-B6DB-2A904FAA918A}" destId="{D6550673-B535-4951-889C-08C91FBA6470}" srcOrd="0" destOrd="0" parTransId="{31D33E91-FAB0-434B-A108-EE84695ADE51}" sibTransId="{12994C7D-8530-44F2-A847-F926F9F81824}"/>
    <dgm:cxn modelId="{9C12C6D7-F7BD-4BD1-B648-9DCD6A4AEB83}" type="presOf" srcId="{C3F44055-F8AA-4FD7-BEA8-2C2F5D059AE2}" destId="{56273656-F44C-4C78-A216-D8F813996A25}" srcOrd="0" destOrd="0" presId="urn:microsoft.com/office/officeart/2005/8/layout/hierarchy4"/>
    <dgm:cxn modelId="{FCC3DED7-3F35-4722-8873-166F6F52DCE1}" srcId="{AD29C200-35BE-4227-A952-8B1277ABBF37}" destId="{A5456151-9DDC-4197-A4AF-CD49C5AF3A35}" srcOrd="1" destOrd="0" parTransId="{D714CE8F-310F-46E9-9648-984889458CDF}" sibTransId="{4289A998-70F1-4353-B0B7-8F18506C2A75}"/>
    <dgm:cxn modelId="{B9559F7F-DC8B-499C-8ED3-650866617331}" srcId="{C3F44055-F8AA-4FD7-BEA8-2C2F5D059AE2}" destId="{9FE00643-B5DF-4DDC-9237-EAE1B3864B9F}" srcOrd="0" destOrd="0" parTransId="{71E26209-0777-401E-8308-16D089623703}" sibTransId="{12876D26-B099-4355-9487-C22AEBA7D65D}"/>
    <dgm:cxn modelId="{C4BF23E7-1DE8-43E9-9A1E-033FF63AF814}" srcId="{D6550673-B535-4951-889C-08C91FBA6470}" destId="{4E9D365A-BDFC-47BD-9B14-337F5F04BF3B}" srcOrd="0" destOrd="0" parTransId="{FA49789C-F3C2-4A8F-A1D2-D24AC0162158}" sibTransId="{799E8139-E6D9-4103-A59F-7F03D0805926}"/>
    <dgm:cxn modelId="{727C78BE-C88F-45E9-8C45-B2CD1C1D8F40}" type="presOf" srcId="{9FE00643-B5DF-4DDC-9237-EAE1B3864B9F}" destId="{45BB9B6B-A062-4DA6-8DED-A7E40970D41A}" srcOrd="0" destOrd="0" presId="urn:microsoft.com/office/officeart/2005/8/layout/hierarchy4"/>
    <dgm:cxn modelId="{444EA42E-62CF-4203-AA9B-E52EAD9A86AA}" srcId="{D6550673-B535-4951-889C-08C91FBA6470}" destId="{C3F44055-F8AA-4FD7-BEA8-2C2F5D059AE2}" srcOrd="1" destOrd="0" parTransId="{709AFADD-DD3D-4797-A230-2130EE87FF17}" sibTransId="{A03A935F-E3A7-4E7B-A455-3B531EE8FC9A}"/>
    <dgm:cxn modelId="{EA12F03B-9510-4957-9533-932C92A78CAD}" type="presParOf" srcId="{E75BF49A-0BBD-418B-A465-D5C73CDDC862}" destId="{0D9B919A-3D9E-4FBC-AD1D-E795F44523E8}" srcOrd="0" destOrd="0" presId="urn:microsoft.com/office/officeart/2005/8/layout/hierarchy4"/>
    <dgm:cxn modelId="{99B6F816-C764-4FBB-B10A-AAA40B206A33}" type="presParOf" srcId="{0D9B919A-3D9E-4FBC-AD1D-E795F44523E8}" destId="{A85B5C35-E3E3-4F97-B209-8D7FA5BE4CB8}" srcOrd="0" destOrd="0" presId="urn:microsoft.com/office/officeart/2005/8/layout/hierarchy4"/>
    <dgm:cxn modelId="{22EDBCF1-DBB7-4BD6-8A19-C61954E13B80}" type="presParOf" srcId="{0D9B919A-3D9E-4FBC-AD1D-E795F44523E8}" destId="{DCB9D4D9-FD18-4CD4-A6C8-407418A3B708}" srcOrd="1" destOrd="0" presId="urn:microsoft.com/office/officeart/2005/8/layout/hierarchy4"/>
    <dgm:cxn modelId="{8F28971F-256D-4325-9FDD-A25D0C9C1820}" type="presParOf" srcId="{0D9B919A-3D9E-4FBC-AD1D-E795F44523E8}" destId="{30E2AFF9-D30D-4066-B8EC-05CD73CA21E3}" srcOrd="2" destOrd="0" presId="urn:microsoft.com/office/officeart/2005/8/layout/hierarchy4"/>
    <dgm:cxn modelId="{6B556D3B-08DF-4661-84A3-4F46C41AB2C5}" type="presParOf" srcId="{30E2AFF9-D30D-4066-B8EC-05CD73CA21E3}" destId="{710348E7-F1D2-4BC0-A181-248A2AF7E5C2}" srcOrd="0" destOrd="0" presId="urn:microsoft.com/office/officeart/2005/8/layout/hierarchy4"/>
    <dgm:cxn modelId="{041BAFDE-89FE-411B-8268-3C843BF02997}" type="presParOf" srcId="{710348E7-F1D2-4BC0-A181-248A2AF7E5C2}" destId="{4AB04D6D-C9AF-47B0-9AC5-053DDBFCF990}" srcOrd="0" destOrd="0" presId="urn:microsoft.com/office/officeart/2005/8/layout/hierarchy4"/>
    <dgm:cxn modelId="{1547CE12-D95F-41F6-A562-66A16D21CDCB}" type="presParOf" srcId="{710348E7-F1D2-4BC0-A181-248A2AF7E5C2}" destId="{3BCC79AC-F692-444B-97C7-434511E3309D}" srcOrd="1" destOrd="0" presId="urn:microsoft.com/office/officeart/2005/8/layout/hierarchy4"/>
    <dgm:cxn modelId="{412EFBD1-AACA-4784-996C-672CC26BA5B6}" type="presParOf" srcId="{30E2AFF9-D30D-4066-B8EC-05CD73CA21E3}" destId="{E91C8416-1567-4EFB-8DE4-186928B47CFA}" srcOrd="1" destOrd="0" presId="urn:microsoft.com/office/officeart/2005/8/layout/hierarchy4"/>
    <dgm:cxn modelId="{90340EA6-725B-4221-837C-B0A8F333B7F1}" type="presParOf" srcId="{30E2AFF9-D30D-4066-B8EC-05CD73CA21E3}" destId="{2C6E0065-2FDE-4790-B504-B07B91A5ED33}" srcOrd="2" destOrd="0" presId="urn:microsoft.com/office/officeart/2005/8/layout/hierarchy4"/>
    <dgm:cxn modelId="{9667BBD3-C164-4973-8873-AE719CDB295E}" type="presParOf" srcId="{2C6E0065-2FDE-4790-B504-B07B91A5ED33}" destId="{56273656-F44C-4C78-A216-D8F813996A25}" srcOrd="0" destOrd="0" presId="urn:microsoft.com/office/officeart/2005/8/layout/hierarchy4"/>
    <dgm:cxn modelId="{A0221D52-B847-4EAB-8D87-530F17B5D402}" type="presParOf" srcId="{2C6E0065-2FDE-4790-B504-B07B91A5ED33}" destId="{F84DB9A1-2863-4093-9AAB-BDB43C007788}" srcOrd="1" destOrd="0" presId="urn:microsoft.com/office/officeart/2005/8/layout/hierarchy4"/>
    <dgm:cxn modelId="{43AFB422-CEDF-4FBE-94EB-A46074FAFB92}" type="presParOf" srcId="{2C6E0065-2FDE-4790-B504-B07B91A5ED33}" destId="{12E62399-239A-408F-8564-8E41AD8A86D8}" srcOrd="2" destOrd="0" presId="urn:microsoft.com/office/officeart/2005/8/layout/hierarchy4"/>
    <dgm:cxn modelId="{85D024FF-0EAA-47E3-8029-48346508880B}" type="presParOf" srcId="{12E62399-239A-408F-8564-8E41AD8A86D8}" destId="{E1EFCE49-CF82-45A4-9FB5-D12244E2F2ED}" srcOrd="0" destOrd="0" presId="urn:microsoft.com/office/officeart/2005/8/layout/hierarchy4"/>
    <dgm:cxn modelId="{EA0EB105-B08D-431E-9104-FF3541D97C0C}" type="presParOf" srcId="{E1EFCE49-CF82-45A4-9FB5-D12244E2F2ED}" destId="{45BB9B6B-A062-4DA6-8DED-A7E40970D41A}" srcOrd="0" destOrd="0" presId="urn:microsoft.com/office/officeart/2005/8/layout/hierarchy4"/>
    <dgm:cxn modelId="{28D85249-7827-4740-BD14-79C70007A38E}" type="presParOf" srcId="{E1EFCE49-CF82-45A4-9FB5-D12244E2F2ED}" destId="{219B7269-5120-4622-A64F-7462E37FC914}" srcOrd="1" destOrd="0" presId="urn:microsoft.com/office/officeart/2005/8/layout/hierarchy4"/>
    <dgm:cxn modelId="{EFF2DEDE-C54C-4C99-B697-93DD793507A7}" type="presParOf" srcId="{12E62399-239A-408F-8564-8E41AD8A86D8}" destId="{B09A40B0-BE82-4468-9E12-2311D2169A43}" srcOrd="1" destOrd="0" presId="urn:microsoft.com/office/officeart/2005/8/layout/hierarchy4"/>
    <dgm:cxn modelId="{A9190867-C2A4-461E-843C-0F70E50284A2}" type="presParOf" srcId="{12E62399-239A-408F-8564-8E41AD8A86D8}" destId="{D3390391-7848-4B9F-A93C-9BBCFBA00398}" srcOrd="2" destOrd="0" presId="urn:microsoft.com/office/officeart/2005/8/layout/hierarchy4"/>
    <dgm:cxn modelId="{5F5D6ABA-EB57-4E7C-9A45-7A3A235E944F}" type="presParOf" srcId="{D3390391-7848-4B9F-A93C-9BBCFBA00398}" destId="{D793061B-B879-434D-BFE3-3297E98BB18D}" srcOrd="0" destOrd="0" presId="urn:microsoft.com/office/officeart/2005/8/layout/hierarchy4"/>
    <dgm:cxn modelId="{EC3EDF86-4F09-4F84-BF62-55D582F7930A}" type="presParOf" srcId="{D3390391-7848-4B9F-A93C-9BBCFBA00398}" destId="{95B885CD-00A1-4ED2-B43E-81A13D5FDFBE}" srcOrd="1" destOrd="0" presId="urn:microsoft.com/office/officeart/2005/8/layout/hierarchy4"/>
    <dgm:cxn modelId="{C6897CF7-7F11-499D-A9F4-8A8BB7BF9877}" type="presParOf" srcId="{D3390391-7848-4B9F-A93C-9BBCFBA00398}" destId="{0AAB5CDC-DEAB-4302-AB3F-3D1C72EE2686}" srcOrd="2" destOrd="0" presId="urn:microsoft.com/office/officeart/2005/8/layout/hierarchy4"/>
    <dgm:cxn modelId="{41051608-6B73-462C-9F1A-371BC88C91AA}" type="presParOf" srcId="{0AAB5CDC-DEAB-4302-AB3F-3D1C72EE2686}" destId="{BE31F4BB-38FE-42CB-9C5E-FA472CEB2E6F}" srcOrd="0" destOrd="0" presId="urn:microsoft.com/office/officeart/2005/8/layout/hierarchy4"/>
    <dgm:cxn modelId="{2C129125-8A50-4A5E-88B7-1F29EFE73304}" type="presParOf" srcId="{BE31F4BB-38FE-42CB-9C5E-FA472CEB2E6F}" destId="{8C5DC569-4090-42A2-8277-07A5B1DCF6EC}" srcOrd="0" destOrd="0" presId="urn:microsoft.com/office/officeart/2005/8/layout/hierarchy4"/>
    <dgm:cxn modelId="{E82C28E4-2475-4EC6-97F6-571E94C69DED}" type="presParOf" srcId="{BE31F4BB-38FE-42CB-9C5E-FA472CEB2E6F}" destId="{995376E6-C05D-4B29-B03B-2267DD0F8237}" srcOrd="1" destOrd="0" presId="urn:microsoft.com/office/officeart/2005/8/layout/hierarchy4"/>
    <dgm:cxn modelId="{95A7CDA1-B12D-4D9D-9637-DE1656D7D6AA}" type="presParOf" srcId="{0AAB5CDC-DEAB-4302-AB3F-3D1C72EE2686}" destId="{077553E1-E44B-4D17-A740-F7D604E8F9A6}" srcOrd="1" destOrd="0" presId="urn:microsoft.com/office/officeart/2005/8/layout/hierarchy4"/>
    <dgm:cxn modelId="{DBE99EBA-51E9-4D0A-AE07-B40B2AB24262}" type="presParOf" srcId="{0AAB5CDC-DEAB-4302-AB3F-3D1C72EE2686}" destId="{E45A51A2-4598-43A9-B036-E25ACEF1AF15}" srcOrd="2" destOrd="0" presId="urn:microsoft.com/office/officeart/2005/8/layout/hierarchy4"/>
    <dgm:cxn modelId="{AFD89303-DD76-4C4C-A43A-255C6F72BD14}" type="presParOf" srcId="{E45A51A2-4598-43A9-B036-E25ACEF1AF15}" destId="{DF1610E3-FFD9-438C-8069-D6E64ABE7747}" srcOrd="0" destOrd="0" presId="urn:microsoft.com/office/officeart/2005/8/layout/hierarchy4"/>
    <dgm:cxn modelId="{9AD08C77-D252-4223-A2DC-68803280132C}" type="presParOf" srcId="{E45A51A2-4598-43A9-B036-E25ACEF1AF15}" destId="{910747C4-7CBE-4654-8F11-2BEBB6C49D62}" srcOrd="1" destOrd="0" presId="urn:microsoft.com/office/officeart/2005/8/layout/hierarchy4"/>
  </dgm:cxnLst>
  <dgm:bg/>
  <dgm:whole/>
</dgm:dataModel>
</file>

<file path=ppt/diagrams/data144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F999A27-108E-4159-BE80-8CFEE3D74D80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dirty="0" smtClean="0"/>
            <a:t>Pedro Ignacio Restrepo Vélez</a:t>
          </a:r>
          <a:endParaRPr lang="es-CO" sz="2400" dirty="0"/>
        </a:p>
      </dgm:t>
    </dgm:pt>
    <dgm:pt modelId="{403C1AF7-EC1D-492E-9385-71579D4BF363}" type="parTrans" cxnId="{E2DC8629-FA28-4123-929B-32212C0AB4B2}">
      <dgm:prSet/>
      <dgm:spPr/>
      <dgm:t>
        <a:bodyPr/>
        <a:lstStyle/>
        <a:p>
          <a:endParaRPr lang="es-CO"/>
        </a:p>
      </dgm:t>
    </dgm:pt>
    <dgm:pt modelId="{3FFE8D81-D257-45FC-84AC-2F417A7CC8E0}" type="sibTrans" cxnId="{E2DC8629-FA28-4123-929B-32212C0AB4B2}">
      <dgm:prSet/>
      <dgm:spPr/>
      <dgm:t>
        <a:bodyPr/>
        <a:lstStyle/>
        <a:p>
          <a:endParaRPr lang="es-CO"/>
        </a:p>
      </dgm:t>
    </dgm:pt>
    <dgm:pt modelId="{E0DC655E-66E8-4443-AE28-8D99D1F2DACA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dirty="0" smtClean="0"/>
            <a:t>Pedro José Restrepo López</a:t>
          </a:r>
          <a:endParaRPr lang="es-CO" sz="2400" dirty="0"/>
        </a:p>
      </dgm:t>
    </dgm:pt>
    <dgm:pt modelId="{D0EADE4D-67A6-4DC4-A164-94CD0B19A387}" type="parTrans" cxnId="{F2C9849C-C4D7-41F0-927A-4811463D50BB}">
      <dgm:prSet/>
      <dgm:spPr/>
      <dgm:t>
        <a:bodyPr/>
        <a:lstStyle/>
        <a:p>
          <a:endParaRPr lang="es-CO"/>
        </a:p>
      </dgm:t>
    </dgm:pt>
    <dgm:pt modelId="{7DA61904-AC94-436B-8190-5BBFB0B7D86A}" type="sibTrans" cxnId="{F2C9849C-C4D7-41F0-927A-4811463D50BB}">
      <dgm:prSet/>
      <dgm:spPr/>
      <dgm:t>
        <a:bodyPr/>
        <a:lstStyle/>
        <a:p>
          <a:endParaRPr lang="es-CO"/>
        </a:p>
      </dgm:t>
    </dgm:pt>
    <dgm:pt modelId="{A5A0439B-9DF9-44BE-9726-CB54ED9BCAA6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dirty="0" smtClean="0"/>
            <a:t>Alonso Restrepo Peláez</a:t>
          </a:r>
          <a:endParaRPr lang="es-CO" sz="2400" dirty="0"/>
        </a:p>
      </dgm:t>
    </dgm:pt>
    <dgm:pt modelId="{D3D2AC93-0C44-40F4-A71C-452BBF6293C0}" type="parTrans" cxnId="{A91D6D1A-BFEC-4F83-A707-E324346A6E79}">
      <dgm:prSet/>
      <dgm:spPr/>
      <dgm:t>
        <a:bodyPr/>
        <a:lstStyle/>
        <a:p>
          <a:endParaRPr lang="es-CO"/>
        </a:p>
      </dgm:t>
    </dgm:pt>
    <dgm:pt modelId="{A5FC7D51-CE44-477D-A9B4-1EEBA1413B6C}" type="sibTrans" cxnId="{A91D6D1A-BFEC-4F83-A707-E324346A6E79}">
      <dgm:prSet/>
      <dgm:spPr/>
      <dgm:t>
        <a:bodyPr/>
        <a:lstStyle/>
        <a:p>
          <a:endParaRPr lang="es-CO"/>
        </a:p>
      </dgm:t>
    </dgm:pt>
    <dgm:pt modelId="{807510D7-03E3-4485-AA5F-D96F48A22D8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aseline="0" dirty="0" smtClean="0"/>
            <a:t>Alonso                                 López De Restrepo Méndez</a:t>
          </a:r>
          <a:endParaRPr lang="es-CO" sz="1600" baseline="0" dirty="0"/>
        </a:p>
      </dgm:t>
    </dgm:pt>
    <dgm:pt modelId="{98337006-82E0-4AF4-B98F-421F59FA9F3C}" type="parTrans" cxnId="{3ED81DB3-5CA6-448B-B328-D294DADE7BAD}">
      <dgm:prSet/>
      <dgm:spPr/>
      <dgm:t>
        <a:bodyPr/>
        <a:lstStyle/>
        <a:p>
          <a:endParaRPr lang="es-CO"/>
        </a:p>
      </dgm:t>
    </dgm:pt>
    <dgm:pt modelId="{D150D15C-0FEC-4EAA-AD92-82CAD8142DA8}" type="sibTrans" cxnId="{3ED81DB3-5CA6-448B-B328-D294DADE7BAD}">
      <dgm:prSet/>
      <dgm:spPr/>
      <dgm:t>
        <a:bodyPr/>
        <a:lstStyle/>
        <a:p>
          <a:endParaRPr lang="es-CO"/>
        </a:p>
      </dgm:t>
    </dgm:pt>
    <dgm:pt modelId="{8FB66204-E51C-4CD8-865F-B82776D0537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Josefa Peláez Ruiz</a:t>
          </a:r>
          <a:endParaRPr lang="es-CO" sz="2000" dirty="0"/>
        </a:p>
      </dgm:t>
    </dgm:pt>
    <dgm:pt modelId="{8FC3EB04-99BB-4930-B477-69A962573B39}" type="parTrans" cxnId="{1122B9DE-5A98-48B2-B61B-50AFE92A5B06}">
      <dgm:prSet/>
      <dgm:spPr/>
      <dgm:t>
        <a:bodyPr/>
        <a:lstStyle/>
        <a:p>
          <a:endParaRPr lang="es-CO"/>
        </a:p>
      </dgm:t>
    </dgm:pt>
    <dgm:pt modelId="{D7A20F7F-57F9-4CFE-BC52-A442A7941841}" type="sibTrans" cxnId="{1122B9DE-5A98-48B2-B61B-50AFE92A5B06}">
      <dgm:prSet/>
      <dgm:spPr/>
      <dgm:t>
        <a:bodyPr/>
        <a:lstStyle/>
        <a:p>
          <a:endParaRPr lang="es-CO"/>
        </a:p>
      </dgm:t>
    </dgm:pt>
    <dgm:pt modelId="{F9782E82-50F9-4AB9-AEE5-5320F418433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Juan                                                 Peláez Hernández                       </a:t>
          </a:r>
          <a:r>
            <a:rPr lang="es-CO" sz="1200" dirty="0" smtClean="0">
              <a:sym typeface="Wingdings" pitchFamily="2" charset="2"/>
            </a:rPr>
            <a:t> 146</a:t>
          </a:r>
          <a:endParaRPr lang="es-CO" sz="1200" dirty="0"/>
        </a:p>
      </dgm:t>
    </dgm:pt>
    <dgm:pt modelId="{FE9414A1-8C54-4C10-8BA4-E7E4AF7FFE47}" type="parTrans" cxnId="{5865FE60-E321-44D4-800D-2339A6F5C5DD}">
      <dgm:prSet/>
      <dgm:spPr/>
      <dgm:t>
        <a:bodyPr/>
        <a:lstStyle/>
        <a:p>
          <a:endParaRPr lang="es-CO"/>
        </a:p>
      </dgm:t>
    </dgm:pt>
    <dgm:pt modelId="{9351D173-9E25-413C-B715-3C7BCEFE8050}" type="sibTrans" cxnId="{5865FE60-E321-44D4-800D-2339A6F5C5DD}">
      <dgm:prSet/>
      <dgm:spPr/>
      <dgm:t>
        <a:bodyPr/>
        <a:lstStyle/>
        <a:p>
          <a:endParaRPr lang="es-CO"/>
        </a:p>
      </dgm:t>
    </dgm:pt>
    <dgm:pt modelId="{66A70D23-A0AD-4B11-8F52-BDC59B236D9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Juana Josefa                                     Ruiz De La Cámara                                           </a:t>
          </a:r>
          <a:r>
            <a:rPr lang="es-CO" sz="1200" dirty="0" smtClean="0">
              <a:sym typeface="Wingdings" pitchFamily="2" charset="2"/>
            </a:rPr>
            <a:t> D 147</a:t>
          </a:r>
          <a:endParaRPr lang="es-CO" sz="1200" dirty="0"/>
        </a:p>
      </dgm:t>
    </dgm:pt>
    <dgm:pt modelId="{AA40E42B-AA57-425E-9010-6AD15C41B804}" type="parTrans" cxnId="{135F09AF-3B1F-469D-954B-5DE1C47E438C}">
      <dgm:prSet/>
      <dgm:spPr/>
      <dgm:t>
        <a:bodyPr/>
        <a:lstStyle/>
        <a:p>
          <a:endParaRPr lang="es-CO"/>
        </a:p>
      </dgm:t>
    </dgm:pt>
    <dgm:pt modelId="{B6E71C9C-CB2E-40F5-B789-DCA83AAA33A1}" type="sibTrans" cxnId="{135F09AF-3B1F-469D-954B-5DE1C47E438C}">
      <dgm:prSet/>
      <dgm:spPr/>
      <dgm:t>
        <a:bodyPr/>
        <a:lstStyle/>
        <a:p>
          <a:endParaRPr lang="es-CO"/>
        </a:p>
      </dgm:t>
    </dgm:pt>
    <dgm:pt modelId="{CC761312-8A3E-432B-9E86-738D5AF8FD9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María Rosalía Restrepo González                                                                           </a:t>
          </a:r>
          <a:r>
            <a:rPr lang="es-CO" sz="1800" b="0" i="1" baseline="0" dirty="0" smtClean="0"/>
            <a:t>- Tatarabuelo de Concepción y Petronila Ochoa Estrada - (16 de 16)</a:t>
          </a:r>
          <a:endParaRPr lang="es-CO" sz="1800" b="0" i="1" baseline="0" dirty="0"/>
        </a:p>
      </dgm:t>
    </dgm:pt>
    <dgm:pt modelId="{623B3557-88E9-4371-9712-DFB3ABD99F2D}" type="parTrans" cxnId="{08097BBE-7370-4FA5-9867-8625583F44DF}">
      <dgm:prSet/>
      <dgm:spPr/>
      <dgm:t>
        <a:bodyPr/>
        <a:lstStyle/>
        <a:p>
          <a:endParaRPr lang="es-CO"/>
        </a:p>
      </dgm:t>
    </dgm:pt>
    <dgm:pt modelId="{851599AC-3105-4592-97E7-F15D929109A9}" type="sibTrans" cxnId="{08097BBE-7370-4FA5-9867-8625583F44DF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26EB3D33-8431-4888-96C1-F533E1B4D926}" type="pres">
      <dgm:prSet presAssocID="{CC761312-8A3E-432B-9E86-738D5AF8FD97}" presName="vertOne" presStyleCnt="0"/>
      <dgm:spPr/>
    </dgm:pt>
    <dgm:pt modelId="{019C3CFC-2B3E-4A13-BF50-DDE6F0DECD3A}" type="pres">
      <dgm:prSet presAssocID="{CC761312-8A3E-432B-9E86-738D5AF8FD9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D79139B-A53E-4206-8A04-9509CA8CB74A}" type="pres">
      <dgm:prSet presAssocID="{CC761312-8A3E-432B-9E86-738D5AF8FD97}" presName="parTransOne" presStyleCnt="0"/>
      <dgm:spPr/>
    </dgm:pt>
    <dgm:pt modelId="{47FE04A2-0F33-45C5-9C3F-5C028B3C0E98}" type="pres">
      <dgm:prSet presAssocID="{CC761312-8A3E-432B-9E86-738D5AF8FD97}" presName="horzOne" presStyleCnt="0"/>
      <dgm:spPr/>
    </dgm:pt>
    <dgm:pt modelId="{564D1CDF-5201-4289-929D-3B3CC0C28E64}" type="pres">
      <dgm:prSet presAssocID="{AF999A27-108E-4159-BE80-8CFEE3D74D80}" presName="vertTwo" presStyleCnt="0"/>
      <dgm:spPr/>
    </dgm:pt>
    <dgm:pt modelId="{4BECAEDE-CB66-49E1-BDB6-9765A6B31CDC}" type="pres">
      <dgm:prSet presAssocID="{AF999A27-108E-4159-BE80-8CFEE3D74D80}" presName="txTwo" presStyleLbl="node2" presStyleIdx="0" presStyleCnt="1" custLinFactNeighborX="-395" custLinFactNeighborY="3230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497ED75-AE2A-4C4E-928A-E3B0B8629237}" type="pres">
      <dgm:prSet presAssocID="{AF999A27-108E-4159-BE80-8CFEE3D74D80}" presName="parTransTwo" presStyleCnt="0"/>
      <dgm:spPr/>
    </dgm:pt>
    <dgm:pt modelId="{EBFCB963-3852-45B1-B29A-D00F3674BEA5}" type="pres">
      <dgm:prSet presAssocID="{AF999A27-108E-4159-BE80-8CFEE3D74D80}" presName="horzTwo" presStyleCnt="0"/>
      <dgm:spPr/>
    </dgm:pt>
    <dgm:pt modelId="{865CA460-1655-4B63-9FD8-298773504570}" type="pres">
      <dgm:prSet presAssocID="{E0DC655E-66E8-4443-AE28-8D99D1F2DACA}" presName="vertThree" presStyleCnt="0"/>
      <dgm:spPr/>
    </dgm:pt>
    <dgm:pt modelId="{5A374BAC-35CE-48B6-A5AF-9CE660FB1C29}" type="pres">
      <dgm:prSet presAssocID="{E0DC655E-66E8-4443-AE28-8D99D1F2DACA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756B580-776F-4D9C-8062-4A8B240A66E3}" type="pres">
      <dgm:prSet presAssocID="{E0DC655E-66E8-4443-AE28-8D99D1F2DACA}" presName="parTransThree" presStyleCnt="0"/>
      <dgm:spPr/>
    </dgm:pt>
    <dgm:pt modelId="{929C594C-8E45-4C95-9620-FECCC4FD5AD7}" type="pres">
      <dgm:prSet presAssocID="{E0DC655E-66E8-4443-AE28-8D99D1F2DACA}" presName="horzThree" presStyleCnt="0"/>
      <dgm:spPr/>
    </dgm:pt>
    <dgm:pt modelId="{E165928A-63A7-41FF-B8E1-FEAAA06FE561}" type="pres">
      <dgm:prSet presAssocID="{A5A0439B-9DF9-44BE-9726-CB54ED9BCAA6}" presName="vertFour" presStyleCnt="0">
        <dgm:presLayoutVars>
          <dgm:chPref val="3"/>
        </dgm:presLayoutVars>
      </dgm:prSet>
      <dgm:spPr/>
    </dgm:pt>
    <dgm:pt modelId="{D977C551-2CAF-4ACA-9192-3D84654C0723}" type="pres">
      <dgm:prSet presAssocID="{A5A0439B-9DF9-44BE-9726-CB54ED9BCAA6}" presName="txFour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6BFD60D-5F13-4EFA-B546-2D057948B6A0}" type="pres">
      <dgm:prSet presAssocID="{A5A0439B-9DF9-44BE-9726-CB54ED9BCAA6}" presName="parTransFour" presStyleCnt="0"/>
      <dgm:spPr/>
    </dgm:pt>
    <dgm:pt modelId="{F2F6B3D4-AD39-4A96-907D-C3AC655DC5D6}" type="pres">
      <dgm:prSet presAssocID="{A5A0439B-9DF9-44BE-9726-CB54ED9BCAA6}" presName="horzFour" presStyleCnt="0"/>
      <dgm:spPr/>
    </dgm:pt>
    <dgm:pt modelId="{F3F320FE-2A44-496A-BC2D-402D755D5B38}" type="pres">
      <dgm:prSet presAssocID="{807510D7-03E3-4485-AA5F-D96F48A22D85}" presName="vertFour" presStyleCnt="0">
        <dgm:presLayoutVars>
          <dgm:chPref val="3"/>
        </dgm:presLayoutVars>
      </dgm:prSet>
      <dgm:spPr/>
    </dgm:pt>
    <dgm:pt modelId="{9D81E926-361C-4EFC-AE1B-9672ADDDDFEF}" type="pres">
      <dgm:prSet presAssocID="{807510D7-03E3-4485-AA5F-D96F48A22D85}" presName="txFour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AAFBF3A-9BE3-4D29-9995-CE1D9AC352D6}" type="pres">
      <dgm:prSet presAssocID="{807510D7-03E3-4485-AA5F-D96F48A22D85}" presName="horzFour" presStyleCnt="0"/>
      <dgm:spPr/>
    </dgm:pt>
    <dgm:pt modelId="{D5893246-60D0-4C7A-9430-5EA7E4723C9A}" type="pres">
      <dgm:prSet presAssocID="{D150D15C-0FEC-4EAA-AD92-82CAD8142DA8}" presName="sibSpaceFour" presStyleCnt="0"/>
      <dgm:spPr/>
    </dgm:pt>
    <dgm:pt modelId="{F699770D-CB24-4F87-98F8-F067FAA726B6}" type="pres">
      <dgm:prSet presAssocID="{8FB66204-E51C-4CD8-865F-B82776D0537F}" presName="vertFour" presStyleCnt="0">
        <dgm:presLayoutVars>
          <dgm:chPref val="3"/>
        </dgm:presLayoutVars>
      </dgm:prSet>
      <dgm:spPr/>
    </dgm:pt>
    <dgm:pt modelId="{D868CF27-596A-4A83-B8A3-A27951C2D97E}" type="pres">
      <dgm:prSet presAssocID="{8FB66204-E51C-4CD8-865F-B82776D0537F}" presName="txFour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0479CE8-C041-4C0F-8727-DDFA77C5997E}" type="pres">
      <dgm:prSet presAssocID="{8FB66204-E51C-4CD8-865F-B82776D0537F}" presName="parTransFour" presStyleCnt="0"/>
      <dgm:spPr/>
    </dgm:pt>
    <dgm:pt modelId="{30689A0B-27C6-47BA-BE49-E21306954BF4}" type="pres">
      <dgm:prSet presAssocID="{8FB66204-E51C-4CD8-865F-B82776D0537F}" presName="horzFour" presStyleCnt="0"/>
      <dgm:spPr/>
    </dgm:pt>
    <dgm:pt modelId="{E8A56571-3820-4A87-8B7E-542EA606E6E9}" type="pres">
      <dgm:prSet presAssocID="{F9782E82-50F9-4AB9-AEE5-5320F4184336}" presName="vertFour" presStyleCnt="0">
        <dgm:presLayoutVars>
          <dgm:chPref val="3"/>
        </dgm:presLayoutVars>
      </dgm:prSet>
      <dgm:spPr/>
    </dgm:pt>
    <dgm:pt modelId="{7A8FC1B8-5953-4878-9EE7-7649379F5FA6}" type="pres">
      <dgm:prSet presAssocID="{F9782E82-50F9-4AB9-AEE5-5320F4184336}" presName="txFour" presStyleLbl="node4" presStyleIdx="3" presStyleCnt="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D13A677-5C92-4359-8A24-3CDA4BB18C6B}" type="pres">
      <dgm:prSet presAssocID="{F9782E82-50F9-4AB9-AEE5-5320F4184336}" presName="horzFour" presStyleCnt="0"/>
      <dgm:spPr/>
    </dgm:pt>
    <dgm:pt modelId="{BE1DC1E9-9FB7-4952-85B8-603B469D492B}" type="pres">
      <dgm:prSet presAssocID="{9351D173-9E25-413C-B715-3C7BCEFE8050}" presName="sibSpaceFour" presStyleCnt="0"/>
      <dgm:spPr/>
    </dgm:pt>
    <dgm:pt modelId="{BE03C583-576F-411F-8D31-E43DD016DEE9}" type="pres">
      <dgm:prSet presAssocID="{66A70D23-A0AD-4B11-8F52-BDC59B236D9A}" presName="vertFour" presStyleCnt="0">
        <dgm:presLayoutVars>
          <dgm:chPref val="3"/>
        </dgm:presLayoutVars>
      </dgm:prSet>
      <dgm:spPr/>
    </dgm:pt>
    <dgm:pt modelId="{43425B66-B896-45E9-8268-997E44564EF9}" type="pres">
      <dgm:prSet presAssocID="{66A70D23-A0AD-4B11-8F52-BDC59B236D9A}" presName="txFour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37B0D69-71AE-42AC-9D5A-23E2B56F1D2D}" type="pres">
      <dgm:prSet presAssocID="{66A70D23-A0AD-4B11-8F52-BDC59B236D9A}" presName="horzFour" presStyleCnt="0"/>
      <dgm:spPr/>
    </dgm:pt>
  </dgm:ptLst>
  <dgm:cxnLst>
    <dgm:cxn modelId="{FFFB2C7D-3E5B-4640-A24E-60E6D3812A2B}" type="presOf" srcId="{F9782E82-50F9-4AB9-AEE5-5320F4184336}" destId="{7A8FC1B8-5953-4878-9EE7-7649379F5FA6}" srcOrd="0" destOrd="0" presId="urn:microsoft.com/office/officeart/2005/8/layout/hierarchy4"/>
    <dgm:cxn modelId="{3ED81DB3-5CA6-448B-B328-D294DADE7BAD}" srcId="{A5A0439B-9DF9-44BE-9726-CB54ED9BCAA6}" destId="{807510D7-03E3-4485-AA5F-D96F48A22D85}" srcOrd="0" destOrd="0" parTransId="{98337006-82E0-4AF4-B98F-421F59FA9F3C}" sibTransId="{D150D15C-0FEC-4EAA-AD92-82CAD8142DA8}"/>
    <dgm:cxn modelId="{1122B9DE-5A98-48B2-B61B-50AFE92A5B06}" srcId="{A5A0439B-9DF9-44BE-9726-CB54ED9BCAA6}" destId="{8FB66204-E51C-4CD8-865F-B82776D0537F}" srcOrd="1" destOrd="0" parTransId="{8FC3EB04-99BB-4930-B477-69A962573B39}" sibTransId="{D7A20F7F-57F9-4CFE-BC52-A442A7941841}"/>
    <dgm:cxn modelId="{047A9E03-EE26-4A9B-A78C-665829410918}" type="presOf" srcId="{AF999A27-108E-4159-BE80-8CFEE3D74D80}" destId="{4BECAEDE-CB66-49E1-BDB6-9765A6B31CDC}" srcOrd="0" destOrd="0" presId="urn:microsoft.com/office/officeart/2005/8/layout/hierarchy4"/>
    <dgm:cxn modelId="{150621E0-1AA3-4531-BCA5-F02344584274}" type="presOf" srcId="{E0DC655E-66E8-4443-AE28-8D99D1F2DACA}" destId="{5A374BAC-35CE-48B6-A5AF-9CE660FB1C29}" srcOrd="0" destOrd="0" presId="urn:microsoft.com/office/officeart/2005/8/layout/hierarchy4"/>
    <dgm:cxn modelId="{BA13AA56-923B-4888-AE09-D152D7F50922}" type="presOf" srcId="{807510D7-03E3-4485-AA5F-D96F48A22D85}" destId="{9D81E926-361C-4EFC-AE1B-9672ADDDDFEF}" srcOrd="0" destOrd="0" presId="urn:microsoft.com/office/officeart/2005/8/layout/hierarchy4"/>
    <dgm:cxn modelId="{E8874D86-06E5-407B-A4F1-CC205D65A9E1}" type="presOf" srcId="{CC761312-8A3E-432B-9E86-738D5AF8FD97}" destId="{019C3CFC-2B3E-4A13-BF50-DDE6F0DECD3A}" srcOrd="0" destOrd="0" presId="urn:microsoft.com/office/officeart/2005/8/layout/hierarchy4"/>
    <dgm:cxn modelId="{A91D6D1A-BFEC-4F83-A707-E324346A6E79}" srcId="{E0DC655E-66E8-4443-AE28-8D99D1F2DACA}" destId="{A5A0439B-9DF9-44BE-9726-CB54ED9BCAA6}" srcOrd="0" destOrd="0" parTransId="{D3D2AC93-0C44-40F4-A71C-452BBF6293C0}" sibTransId="{A5FC7D51-CE44-477D-A9B4-1EEBA1413B6C}"/>
    <dgm:cxn modelId="{135F09AF-3B1F-469D-954B-5DE1C47E438C}" srcId="{8FB66204-E51C-4CD8-865F-B82776D0537F}" destId="{66A70D23-A0AD-4B11-8F52-BDC59B236D9A}" srcOrd="1" destOrd="0" parTransId="{AA40E42B-AA57-425E-9010-6AD15C41B804}" sibTransId="{B6E71C9C-CB2E-40F5-B789-DCA83AAA33A1}"/>
    <dgm:cxn modelId="{90A05DD9-5D78-442E-B86C-00CEBC3EC529}" type="presOf" srcId="{66A70D23-A0AD-4B11-8F52-BDC59B236D9A}" destId="{43425B66-B896-45E9-8268-997E44564EF9}" srcOrd="0" destOrd="0" presId="urn:microsoft.com/office/officeart/2005/8/layout/hierarchy4"/>
    <dgm:cxn modelId="{35B0EE80-81D9-44B9-B549-D1FE433C0738}" type="presOf" srcId="{A5A0439B-9DF9-44BE-9726-CB54ED9BCAA6}" destId="{D977C551-2CAF-4ACA-9192-3D84654C0723}" srcOrd="0" destOrd="0" presId="urn:microsoft.com/office/officeart/2005/8/layout/hierarchy4"/>
    <dgm:cxn modelId="{D62B20C0-2200-45F3-9E4E-735B6EE83B96}" type="presOf" srcId="{8FB66204-E51C-4CD8-865F-B82776D0537F}" destId="{D868CF27-596A-4A83-B8A3-A27951C2D97E}" srcOrd="0" destOrd="0" presId="urn:microsoft.com/office/officeart/2005/8/layout/hierarchy4"/>
    <dgm:cxn modelId="{F2C9849C-C4D7-41F0-927A-4811463D50BB}" srcId="{AF999A27-108E-4159-BE80-8CFEE3D74D80}" destId="{E0DC655E-66E8-4443-AE28-8D99D1F2DACA}" srcOrd="0" destOrd="0" parTransId="{D0EADE4D-67A6-4DC4-A164-94CD0B19A387}" sibTransId="{7DA61904-AC94-436B-8190-5BBFB0B7D86A}"/>
    <dgm:cxn modelId="{08097BBE-7370-4FA5-9867-8625583F44DF}" srcId="{10ED40AF-DFB1-4943-B6DB-2A904FAA918A}" destId="{CC761312-8A3E-432B-9E86-738D5AF8FD97}" srcOrd="0" destOrd="0" parTransId="{623B3557-88E9-4371-9712-DFB3ABD99F2D}" sibTransId="{851599AC-3105-4592-97E7-F15D929109A9}"/>
    <dgm:cxn modelId="{5865FE60-E321-44D4-800D-2339A6F5C5DD}" srcId="{8FB66204-E51C-4CD8-865F-B82776D0537F}" destId="{F9782E82-50F9-4AB9-AEE5-5320F4184336}" srcOrd="0" destOrd="0" parTransId="{FE9414A1-8C54-4C10-8BA4-E7E4AF7FFE47}" sibTransId="{9351D173-9E25-413C-B715-3C7BCEFE8050}"/>
    <dgm:cxn modelId="{E2DC8629-FA28-4123-929B-32212C0AB4B2}" srcId="{CC761312-8A3E-432B-9E86-738D5AF8FD97}" destId="{AF999A27-108E-4159-BE80-8CFEE3D74D80}" srcOrd="0" destOrd="0" parTransId="{403C1AF7-EC1D-492E-9385-71579D4BF363}" sibTransId="{3FFE8D81-D257-45FC-84AC-2F417A7CC8E0}"/>
    <dgm:cxn modelId="{3B5C9B60-4DA1-4660-9B3F-2B61326993D2}" type="presOf" srcId="{10ED40AF-DFB1-4943-B6DB-2A904FAA918A}" destId="{E75BF49A-0BBD-418B-A465-D5C73CDDC862}" srcOrd="0" destOrd="0" presId="urn:microsoft.com/office/officeart/2005/8/layout/hierarchy4"/>
    <dgm:cxn modelId="{C5E8C591-0092-48CE-AD5D-216EEFDECAA7}" type="presParOf" srcId="{E75BF49A-0BBD-418B-A465-D5C73CDDC862}" destId="{26EB3D33-8431-4888-96C1-F533E1B4D926}" srcOrd="0" destOrd="0" presId="urn:microsoft.com/office/officeart/2005/8/layout/hierarchy4"/>
    <dgm:cxn modelId="{8F41F4E4-7D3D-4EC2-AEF9-D806E11B755A}" type="presParOf" srcId="{26EB3D33-8431-4888-96C1-F533E1B4D926}" destId="{019C3CFC-2B3E-4A13-BF50-DDE6F0DECD3A}" srcOrd="0" destOrd="0" presId="urn:microsoft.com/office/officeart/2005/8/layout/hierarchy4"/>
    <dgm:cxn modelId="{7ABAC9CB-37A6-4857-82EC-77C313324555}" type="presParOf" srcId="{26EB3D33-8431-4888-96C1-F533E1B4D926}" destId="{6D79139B-A53E-4206-8A04-9509CA8CB74A}" srcOrd="1" destOrd="0" presId="urn:microsoft.com/office/officeart/2005/8/layout/hierarchy4"/>
    <dgm:cxn modelId="{00739529-2A3C-4AAC-AEE0-E42BFDD53737}" type="presParOf" srcId="{26EB3D33-8431-4888-96C1-F533E1B4D926}" destId="{47FE04A2-0F33-45C5-9C3F-5C028B3C0E98}" srcOrd="2" destOrd="0" presId="urn:microsoft.com/office/officeart/2005/8/layout/hierarchy4"/>
    <dgm:cxn modelId="{82691312-3C43-4DFD-A0BB-FC2C8DB5F81E}" type="presParOf" srcId="{47FE04A2-0F33-45C5-9C3F-5C028B3C0E98}" destId="{564D1CDF-5201-4289-929D-3B3CC0C28E64}" srcOrd="0" destOrd="0" presId="urn:microsoft.com/office/officeart/2005/8/layout/hierarchy4"/>
    <dgm:cxn modelId="{FDF3AA98-8A1D-4576-A29A-3CFAEDBE5A8E}" type="presParOf" srcId="{564D1CDF-5201-4289-929D-3B3CC0C28E64}" destId="{4BECAEDE-CB66-49E1-BDB6-9765A6B31CDC}" srcOrd="0" destOrd="0" presId="urn:microsoft.com/office/officeart/2005/8/layout/hierarchy4"/>
    <dgm:cxn modelId="{EC775136-EF2E-4066-B003-C53F77DB166E}" type="presParOf" srcId="{564D1CDF-5201-4289-929D-3B3CC0C28E64}" destId="{6497ED75-AE2A-4C4E-928A-E3B0B8629237}" srcOrd="1" destOrd="0" presId="urn:microsoft.com/office/officeart/2005/8/layout/hierarchy4"/>
    <dgm:cxn modelId="{BD26072D-3DB1-416F-9FF2-A2EA3A82C8AA}" type="presParOf" srcId="{564D1CDF-5201-4289-929D-3B3CC0C28E64}" destId="{EBFCB963-3852-45B1-B29A-D00F3674BEA5}" srcOrd="2" destOrd="0" presId="urn:microsoft.com/office/officeart/2005/8/layout/hierarchy4"/>
    <dgm:cxn modelId="{5158D2B6-646D-4818-A4A8-0EF74DCF5FD7}" type="presParOf" srcId="{EBFCB963-3852-45B1-B29A-D00F3674BEA5}" destId="{865CA460-1655-4B63-9FD8-298773504570}" srcOrd="0" destOrd="0" presId="urn:microsoft.com/office/officeart/2005/8/layout/hierarchy4"/>
    <dgm:cxn modelId="{2084179B-42F5-40ED-8A45-DB24A3CB0033}" type="presParOf" srcId="{865CA460-1655-4B63-9FD8-298773504570}" destId="{5A374BAC-35CE-48B6-A5AF-9CE660FB1C29}" srcOrd="0" destOrd="0" presId="urn:microsoft.com/office/officeart/2005/8/layout/hierarchy4"/>
    <dgm:cxn modelId="{820B0556-6281-45E2-82FC-F951EB60E5CD}" type="presParOf" srcId="{865CA460-1655-4B63-9FD8-298773504570}" destId="{4756B580-776F-4D9C-8062-4A8B240A66E3}" srcOrd="1" destOrd="0" presId="urn:microsoft.com/office/officeart/2005/8/layout/hierarchy4"/>
    <dgm:cxn modelId="{DA0DB947-8622-4714-8D1F-E9B8E81AE945}" type="presParOf" srcId="{865CA460-1655-4B63-9FD8-298773504570}" destId="{929C594C-8E45-4C95-9620-FECCC4FD5AD7}" srcOrd="2" destOrd="0" presId="urn:microsoft.com/office/officeart/2005/8/layout/hierarchy4"/>
    <dgm:cxn modelId="{3341A023-D2CE-4F84-A540-3D56F9607CB8}" type="presParOf" srcId="{929C594C-8E45-4C95-9620-FECCC4FD5AD7}" destId="{E165928A-63A7-41FF-B8E1-FEAAA06FE561}" srcOrd="0" destOrd="0" presId="urn:microsoft.com/office/officeart/2005/8/layout/hierarchy4"/>
    <dgm:cxn modelId="{3E4DFD20-D781-4E1D-9B76-B122BBB3C012}" type="presParOf" srcId="{E165928A-63A7-41FF-B8E1-FEAAA06FE561}" destId="{D977C551-2CAF-4ACA-9192-3D84654C0723}" srcOrd="0" destOrd="0" presId="urn:microsoft.com/office/officeart/2005/8/layout/hierarchy4"/>
    <dgm:cxn modelId="{41F78C4D-5440-469C-8481-031FCE816B2C}" type="presParOf" srcId="{E165928A-63A7-41FF-B8E1-FEAAA06FE561}" destId="{76BFD60D-5F13-4EFA-B546-2D057948B6A0}" srcOrd="1" destOrd="0" presId="urn:microsoft.com/office/officeart/2005/8/layout/hierarchy4"/>
    <dgm:cxn modelId="{09B6B1B4-BC1F-4A97-95F0-66DC330453C1}" type="presParOf" srcId="{E165928A-63A7-41FF-B8E1-FEAAA06FE561}" destId="{F2F6B3D4-AD39-4A96-907D-C3AC655DC5D6}" srcOrd="2" destOrd="0" presId="urn:microsoft.com/office/officeart/2005/8/layout/hierarchy4"/>
    <dgm:cxn modelId="{D631A69B-92BD-4BF3-B0DF-1EC7C8ABDF07}" type="presParOf" srcId="{F2F6B3D4-AD39-4A96-907D-C3AC655DC5D6}" destId="{F3F320FE-2A44-496A-BC2D-402D755D5B38}" srcOrd="0" destOrd="0" presId="urn:microsoft.com/office/officeart/2005/8/layout/hierarchy4"/>
    <dgm:cxn modelId="{36A0D349-F64E-45D3-AD59-3E4CBB8DC8C4}" type="presParOf" srcId="{F3F320FE-2A44-496A-BC2D-402D755D5B38}" destId="{9D81E926-361C-4EFC-AE1B-9672ADDDDFEF}" srcOrd="0" destOrd="0" presId="urn:microsoft.com/office/officeart/2005/8/layout/hierarchy4"/>
    <dgm:cxn modelId="{D1F910A9-47A2-4384-B42A-3B84B7D45A60}" type="presParOf" srcId="{F3F320FE-2A44-496A-BC2D-402D755D5B38}" destId="{5AAFBF3A-9BE3-4D29-9995-CE1D9AC352D6}" srcOrd="1" destOrd="0" presId="urn:microsoft.com/office/officeart/2005/8/layout/hierarchy4"/>
    <dgm:cxn modelId="{92DBBEA2-D9B3-46EE-88C1-CAC77D1A587B}" type="presParOf" srcId="{F2F6B3D4-AD39-4A96-907D-C3AC655DC5D6}" destId="{D5893246-60D0-4C7A-9430-5EA7E4723C9A}" srcOrd="1" destOrd="0" presId="urn:microsoft.com/office/officeart/2005/8/layout/hierarchy4"/>
    <dgm:cxn modelId="{CF9DAB06-3FC7-4028-9281-71C7A11F1E3B}" type="presParOf" srcId="{F2F6B3D4-AD39-4A96-907D-C3AC655DC5D6}" destId="{F699770D-CB24-4F87-98F8-F067FAA726B6}" srcOrd="2" destOrd="0" presId="urn:microsoft.com/office/officeart/2005/8/layout/hierarchy4"/>
    <dgm:cxn modelId="{DD555F21-9645-4B77-BA73-0805430A4DB9}" type="presParOf" srcId="{F699770D-CB24-4F87-98F8-F067FAA726B6}" destId="{D868CF27-596A-4A83-B8A3-A27951C2D97E}" srcOrd="0" destOrd="0" presId="urn:microsoft.com/office/officeart/2005/8/layout/hierarchy4"/>
    <dgm:cxn modelId="{A4DDAB64-EF70-4C1D-9499-99E15A32C29B}" type="presParOf" srcId="{F699770D-CB24-4F87-98F8-F067FAA726B6}" destId="{20479CE8-C041-4C0F-8727-DDFA77C5997E}" srcOrd="1" destOrd="0" presId="urn:microsoft.com/office/officeart/2005/8/layout/hierarchy4"/>
    <dgm:cxn modelId="{B918C6E6-0646-41D0-9723-196A3C4E658B}" type="presParOf" srcId="{F699770D-CB24-4F87-98F8-F067FAA726B6}" destId="{30689A0B-27C6-47BA-BE49-E21306954BF4}" srcOrd="2" destOrd="0" presId="urn:microsoft.com/office/officeart/2005/8/layout/hierarchy4"/>
    <dgm:cxn modelId="{D5861FEE-60FA-4EB3-BA9B-7E8EA04A0DE3}" type="presParOf" srcId="{30689A0B-27C6-47BA-BE49-E21306954BF4}" destId="{E8A56571-3820-4A87-8B7E-542EA606E6E9}" srcOrd="0" destOrd="0" presId="urn:microsoft.com/office/officeart/2005/8/layout/hierarchy4"/>
    <dgm:cxn modelId="{6639FAAE-65D5-4AC8-B8DC-3EBCCF2B2A25}" type="presParOf" srcId="{E8A56571-3820-4A87-8B7E-542EA606E6E9}" destId="{7A8FC1B8-5953-4878-9EE7-7649379F5FA6}" srcOrd="0" destOrd="0" presId="urn:microsoft.com/office/officeart/2005/8/layout/hierarchy4"/>
    <dgm:cxn modelId="{C5B72F19-ECBA-4B8D-B1AB-E632C6B1A9DB}" type="presParOf" srcId="{E8A56571-3820-4A87-8B7E-542EA606E6E9}" destId="{7D13A677-5C92-4359-8A24-3CDA4BB18C6B}" srcOrd="1" destOrd="0" presId="urn:microsoft.com/office/officeart/2005/8/layout/hierarchy4"/>
    <dgm:cxn modelId="{EAE787EC-422D-4DE8-A6CE-04FB8F3540A3}" type="presParOf" srcId="{30689A0B-27C6-47BA-BE49-E21306954BF4}" destId="{BE1DC1E9-9FB7-4952-85B8-603B469D492B}" srcOrd="1" destOrd="0" presId="urn:microsoft.com/office/officeart/2005/8/layout/hierarchy4"/>
    <dgm:cxn modelId="{BFB80905-8AFA-473C-A6ED-8579E54003E3}" type="presParOf" srcId="{30689A0B-27C6-47BA-BE49-E21306954BF4}" destId="{BE03C583-576F-411F-8D31-E43DD016DEE9}" srcOrd="2" destOrd="0" presId="urn:microsoft.com/office/officeart/2005/8/layout/hierarchy4"/>
    <dgm:cxn modelId="{1E31332E-7852-407D-BD37-1DBBF265CCB7}" type="presParOf" srcId="{BE03C583-576F-411F-8D31-E43DD016DEE9}" destId="{43425B66-B896-45E9-8268-997E44564EF9}" srcOrd="0" destOrd="0" presId="urn:microsoft.com/office/officeart/2005/8/layout/hierarchy4"/>
    <dgm:cxn modelId="{F0EA3B5A-9432-46C7-9D86-761D79698683}" type="presParOf" srcId="{BE03C583-576F-411F-8D31-E43DD016DEE9}" destId="{B37B0D69-71AE-42AC-9D5A-23E2B56F1D2D}" srcOrd="1" destOrd="0" presId="urn:microsoft.com/office/officeart/2005/8/layout/hierarchy4"/>
  </dgm:cxnLst>
  <dgm:bg/>
  <dgm:whole/>
</dgm:dataModel>
</file>

<file path=ppt/diagrams/data145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86CAC57-BC04-4F37-AAC1-A8D41FFBFAA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baseline="0" dirty="0" smtClean="0"/>
            <a:t>Juan Peláez Hernández</a:t>
          </a:r>
          <a:endParaRPr lang="es-CO" sz="2400" i="1" baseline="0" dirty="0"/>
        </a:p>
      </dgm:t>
    </dgm:pt>
    <dgm:pt modelId="{309F67F4-F09C-4170-840B-250CB612629D}" type="parTrans" cxnId="{C4A2A338-14A3-4867-AF4B-32E00D9D2A9E}">
      <dgm:prSet/>
      <dgm:spPr/>
      <dgm:t>
        <a:bodyPr/>
        <a:lstStyle/>
        <a:p>
          <a:endParaRPr lang="es-CO"/>
        </a:p>
      </dgm:t>
    </dgm:pt>
    <dgm:pt modelId="{60BBAC6B-1183-4459-8E5F-4FA1ED64380F}" type="sibTrans" cxnId="{C4A2A338-14A3-4867-AF4B-32E00D9D2A9E}">
      <dgm:prSet/>
      <dgm:spPr/>
      <dgm:t>
        <a:bodyPr/>
        <a:lstStyle/>
        <a:p>
          <a:endParaRPr lang="es-CO"/>
        </a:p>
      </dgm:t>
    </dgm:pt>
    <dgm:pt modelId="{5D495DAA-A2D4-4297-BBDD-6141A5A9CF0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Juan Peláez </a:t>
          </a:r>
          <a:r>
            <a:rPr lang="es-CO" sz="2000" dirty="0" err="1" smtClean="0"/>
            <a:t>Abeu</a:t>
          </a:r>
          <a:endParaRPr lang="es-CO" sz="2000" dirty="0"/>
        </a:p>
      </dgm:t>
    </dgm:pt>
    <dgm:pt modelId="{BB8CF656-C445-4C38-B8BA-0AB231635977}" type="parTrans" cxnId="{921B3357-2923-4033-893B-B37DBA031B9E}">
      <dgm:prSet/>
      <dgm:spPr/>
      <dgm:t>
        <a:bodyPr/>
        <a:lstStyle/>
        <a:p>
          <a:endParaRPr lang="es-CO"/>
        </a:p>
      </dgm:t>
    </dgm:pt>
    <dgm:pt modelId="{D523EA98-1BFF-495F-83EC-310E99D32259}" type="sibTrans" cxnId="{921B3357-2923-4033-893B-B37DBA031B9E}">
      <dgm:prSet/>
      <dgm:spPr/>
      <dgm:t>
        <a:bodyPr/>
        <a:lstStyle/>
        <a:p>
          <a:endParaRPr lang="es-CO"/>
        </a:p>
      </dgm:t>
    </dgm:pt>
    <dgm:pt modelId="{3253D48D-9D16-4B5F-BAC9-6102C9133C4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baseline="0" dirty="0" smtClean="0"/>
            <a:t>María Hernández De La Vera</a:t>
          </a:r>
          <a:endParaRPr lang="es-CO" sz="2000" baseline="0" dirty="0"/>
        </a:p>
      </dgm:t>
    </dgm:pt>
    <dgm:pt modelId="{24ED88BE-49B6-4FAD-A775-68E69709295A}" type="sibTrans" cxnId="{1CC4AD65-2B21-4245-B77D-85E2EB946566}">
      <dgm:prSet/>
      <dgm:spPr/>
      <dgm:t>
        <a:bodyPr/>
        <a:lstStyle/>
        <a:p>
          <a:endParaRPr lang="es-CO"/>
        </a:p>
      </dgm:t>
    </dgm:pt>
    <dgm:pt modelId="{8900CA67-CDD7-408C-BD7A-2D22EA120E9F}" type="parTrans" cxnId="{1CC4AD65-2B21-4245-B77D-85E2EB946566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DBF8A7C-14B8-4582-897B-7D30F019BF04}" type="pres">
      <dgm:prSet presAssocID="{A86CAC57-BC04-4F37-AAC1-A8D41FFBFAAD}" presName="vertOne" presStyleCnt="0"/>
      <dgm:spPr/>
    </dgm:pt>
    <dgm:pt modelId="{095BFAB3-989E-47C8-AFCA-D001CAC199B8}" type="pres">
      <dgm:prSet presAssocID="{A86CAC57-BC04-4F37-AAC1-A8D41FFBFAA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0FFA1EB-A3FB-4384-B8F6-3B2E7C4A583F}" type="pres">
      <dgm:prSet presAssocID="{A86CAC57-BC04-4F37-AAC1-A8D41FFBFAAD}" presName="parTransOne" presStyleCnt="0"/>
      <dgm:spPr/>
    </dgm:pt>
    <dgm:pt modelId="{5B11D691-91CA-42A3-B218-07A9B6AB02AA}" type="pres">
      <dgm:prSet presAssocID="{A86CAC57-BC04-4F37-AAC1-A8D41FFBFAAD}" presName="horzOne" presStyleCnt="0"/>
      <dgm:spPr/>
    </dgm:pt>
    <dgm:pt modelId="{9292B7C3-825D-42C3-A420-003489CD87B0}" type="pres">
      <dgm:prSet presAssocID="{5D495DAA-A2D4-4297-BBDD-6141A5A9CF05}" presName="vertTwo" presStyleCnt="0"/>
      <dgm:spPr/>
    </dgm:pt>
    <dgm:pt modelId="{455C2BA8-D8D9-4498-A8E9-737312E840A6}" type="pres">
      <dgm:prSet presAssocID="{5D495DAA-A2D4-4297-BBDD-6141A5A9CF05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A53FDA3-021A-492E-946B-53130AB11125}" type="pres">
      <dgm:prSet presAssocID="{5D495DAA-A2D4-4297-BBDD-6141A5A9CF05}" presName="horzTwo" presStyleCnt="0"/>
      <dgm:spPr/>
    </dgm:pt>
    <dgm:pt modelId="{9384F9F3-376F-4E66-83D2-CA5E45974C00}" type="pres">
      <dgm:prSet presAssocID="{D523EA98-1BFF-495F-83EC-310E99D32259}" presName="sibSpaceTwo" presStyleCnt="0"/>
      <dgm:spPr/>
    </dgm:pt>
    <dgm:pt modelId="{0C111A45-CE03-4519-960A-9A57D65A360F}" type="pres">
      <dgm:prSet presAssocID="{3253D48D-9D16-4B5F-BAC9-6102C9133C4B}" presName="vertTwo" presStyleCnt="0"/>
      <dgm:spPr/>
    </dgm:pt>
    <dgm:pt modelId="{FBF9FA92-0614-48AC-847A-7E704F1519AD}" type="pres">
      <dgm:prSet presAssocID="{3253D48D-9D16-4B5F-BAC9-6102C9133C4B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8046317-1AD8-4776-92B8-99C519C8B251}" type="pres">
      <dgm:prSet presAssocID="{3253D48D-9D16-4B5F-BAC9-6102C9133C4B}" presName="horzTwo" presStyleCnt="0"/>
      <dgm:spPr/>
    </dgm:pt>
  </dgm:ptLst>
  <dgm:cxnLst>
    <dgm:cxn modelId="{C4A2A338-14A3-4867-AF4B-32E00D9D2A9E}" srcId="{10ED40AF-DFB1-4943-B6DB-2A904FAA918A}" destId="{A86CAC57-BC04-4F37-AAC1-A8D41FFBFAAD}" srcOrd="0" destOrd="0" parTransId="{309F67F4-F09C-4170-840B-250CB612629D}" sibTransId="{60BBAC6B-1183-4459-8E5F-4FA1ED64380F}"/>
    <dgm:cxn modelId="{C0160A01-483E-43C0-9E2D-387CF7B3574B}" type="presOf" srcId="{10ED40AF-DFB1-4943-B6DB-2A904FAA918A}" destId="{E75BF49A-0BBD-418B-A465-D5C73CDDC862}" srcOrd="0" destOrd="0" presId="urn:microsoft.com/office/officeart/2005/8/layout/hierarchy4"/>
    <dgm:cxn modelId="{921B3357-2923-4033-893B-B37DBA031B9E}" srcId="{A86CAC57-BC04-4F37-AAC1-A8D41FFBFAAD}" destId="{5D495DAA-A2D4-4297-BBDD-6141A5A9CF05}" srcOrd="0" destOrd="0" parTransId="{BB8CF656-C445-4C38-B8BA-0AB231635977}" sibTransId="{D523EA98-1BFF-495F-83EC-310E99D32259}"/>
    <dgm:cxn modelId="{14BB2A34-C70A-4902-B489-C725E10C1D50}" type="presOf" srcId="{5D495DAA-A2D4-4297-BBDD-6141A5A9CF05}" destId="{455C2BA8-D8D9-4498-A8E9-737312E840A6}" srcOrd="0" destOrd="0" presId="urn:microsoft.com/office/officeart/2005/8/layout/hierarchy4"/>
    <dgm:cxn modelId="{E82268ED-1ADE-4D6D-ADD0-C1031A6EE55F}" type="presOf" srcId="{3253D48D-9D16-4B5F-BAC9-6102C9133C4B}" destId="{FBF9FA92-0614-48AC-847A-7E704F1519AD}" srcOrd="0" destOrd="0" presId="urn:microsoft.com/office/officeart/2005/8/layout/hierarchy4"/>
    <dgm:cxn modelId="{1CC4AD65-2B21-4245-B77D-85E2EB946566}" srcId="{A86CAC57-BC04-4F37-AAC1-A8D41FFBFAAD}" destId="{3253D48D-9D16-4B5F-BAC9-6102C9133C4B}" srcOrd="1" destOrd="0" parTransId="{8900CA67-CDD7-408C-BD7A-2D22EA120E9F}" sibTransId="{24ED88BE-49B6-4FAD-A775-68E69709295A}"/>
    <dgm:cxn modelId="{67ABC12D-2A9D-4C62-9EBF-F1F07BB9B2DC}" type="presOf" srcId="{A86CAC57-BC04-4F37-AAC1-A8D41FFBFAAD}" destId="{095BFAB3-989E-47C8-AFCA-D001CAC199B8}" srcOrd="0" destOrd="0" presId="urn:microsoft.com/office/officeart/2005/8/layout/hierarchy4"/>
    <dgm:cxn modelId="{10F6463E-2544-4C74-9548-0D541E8271AA}" type="presParOf" srcId="{E75BF49A-0BBD-418B-A465-D5C73CDDC862}" destId="{EDBF8A7C-14B8-4582-897B-7D30F019BF04}" srcOrd="0" destOrd="0" presId="urn:microsoft.com/office/officeart/2005/8/layout/hierarchy4"/>
    <dgm:cxn modelId="{64F66046-B3EA-4C38-A423-A39C7694958A}" type="presParOf" srcId="{EDBF8A7C-14B8-4582-897B-7D30F019BF04}" destId="{095BFAB3-989E-47C8-AFCA-D001CAC199B8}" srcOrd="0" destOrd="0" presId="urn:microsoft.com/office/officeart/2005/8/layout/hierarchy4"/>
    <dgm:cxn modelId="{819E895D-5625-46AE-8310-0FB4F8AA037A}" type="presParOf" srcId="{EDBF8A7C-14B8-4582-897B-7D30F019BF04}" destId="{A0FFA1EB-A3FB-4384-B8F6-3B2E7C4A583F}" srcOrd="1" destOrd="0" presId="urn:microsoft.com/office/officeart/2005/8/layout/hierarchy4"/>
    <dgm:cxn modelId="{73477B28-87C3-4961-AAE0-1EDCC727D386}" type="presParOf" srcId="{EDBF8A7C-14B8-4582-897B-7D30F019BF04}" destId="{5B11D691-91CA-42A3-B218-07A9B6AB02AA}" srcOrd="2" destOrd="0" presId="urn:microsoft.com/office/officeart/2005/8/layout/hierarchy4"/>
    <dgm:cxn modelId="{B6889B05-3961-4C19-8A79-40231B977E99}" type="presParOf" srcId="{5B11D691-91CA-42A3-B218-07A9B6AB02AA}" destId="{9292B7C3-825D-42C3-A420-003489CD87B0}" srcOrd="0" destOrd="0" presId="urn:microsoft.com/office/officeart/2005/8/layout/hierarchy4"/>
    <dgm:cxn modelId="{B9832A70-D56D-40C4-82CC-661B9F49E4E9}" type="presParOf" srcId="{9292B7C3-825D-42C3-A420-003489CD87B0}" destId="{455C2BA8-D8D9-4498-A8E9-737312E840A6}" srcOrd="0" destOrd="0" presId="urn:microsoft.com/office/officeart/2005/8/layout/hierarchy4"/>
    <dgm:cxn modelId="{ADF4415D-25FA-42D4-8ED2-82D7B28DC08F}" type="presParOf" srcId="{9292B7C3-825D-42C3-A420-003489CD87B0}" destId="{6A53FDA3-021A-492E-946B-53130AB11125}" srcOrd="1" destOrd="0" presId="urn:microsoft.com/office/officeart/2005/8/layout/hierarchy4"/>
    <dgm:cxn modelId="{BD0DEBE8-B0F9-41A4-964D-17202D01C5A2}" type="presParOf" srcId="{5B11D691-91CA-42A3-B218-07A9B6AB02AA}" destId="{9384F9F3-376F-4E66-83D2-CA5E45974C00}" srcOrd="1" destOrd="0" presId="urn:microsoft.com/office/officeart/2005/8/layout/hierarchy4"/>
    <dgm:cxn modelId="{C13A6F9C-FDE2-454F-B9A0-99A8EEF5311E}" type="presParOf" srcId="{5B11D691-91CA-42A3-B218-07A9B6AB02AA}" destId="{0C111A45-CE03-4519-960A-9A57D65A360F}" srcOrd="2" destOrd="0" presId="urn:microsoft.com/office/officeart/2005/8/layout/hierarchy4"/>
    <dgm:cxn modelId="{DD1132B6-1AA1-48D2-B1A5-16DC3A965412}" type="presParOf" srcId="{0C111A45-CE03-4519-960A-9A57D65A360F}" destId="{FBF9FA92-0614-48AC-847A-7E704F1519AD}" srcOrd="0" destOrd="0" presId="urn:microsoft.com/office/officeart/2005/8/layout/hierarchy4"/>
    <dgm:cxn modelId="{B8A58176-A4A3-473F-964C-C0E408FDCF03}" type="presParOf" srcId="{0C111A45-CE03-4519-960A-9A57D65A360F}" destId="{D8046317-1AD8-4776-92B8-99C519C8B251}" srcOrd="1" destOrd="0" presId="urn:microsoft.com/office/officeart/2005/8/layout/hierarchy4"/>
  </dgm:cxnLst>
  <dgm:bg/>
  <dgm:whole/>
</dgm:dataModel>
</file>

<file path=ppt/diagrams/data146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9FB4DF1-BC79-4013-BBC8-65EEDFE2F1E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Juana Josefa Ruiz De la Cámara</a:t>
          </a:r>
          <a:endParaRPr lang="es-CO" sz="2400" i="1" dirty="0"/>
        </a:p>
      </dgm:t>
    </dgm:pt>
    <dgm:pt modelId="{56D0D609-A2FE-46B8-A5A1-4ADFC9762699}" type="parTrans" cxnId="{A785BBAD-0751-4AD2-94CE-385F35DCD911}">
      <dgm:prSet/>
      <dgm:spPr/>
      <dgm:t>
        <a:bodyPr/>
        <a:lstStyle/>
        <a:p>
          <a:endParaRPr lang="es-CO"/>
        </a:p>
      </dgm:t>
    </dgm:pt>
    <dgm:pt modelId="{5E17F26B-0E36-4629-97D4-96873D71E097}" type="sibTrans" cxnId="{A785BBAD-0751-4AD2-94CE-385F35DCD911}">
      <dgm:prSet/>
      <dgm:spPr/>
      <dgm:t>
        <a:bodyPr/>
        <a:lstStyle/>
        <a:p>
          <a:endParaRPr lang="es-CO"/>
        </a:p>
      </dgm:t>
    </dgm:pt>
    <dgm:pt modelId="{113E8E88-5C8C-47B4-8852-82A629B1ABD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Diego                                    Ruiz De La Cámara</a:t>
          </a:r>
          <a:endParaRPr lang="es-CO" sz="1600" dirty="0"/>
        </a:p>
      </dgm:t>
    </dgm:pt>
    <dgm:pt modelId="{0EE2CB6A-DCA5-4AFE-A1BD-90268820CD92}" type="parTrans" cxnId="{CACE5269-F8C4-47BF-BDFD-FE27938F03C9}">
      <dgm:prSet/>
      <dgm:spPr/>
      <dgm:t>
        <a:bodyPr/>
        <a:lstStyle/>
        <a:p>
          <a:endParaRPr lang="es-CO"/>
        </a:p>
      </dgm:t>
    </dgm:pt>
    <dgm:pt modelId="{FF539961-7FB8-43BA-A892-0E3B263ECF19}" type="sibTrans" cxnId="{CACE5269-F8C4-47BF-BDFD-FE27938F03C9}">
      <dgm:prSet/>
      <dgm:spPr/>
      <dgm:t>
        <a:bodyPr/>
        <a:lstStyle/>
        <a:p>
          <a:endParaRPr lang="es-CO"/>
        </a:p>
      </dgm:t>
    </dgm:pt>
    <dgm:pt modelId="{C5E3FD91-F8A5-44D4-ABE5-1C13804C8C2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Mencia De Carvajal Martínez</a:t>
          </a:r>
          <a:endParaRPr lang="es-CO" sz="1800" dirty="0"/>
        </a:p>
      </dgm:t>
    </dgm:pt>
    <dgm:pt modelId="{FC5B49A8-6934-4EB8-9624-9BE612A8AC47}" type="parTrans" cxnId="{1E1A8BB1-19F4-4C49-94F9-F1C358C2807D}">
      <dgm:prSet/>
      <dgm:spPr/>
      <dgm:t>
        <a:bodyPr/>
        <a:lstStyle/>
        <a:p>
          <a:endParaRPr lang="es-CO"/>
        </a:p>
      </dgm:t>
    </dgm:pt>
    <dgm:pt modelId="{D4B027D3-B441-49A0-8E6F-237EC8DB0E42}" type="sibTrans" cxnId="{1E1A8BB1-19F4-4C49-94F9-F1C358C2807D}">
      <dgm:prSet/>
      <dgm:spPr/>
      <dgm:t>
        <a:bodyPr/>
        <a:lstStyle/>
        <a:p>
          <a:endParaRPr lang="es-CO"/>
        </a:p>
      </dgm:t>
    </dgm:pt>
    <dgm:pt modelId="{549D5E95-019B-4202-8A73-D8FC2E4DAD3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Juan Ruiz De La Parra</a:t>
          </a:r>
          <a:endParaRPr lang="es-CO" sz="1400" dirty="0"/>
        </a:p>
      </dgm:t>
    </dgm:pt>
    <dgm:pt modelId="{3CAB9FDC-A0B1-4C2F-A43D-A1899094752E}" type="parTrans" cxnId="{74EFE3CF-B627-4055-88C2-E825A715CE12}">
      <dgm:prSet/>
      <dgm:spPr/>
      <dgm:t>
        <a:bodyPr/>
        <a:lstStyle/>
        <a:p>
          <a:endParaRPr lang="es-CO"/>
        </a:p>
      </dgm:t>
    </dgm:pt>
    <dgm:pt modelId="{36E7AF75-D158-48D6-B6A0-9D91010C4293}" type="sibTrans" cxnId="{74EFE3CF-B627-4055-88C2-E825A715CE12}">
      <dgm:prSet/>
      <dgm:spPr/>
      <dgm:t>
        <a:bodyPr/>
        <a:lstStyle/>
        <a:p>
          <a:endParaRPr lang="es-CO"/>
        </a:p>
      </dgm:t>
    </dgm:pt>
    <dgm:pt modelId="{457E1C0A-3308-4FFD-B6EE-D955B81C853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Elvira Martínez De Cárdenas</a:t>
          </a:r>
          <a:endParaRPr lang="es-CO" sz="1400" baseline="0" dirty="0"/>
        </a:p>
      </dgm:t>
    </dgm:pt>
    <dgm:pt modelId="{B418B993-488F-461D-B3A1-E23B316087AE}" type="parTrans" cxnId="{F16123E2-3201-4C8E-9F21-0CCCE665B940}">
      <dgm:prSet/>
      <dgm:spPr/>
      <dgm:t>
        <a:bodyPr/>
        <a:lstStyle/>
        <a:p>
          <a:endParaRPr lang="es-CO"/>
        </a:p>
      </dgm:t>
    </dgm:pt>
    <dgm:pt modelId="{FA56BD7C-5D28-4BFC-99A5-46C896C97917}" type="sibTrans" cxnId="{F16123E2-3201-4C8E-9F21-0CCCE665B940}">
      <dgm:prSet/>
      <dgm:spPr/>
      <dgm:t>
        <a:bodyPr/>
        <a:lstStyle/>
        <a:p>
          <a:endParaRPr lang="es-CO"/>
        </a:p>
      </dgm:t>
    </dgm:pt>
    <dgm:pt modelId="{A4D66A62-CBA9-45B6-A4B3-FCBC1D77C8F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aseline="0" dirty="0" smtClean="0"/>
            <a:t>Rodrigo                            Sánchez </a:t>
          </a:r>
          <a:r>
            <a:rPr lang="es-CO" sz="1600" baseline="0" dirty="0" err="1" smtClean="0"/>
            <a:t>Torreblanca</a:t>
          </a:r>
          <a:r>
            <a:rPr lang="es-CO" sz="1600" baseline="0" dirty="0" smtClean="0"/>
            <a:t>             De Carvajal</a:t>
          </a:r>
          <a:endParaRPr lang="es-CO" sz="1600" baseline="0" dirty="0"/>
        </a:p>
      </dgm:t>
    </dgm:pt>
    <dgm:pt modelId="{9D6AFE9A-F91E-4CD4-9239-10A18B36E34F}" type="parTrans" cxnId="{4A248C1A-0F5F-41FD-8239-E2199E1D3473}">
      <dgm:prSet/>
      <dgm:spPr/>
      <dgm:t>
        <a:bodyPr/>
        <a:lstStyle/>
        <a:p>
          <a:endParaRPr lang="es-CO"/>
        </a:p>
      </dgm:t>
    </dgm:pt>
    <dgm:pt modelId="{34D10D2D-031C-47F9-8027-EC59F00D92BB}" type="sibTrans" cxnId="{4A248C1A-0F5F-41FD-8239-E2199E1D3473}">
      <dgm:prSet/>
      <dgm:spPr/>
      <dgm:t>
        <a:bodyPr/>
        <a:lstStyle/>
        <a:p>
          <a:endParaRPr lang="es-CO"/>
        </a:p>
      </dgm:t>
    </dgm:pt>
    <dgm:pt modelId="{5F5DA85B-3D5C-40DF-87BB-57728A14351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baseline="0" dirty="0" smtClean="0"/>
            <a:t>Juana Martín</a:t>
          </a:r>
          <a:endParaRPr lang="es-CO" sz="1800" baseline="0" dirty="0"/>
        </a:p>
      </dgm:t>
    </dgm:pt>
    <dgm:pt modelId="{6CBF8E4A-47E3-4AEB-B36C-B953FBF76E85}" type="parTrans" cxnId="{8F67C91C-87D1-4155-8447-AEE490547B32}">
      <dgm:prSet/>
      <dgm:spPr/>
      <dgm:t>
        <a:bodyPr/>
        <a:lstStyle/>
        <a:p>
          <a:endParaRPr lang="es-CO"/>
        </a:p>
      </dgm:t>
    </dgm:pt>
    <dgm:pt modelId="{3241B6E5-3E29-4615-843E-E93ECB315A23}" type="sibTrans" cxnId="{8F67C91C-87D1-4155-8447-AEE490547B32}">
      <dgm:prSet/>
      <dgm:spPr/>
      <dgm:t>
        <a:bodyPr/>
        <a:lstStyle/>
        <a:p>
          <a:endParaRPr lang="es-CO"/>
        </a:p>
      </dgm:t>
    </dgm:pt>
    <dgm:pt modelId="{A79EC715-D376-49CE-A025-1975D87EBE4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Bartolomé Sánchez Torre Blanca</a:t>
          </a:r>
          <a:endParaRPr lang="es-CO" sz="1400" baseline="0" dirty="0"/>
        </a:p>
      </dgm:t>
    </dgm:pt>
    <dgm:pt modelId="{776D3020-F994-424C-B0B5-5BA5B8161911}" type="parTrans" cxnId="{713B7E54-1758-4F54-9386-D43877115C41}">
      <dgm:prSet/>
      <dgm:spPr/>
      <dgm:t>
        <a:bodyPr/>
        <a:lstStyle/>
        <a:p>
          <a:endParaRPr lang="es-CO"/>
        </a:p>
      </dgm:t>
    </dgm:pt>
    <dgm:pt modelId="{99985047-3B5D-41F8-8D37-B7AB06032BA8}" type="sibTrans" cxnId="{713B7E54-1758-4F54-9386-D43877115C41}">
      <dgm:prSet/>
      <dgm:spPr/>
      <dgm:t>
        <a:bodyPr/>
        <a:lstStyle/>
        <a:p>
          <a:endParaRPr lang="es-CO"/>
        </a:p>
      </dgm:t>
    </dgm:pt>
    <dgm:pt modelId="{DE399BE7-7E06-41A5-B5AA-ED3C76540EE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Mencia              De Carvajal Vásquez</a:t>
          </a:r>
          <a:endParaRPr lang="es-CO" sz="1400" dirty="0"/>
        </a:p>
      </dgm:t>
    </dgm:pt>
    <dgm:pt modelId="{CEA601D5-268A-41CF-B09A-024DD572D8E0}" type="parTrans" cxnId="{8CD80E5B-8281-4E8B-9638-5A95A1CD6387}">
      <dgm:prSet/>
      <dgm:spPr/>
      <dgm:t>
        <a:bodyPr/>
        <a:lstStyle/>
        <a:p>
          <a:endParaRPr lang="es-CO"/>
        </a:p>
      </dgm:t>
    </dgm:pt>
    <dgm:pt modelId="{59C2177A-751A-41E4-9B38-1B43D86B871D}" type="sibTrans" cxnId="{8CD80E5B-8281-4E8B-9638-5A95A1CD6387}">
      <dgm:prSet/>
      <dgm:spPr/>
      <dgm:t>
        <a:bodyPr/>
        <a:lstStyle/>
        <a:p>
          <a:endParaRPr lang="es-CO"/>
        </a:p>
      </dgm:t>
    </dgm:pt>
    <dgm:pt modelId="{C16CBB76-9EE0-4DE7-B7CA-8A3AEF03214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Pedro                                                        Martín De Ávila</a:t>
          </a:r>
          <a:endParaRPr lang="es-CO" sz="1600" dirty="0"/>
        </a:p>
      </dgm:t>
    </dgm:pt>
    <dgm:pt modelId="{642B1939-77DE-48CA-90E9-944C5A463EC3}" type="parTrans" cxnId="{09FEF487-9960-4F57-B0C3-18E99FDBCB7A}">
      <dgm:prSet/>
      <dgm:spPr/>
      <dgm:t>
        <a:bodyPr/>
        <a:lstStyle/>
        <a:p>
          <a:endParaRPr lang="es-CO"/>
        </a:p>
      </dgm:t>
    </dgm:pt>
    <dgm:pt modelId="{677FC396-2BBF-4F89-BB32-35E74F8F091B}" type="sibTrans" cxnId="{09FEF487-9960-4F57-B0C3-18E99FDBCB7A}">
      <dgm:prSet/>
      <dgm:spPr/>
      <dgm:t>
        <a:bodyPr/>
        <a:lstStyle/>
        <a:p>
          <a:endParaRPr lang="es-CO"/>
        </a:p>
      </dgm:t>
    </dgm:pt>
    <dgm:pt modelId="{3BAC1F99-7A04-475C-A8A7-08FF7F5293C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400" baseline="0" dirty="0" smtClean="0"/>
            <a:t>Francisca Martínez</a:t>
          </a:r>
          <a:endParaRPr lang="es-CO" sz="1400" baseline="0" dirty="0"/>
        </a:p>
      </dgm:t>
    </dgm:pt>
    <dgm:pt modelId="{B2B73DAE-35F2-4B05-A323-F7FC8E9B0997}" type="parTrans" cxnId="{6D7E8BA5-1C26-40F3-B89E-7E78496E333D}">
      <dgm:prSet/>
      <dgm:spPr/>
      <dgm:t>
        <a:bodyPr/>
        <a:lstStyle/>
        <a:p>
          <a:endParaRPr lang="es-CO"/>
        </a:p>
      </dgm:t>
    </dgm:pt>
    <dgm:pt modelId="{A2006F65-9D40-479F-9132-36907B4EB1F8}" type="sibTrans" cxnId="{6D7E8BA5-1C26-40F3-B89E-7E78496E333D}">
      <dgm:prSet/>
      <dgm:spPr/>
      <dgm:t>
        <a:bodyPr/>
        <a:lstStyle/>
        <a:p>
          <a:endParaRPr lang="es-CO"/>
        </a:p>
      </dgm:t>
    </dgm:pt>
    <dgm:pt modelId="{9E5B9492-CD21-4B49-B61B-9A9C846E433E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Pedro                                Martín Hernández</a:t>
          </a:r>
          <a:endParaRPr lang="es-CO" sz="1400" baseline="0" dirty="0"/>
        </a:p>
      </dgm:t>
    </dgm:pt>
    <dgm:pt modelId="{F3DFB467-7C08-4979-82E8-D3124B2BB0E9}" type="parTrans" cxnId="{01387BC4-6B27-4921-AF23-04BC05CE3AF7}">
      <dgm:prSet/>
      <dgm:spPr/>
      <dgm:t>
        <a:bodyPr/>
        <a:lstStyle/>
        <a:p>
          <a:endParaRPr lang="es-CO"/>
        </a:p>
      </dgm:t>
    </dgm:pt>
    <dgm:pt modelId="{84A8286E-888B-4095-90DF-EE8522B71A09}" type="sibTrans" cxnId="{01387BC4-6B27-4921-AF23-04BC05CE3AF7}">
      <dgm:prSet/>
      <dgm:spPr/>
      <dgm:t>
        <a:bodyPr/>
        <a:lstStyle/>
        <a:p>
          <a:endParaRPr lang="es-CO"/>
        </a:p>
      </dgm:t>
    </dgm:pt>
    <dgm:pt modelId="{5DEDBDCB-7FD6-4BDE-A8D5-04552B27BD59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D1"/>
        </a:solidFill>
      </dgm:spPr>
      <dgm:t>
        <a:bodyPr/>
        <a:lstStyle/>
        <a:p>
          <a:r>
            <a:rPr lang="es-CO" dirty="0" smtClean="0"/>
            <a:t>N. N. 1 Indígena Chibcha</a:t>
          </a:r>
          <a:endParaRPr lang="es-CO" dirty="0"/>
        </a:p>
      </dgm:t>
    </dgm:pt>
    <dgm:pt modelId="{26EA60F2-8803-4F4B-9CB7-CFBC5B6CD0BD}" type="parTrans" cxnId="{2CC11067-2A4E-4E9E-AC00-62A31A6DC75C}">
      <dgm:prSet/>
      <dgm:spPr/>
      <dgm:t>
        <a:bodyPr/>
        <a:lstStyle/>
        <a:p>
          <a:endParaRPr lang="es-CO"/>
        </a:p>
      </dgm:t>
    </dgm:pt>
    <dgm:pt modelId="{CC83B7B1-B549-4649-8AE9-6BAA08D6FEE6}" type="sibTrans" cxnId="{2CC11067-2A4E-4E9E-AC00-62A31A6DC75C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B0BF48B5-27B3-45CB-87D0-F429914C40F7}" type="pres">
      <dgm:prSet presAssocID="{F9FB4DF1-BC79-4013-BBC8-65EEDFE2F1E7}" presName="vertOne" presStyleCnt="0"/>
      <dgm:spPr/>
    </dgm:pt>
    <dgm:pt modelId="{7BF31646-13EF-4DC2-A787-D2AB7E617D37}" type="pres">
      <dgm:prSet presAssocID="{F9FB4DF1-BC79-4013-BBC8-65EEDFE2F1E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CD9E482-AA6C-4E54-ADA0-3FB7D73A6A9A}" type="pres">
      <dgm:prSet presAssocID="{F9FB4DF1-BC79-4013-BBC8-65EEDFE2F1E7}" presName="parTransOne" presStyleCnt="0"/>
      <dgm:spPr/>
    </dgm:pt>
    <dgm:pt modelId="{8A07BB26-A9CE-44F8-A887-61B60F01055A}" type="pres">
      <dgm:prSet presAssocID="{F9FB4DF1-BC79-4013-BBC8-65EEDFE2F1E7}" presName="horzOne" presStyleCnt="0"/>
      <dgm:spPr/>
    </dgm:pt>
    <dgm:pt modelId="{F2F29CB8-16CC-4061-A4CD-E8A2FDED66DD}" type="pres">
      <dgm:prSet presAssocID="{113E8E88-5C8C-47B4-8852-82A629B1ABDE}" presName="vertTwo" presStyleCnt="0"/>
      <dgm:spPr/>
    </dgm:pt>
    <dgm:pt modelId="{A213C757-6667-446E-849F-D6689F66BFA7}" type="pres">
      <dgm:prSet presAssocID="{113E8E88-5C8C-47B4-8852-82A629B1ABDE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773AF9F-B602-4669-A329-95D8CCB16393}" type="pres">
      <dgm:prSet presAssocID="{113E8E88-5C8C-47B4-8852-82A629B1ABDE}" presName="parTransTwo" presStyleCnt="0"/>
      <dgm:spPr/>
    </dgm:pt>
    <dgm:pt modelId="{1124E16D-CB19-4C65-B211-6A49B7C6670D}" type="pres">
      <dgm:prSet presAssocID="{113E8E88-5C8C-47B4-8852-82A629B1ABDE}" presName="horzTwo" presStyleCnt="0"/>
      <dgm:spPr/>
    </dgm:pt>
    <dgm:pt modelId="{8C20D316-CE10-49B7-9FF9-B9F0C3BE5F19}" type="pres">
      <dgm:prSet presAssocID="{549D5E95-019B-4202-8A73-D8FC2E4DAD38}" presName="vertThree" presStyleCnt="0"/>
      <dgm:spPr/>
    </dgm:pt>
    <dgm:pt modelId="{54101993-DDD3-4113-B57B-302413531FCC}" type="pres">
      <dgm:prSet presAssocID="{549D5E95-019B-4202-8A73-D8FC2E4DAD38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B91C3F9-265B-469C-8CDE-1E605CEEEFFD}" type="pres">
      <dgm:prSet presAssocID="{549D5E95-019B-4202-8A73-D8FC2E4DAD38}" presName="horzThree" presStyleCnt="0"/>
      <dgm:spPr/>
    </dgm:pt>
    <dgm:pt modelId="{B12E73BD-E25B-4A74-BD3F-5196A03928C8}" type="pres">
      <dgm:prSet presAssocID="{36E7AF75-D158-48D6-B6A0-9D91010C4293}" presName="sibSpaceThree" presStyleCnt="0"/>
      <dgm:spPr/>
    </dgm:pt>
    <dgm:pt modelId="{9C1F6902-A30A-4711-9A19-A62DD607F4CF}" type="pres">
      <dgm:prSet presAssocID="{457E1C0A-3308-4FFD-B6EE-D955B81C8537}" presName="vertThree" presStyleCnt="0"/>
      <dgm:spPr/>
    </dgm:pt>
    <dgm:pt modelId="{BAC6E577-00E4-4CD4-B7C9-28D6803AB2D8}" type="pres">
      <dgm:prSet presAssocID="{457E1C0A-3308-4FFD-B6EE-D955B81C8537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2DB56A8-DAC8-44C5-B2DF-6F0E8614CB45}" type="pres">
      <dgm:prSet presAssocID="{457E1C0A-3308-4FFD-B6EE-D955B81C8537}" presName="horzThree" presStyleCnt="0"/>
      <dgm:spPr/>
    </dgm:pt>
    <dgm:pt modelId="{8DD858AD-1110-444F-B046-4F83D73E263C}" type="pres">
      <dgm:prSet presAssocID="{FF539961-7FB8-43BA-A892-0E3B263ECF19}" presName="sibSpaceTwo" presStyleCnt="0"/>
      <dgm:spPr/>
    </dgm:pt>
    <dgm:pt modelId="{4263835D-E91E-4DE6-84B8-B7A247149DD4}" type="pres">
      <dgm:prSet presAssocID="{C5E3FD91-F8A5-44D4-ABE5-1C13804C8C23}" presName="vertTwo" presStyleCnt="0"/>
      <dgm:spPr/>
    </dgm:pt>
    <dgm:pt modelId="{65E0A03C-B0B1-4218-9238-6F2626ECF397}" type="pres">
      <dgm:prSet presAssocID="{C5E3FD91-F8A5-44D4-ABE5-1C13804C8C2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9A551AE-4FE6-43B8-A300-AC6929EFAFD3}" type="pres">
      <dgm:prSet presAssocID="{C5E3FD91-F8A5-44D4-ABE5-1C13804C8C23}" presName="parTransTwo" presStyleCnt="0"/>
      <dgm:spPr/>
    </dgm:pt>
    <dgm:pt modelId="{FDCC7DEC-AB94-4853-83FC-B0BD4409F5FB}" type="pres">
      <dgm:prSet presAssocID="{C5E3FD91-F8A5-44D4-ABE5-1C13804C8C23}" presName="horzTwo" presStyleCnt="0"/>
      <dgm:spPr/>
    </dgm:pt>
    <dgm:pt modelId="{7A6E84FC-76A2-451C-8084-445CE9FF6828}" type="pres">
      <dgm:prSet presAssocID="{A4D66A62-CBA9-45B6-A4B3-FCBC1D77C8F3}" presName="vertThree" presStyleCnt="0"/>
      <dgm:spPr/>
    </dgm:pt>
    <dgm:pt modelId="{4A2ACE76-6720-4CB9-81E5-B13BE0858E83}" type="pres">
      <dgm:prSet presAssocID="{A4D66A62-CBA9-45B6-A4B3-FCBC1D77C8F3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B6577D6-3FA1-4995-9076-E21D59F605E7}" type="pres">
      <dgm:prSet presAssocID="{A4D66A62-CBA9-45B6-A4B3-FCBC1D77C8F3}" presName="parTransThree" presStyleCnt="0"/>
      <dgm:spPr/>
    </dgm:pt>
    <dgm:pt modelId="{B3DD2F1D-C4BB-4530-9DC3-5FEACD680C05}" type="pres">
      <dgm:prSet presAssocID="{A4D66A62-CBA9-45B6-A4B3-FCBC1D77C8F3}" presName="horzThree" presStyleCnt="0"/>
      <dgm:spPr/>
    </dgm:pt>
    <dgm:pt modelId="{689C5B6C-5D38-49A4-B004-E6013D268BB1}" type="pres">
      <dgm:prSet presAssocID="{A79EC715-D376-49CE-A025-1975D87EBE49}" presName="vertFour" presStyleCnt="0">
        <dgm:presLayoutVars>
          <dgm:chPref val="3"/>
        </dgm:presLayoutVars>
      </dgm:prSet>
      <dgm:spPr/>
    </dgm:pt>
    <dgm:pt modelId="{230E231C-B410-4CAD-B472-DDB521588AC0}" type="pres">
      <dgm:prSet presAssocID="{A79EC715-D376-49CE-A025-1975D87EBE49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5AE31D5-65FD-49D2-87F6-45484A4988CB}" type="pres">
      <dgm:prSet presAssocID="{A79EC715-D376-49CE-A025-1975D87EBE49}" presName="horzFour" presStyleCnt="0"/>
      <dgm:spPr/>
    </dgm:pt>
    <dgm:pt modelId="{36CBE573-2E5A-4E69-BB34-655857D36D0D}" type="pres">
      <dgm:prSet presAssocID="{99985047-3B5D-41F8-8D37-B7AB06032BA8}" presName="sibSpaceFour" presStyleCnt="0"/>
      <dgm:spPr/>
    </dgm:pt>
    <dgm:pt modelId="{641DD104-E82C-4309-A94F-F5CA10D0BF33}" type="pres">
      <dgm:prSet presAssocID="{DE399BE7-7E06-41A5-B5AA-ED3C76540EE0}" presName="vertFour" presStyleCnt="0">
        <dgm:presLayoutVars>
          <dgm:chPref val="3"/>
        </dgm:presLayoutVars>
      </dgm:prSet>
      <dgm:spPr/>
    </dgm:pt>
    <dgm:pt modelId="{3D2540EB-0B24-4865-A26E-AAC85341AEC9}" type="pres">
      <dgm:prSet presAssocID="{DE399BE7-7E06-41A5-B5AA-ED3C76540EE0}" presName="txFour" presStyleLbl="node4" presStyleIdx="1" presStyleCnt="6" custLinFactNeighborX="-3405" custLinFactNeighborY="-106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E93F8AC-4B2E-4451-83FB-20C8881BCDF4}" type="pres">
      <dgm:prSet presAssocID="{DE399BE7-7E06-41A5-B5AA-ED3C76540EE0}" presName="horzFour" presStyleCnt="0"/>
      <dgm:spPr/>
    </dgm:pt>
    <dgm:pt modelId="{13C534E9-9436-43CF-9F43-03F01ED4CEB2}" type="pres">
      <dgm:prSet presAssocID="{34D10D2D-031C-47F9-8027-EC59F00D92BB}" presName="sibSpaceThree" presStyleCnt="0"/>
      <dgm:spPr/>
    </dgm:pt>
    <dgm:pt modelId="{8144EF1F-8D92-4FBD-B7AB-69D0C657FE98}" type="pres">
      <dgm:prSet presAssocID="{5F5DA85B-3D5C-40DF-87BB-57728A143516}" presName="vertThree" presStyleCnt="0"/>
      <dgm:spPr/>
    </dgm:pt>
    <dgm:pt modelId="{83DE8A59-97DA-4159-B091-690EE500F5AD}" type="pres">
      <dgm:prSet presAssocID="{5F5DA85B-3D5C-40DF-87BB-57728A143516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4B26E33-9EA7-45A1-9E61-B6409C6D2CDE}" type="pres">
      <dgm:prSet presAssocID="{5F5DA85B-3D5C-40DF-87BB-57728A143516}" presName="parTransThree" presStyleCnt="0"/>
      <dgm:spPr/>
    </dgm:pt>
    <dgm:pt modelId="{7AD2FC37-5FB5-4DBC-85AB-74EF0E2823F1}" type="pres">
      <dgm:prSet presAssocID="{5F5DA85B-3D5C-40DF-87BB-57728A143516}" presName="horzThree" presStyleCnt="0"/>
      <dgm:spPr/>
    </dgm:pt>
    <dgm:pt modelId="{6C002D6D-7F9C-4022-9E32-FBF55BE384DE}" type="pres">
      <dgm:prSet presAssocID="{C16CBB76-9EE0-4DE7-B7CA-8A3AEF032148}" presName="vertFour" presStyleCnt="0">
        <dgm:presLayoutVars>
          <dgm:chPref val="3"/>
        </dgm:presLayoutVars>
      </dgm:prSet>
      <dgm:spPr/>
    </dgm:pt>
    <dgm:pt modelId="{A4BA52C8-6538-4D3B-AE46-EAE927FAA6E1}" type="pres">
      <dgm:prSet presAssocID="{C16CBB76-9EE0-4DE7-B7CA-8A3AEF032148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5AC0DE5-870D-4AC6-B697-335A96D2D702}" type="pres">
      <dgm:prSet presAssocID="{C16CBB76-9EE0-4DE7-B7CA-8A3AEF032148}" presName="parTransFour" presStyleCnt="0"/>
      <dgm:spPr/>
    </dgm:pt>
    <dgm:pt modelId="{5E5E3F86-964D-49EC-B61E-1CD12F339D38}" type="pres">
      <dgm:prSet presAssocID="{C16CBB76-9EE0-4DE7-B7CA-8A3AEF032148}" presName="horzFour" presStyleCnt="0"/>
      <dgm:spPr/>
    </dgm:pt>
    <dgm:pt modelId="{570C23A5-2319-4E7D-8835-D9FACA956F6C}" type="pres">
      <dgm:prSet presAssocID="{9E5B9492-CD21-4B49-B61B-9A9C846E433E}" presName="vertFour" presStyleCnt="0">
        <dgm:presLayoutVars>
          <dgm:chPref val="3"/>
        </dgm:presLayoutVars>
      </dgm:prSet>
      <dgm:spPr/>
    </dgm:pt>
    <dgm:pt modelId="{D9956A63-DB1B-440E-B922-D190635A870D}" type="pres">
      <dgm:prSet presAssocID="{9E5B9492-CD21-4B49-B61B-9A9C846E433E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1D47F85-C0DE-4882-95EF-4015B39B77CC}" type="pres">
      <dgm:prSet presAssocID="{9E5B9492-CD21-4B49-B61B-9A9C846E433E}" presName="horzFour" presStyleCnt="0"/>
      <dgm:spPr/>
    </dgm:pt>
    <dgm:pt modelId="{8854F5D6-C88F-4AD0-AC77-DD5AB7E30777}" type="pres">
      <dgm:prSet presAssocID="{84A8286E-888B-4095-90DF-EE8522B71A09}" presName="sibSpaceFour" presStyleCnt="0"/>
      <dgm:spPr/>
    </dgm:pt>
    <dgm:pt modelId="{AED84457-41E3-48DA-B27E-CC0E7C48D7C4}" type="pres">
      <dgm:prSet presAssocID="{5DEDBDCB-7FD6-4BDE-A8D5-04552B27BD59}" presName="vertFour" presStyleCnt="0">
        <dgm:presLayoutVars>
          <dgm:chPref val="3"/>
        </dgm:presLayoutVars>
      </dgm:prSet>
      <dgm:spPr/>
    </dgm:pt>
    <dgm:pt modelId="{E4FE8F0E-14D2-4A82-8F4E-AD678593B0FC}" type="pres">
      <dgm:prSet presAssocID="{5DEDBDCB-7FD6-4BDE-A8D5-04552B27BD59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C0DEC15-5938-4262-91EB-EF7F42CFC315}" type="pres">
      <dgm:prSet presAssocID="{5DEDBDCB-7FD6-4BDE-A8D5-04552B27BD59}" presName="horzFour" presStyleCnt="0"/>
      <dgm:spPr/>
    </dgm:pt>
    <dgm:pt modelId="{711CC2EA-E551-4300-9782-654202975AA3}" type="pres">
      <dgm:prSet presAssocID="{677FC396-2BBF-4F89-BB32-35E74F8F091B}" presName="sibSpaceFour" presStyleCnt="0"/>
      <dgm:spPr/>
    </dgm:pt>
    <dgm:pt modelId="{F9EB10AC-C8ED-45A1-9818-1A3AE816EBAB}" type="pres">
      <dgm:prSet presAssocID="{3BAC1F99-7A04-475C-A8A7-08FF7F5293C9}" presName="vertFour" presStyleCnt="0">
        <dgm:presLayoutVars>
          <dgm:chPref val="3"/>
        </dgm:presLayoutVars>
      </dgm:prSet>
      <dgm:spPr/>
    </dgm:pt>
    <dgm:pt modelId="{E98D624C-1CF6-4DB2-9A31-22B8B3040050}" type="pres">
      <dgm:prSet presAssocID="{3BAC1F99-7A04-475C-A8A7-08FF7F5293C9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54069AB-66A7-43A7-B367-805546D58FAF}" type="pres">
      <dgm:prSet presAssocID="{3BAC1F99-7A04-475C-A8A7-08FF7F5293C9}" presName="horzFour" presStyleCnt="0"/>
      <dgm:spPr/>
    </dgm:pt>
  </dgm:ptLst>
  <dgm:cxnLst>
    <dgm:cxn modelId="{8F67C91C-87D1-4155-8447-AEE490547B32}" srcId="{C5E3FD91-F8A5-44D4-ABE5-1C13804C8C23}" destId="{5F5DA85B-3D5C-40DF-87BB-57728A143516}" srcOrd="1" destOrd="0" parTransId="{6CBF8E4A-47E3-4AEB-B36C-B953FBF76E85}" sibTransId="{3241B6E5-3E29-4615-843E-E93ECB315A23}"/>
    <dgm:cxn modelId="{A2607238-915A-468C-940D-895D40B0746E}" type="presOf" srcId="{C16CBB76-9EE0-4DE7-B7CA-8A3AEF032148}" destId="{A4BA52C8-6538-4D3B-AE46-EAE927FAA6E1}" srcOrd="0" destOrd="0" presId="urn:microsoft.com/office/officeart/2005/8/layout/hierarchy4"/>
    <dgm:cxn modelId="{FECCAA51-4000-46B6-B321-88539CECE108}" type="presOf" srcId="{113E8E88-5C8C-47B4-8852-82A629B1ABDE}" destId="{A213C757-6667-446E-849F-D6689F66BFA7}" srcOrd="0" destOrd="0" presId="urn:microsoft.com/office/officeart/2005/8/layout/hierarchy4"/>
    <dgm:cxn modelId="{1E1A8BB1-19F4-4C49-94F9-F1C358C2807D}" srcId="{F9FB4DF1-BC79-4013-BBC8-65EEDFE2F1E7}" destId="{C5E3FD91-F8A5-44D4-ABE5-1C13804C8C23}" srcOrd="1" destOrd="0" parTransId="{FC5B49A8-6934-4EB8-9624-9BE612A8AC47}" sibTransId="{D4B027D3-B441-49A0-8E6F-237EC8DB0E42}"/>
    <dgm:cxn modelId="{C77D76EB-1108-44B1-BDF6-EF106AD3A0AC}" type="presOf" srcId="{A79EC715-D376-49CE-A025-1975D87EBE49}" destId="{230E231C-B410-4CAD-B472-DDB521588AC0}" srcOrd="0" destOrd="0" presId="urn:microsoft.com/office/officeart/2005/8/layout/hierarchy4"/>
    <dgm:cxn modelId="{2CC11067-2A4E-4E9E-AC00-62A31A6DC75C}" srcId="{C16CBB76-9EE0-4DE7-B7CA-8A3AEF032148}" destId="{5DEDBDCB-7FD6-4BDE-A8D5-04552B27BD59}" srcOrd="1" destOrd="0" parTransId="{26EA60F2-8803-4F4B-9CB7-CFBC5B6CD0BD}" sibTransId="{CC83B7B1-B549-4649-8AE9-6BAA08D6FEE6}"/>
    <dgm:cxn modelId="{A785BBAD-0751-4AD2-94CE-385F35DCD911}" srcId="{10ED40AF-DFB1-4943-B6DB-2A904FAA918A}" destId="{F9FB4DF1-BC79-4013-BBC8-65EEDFE2F1E7}" srcOrd="0" destOrd="0" parTransId="{56D0D609-A2FE-46B8-A5A1-4ADFC9762699}" sibTransId="{5E17F26B-0E36-4629-97D4-96873D71E097}"/>
    <dgm:cxn modelId="{56B1FE84-E904-4EDD-A216-455263639B30}" type="presOf" srcId="{DE399BE7-7E06-41A5-B5AA-ED3C76540EE0}" destId="{3D2540EB-0B24-4865-A26E-AAC85341AEC9}" srcOrd="0" destOrd="0" presId="urn:microsoft.com/office/officeart/2005/8/layout/hierarchy4"/>
    <dgm:cxn modelId="{4A248C1A-0F5F-41FD-8239-E2199E1D3473}" srcId="{C5E3FD91-F8A5-44D4-ABE5-1C13804C8C23}" destId="{A4D66A62-CBA9-45B6-A4B3-FCBC1D77C8F3}" srcOrd="0" destOrd="0" parTransId="{9D6AFE9A-F91E-4CD4-9239-10A18B36E34F}" sibTransId="{34D10D2D-031C-47F9-8027-EC59F00D92BB}"/>
    <dgm:cxn modelId="{5A0DAF97-741B-4814-9928-095CF0E48C12}" type="presOf" srcId="{5DEDBDCB-7FD6-4BDE-A8D5-04552B27BD59}" destId="{E4FE8F0E-14D2-4A82-8F4E-AD678593B0FC}" srcOrd="0" destOrd="0" presId="urn:microsoft.com/office/officeart/2005/8/layout/hierarchy4"/>
    <dgm:cxn modelId="{556C3112-1389-40C6-901F-29830C45C0B4}" type="presOf" srcId="{549D5E95-019B-4202-8A73-D8FC2E4DAD38}" destId="{54101993-DDD3-4113-B57B-302413531FCC}" srcOrd="0" destOrd="0" presId="urn:microsoft.com/office/officeart/2005/8/layout/hierarchy4"/>
    <dgm:cxn modelId="{09FEF487-9960-4F57-B0C3-18E99FDBCB7A}" srcId="{5F5DA85B-3D5C-40DF-87BB-57728A143516}" destId="{C16CBB76-9EE0-4DE7-B7CA-8A3AEF032148}" srcOrd="0" destOrd="0" parTransId="{642B1939-77DE-48CA-90E9-944C5A463EC3}" sibTransId="{677FC396-2BBF-4F89-BB32-35E74F8F091B}"/>
    <dgm:cxn modelId="{B8517543-576B-433E-90A6-BB266759793D}" type="presOf" srcId="{A4D66A62-CBA9-45B6-A4B3-FCBC1D77C8F3}" destId="{4A2ACE76-6720-4CB9-81E5-B13BE0858E83}" srcOrd="0" destOrd="0" presId="urn:microsoft.com/office/officeart/2005/8/layout/hierarchy4"/>
    <dgm:cxn modelId="{CACE5269-F8C4-47BF-BDFD-FE27938F03C9}" srcId="{F9FB4DF1-BC79-4013-BBC8-65EEDFE2F1E7}" destId="{113E8E88-5C8C-47B4-8852-82A629B1ABDE}" srcOrd="0" destOrd="0" parTransId="{0EE2CB6A-DCA5-4AFE-A1BD-90268820CD92}" sibTransId="{FF539961-7FB8-43BA-A892-0E3B263ECF19}"/>
    <dgm:cxn modelId="{B6833A67-42D1-46ED-A583-2AC87471D967}" type="presOf" srcId="{457E1C0A-3308-4FFD-B6EE-D955B81C8537}" destId="{BAC6E577-00E4-4CD4-B7C9-28D6803AB2D8}" srcOrd="0" destOrd="0" presId="urn:microsoft.com/office/officeart/2005/8/layout/hierarchy4"/>
    <dgm:cxn modelId="{11730863-E85D-4567-BB21-2BF720577A88}" type="presOf" srcId="{5F5DA85B-3D5C-40DF-87BB-57728A143516}" destId="{83DE8A59-97DA-4159-B091-690EE500F5AD}" srcOrd="0" destOrd="0" presId="urn:microsoft.com/office/officeart/2005/8/layout/hierarchy4"/>
    <dgm:cxn modelId="{6B7E10EE-A478-4925-8987-782E053FCCB9}" type="presOf" srcId="{9E5B9492-CD21-4B49-B61B-9A9C846E433E}" destId="{D9956A63-DB1B-440E-B922-D190635A870D}" srcOrd="0" destOrd="0" presId="urn:microsoft.com/office/officeart/2005/8/layout/hierarchy4"/>
    <dgm:cxn modelId="{C93CDDEC-A9C0-4F15-96C5-86D115D4D044}" type="presOf" srcId="{C5E3FD91-F8A5-44D4-ABE5-1C13804C8C23}" destId="{65E0A03C-B0B1-4218-9238-6F2626ECF397}" srcOrd="0" destOrd="0" presId="urn:microsoft.com/office/officeart/2005/8/layout/hierarchy4"/>
    <dgm:cxn modelId="{8CD80E5B-8281-4E8B-9638-5A95A1CD6387}" srcId="{A4D66A62-CBA9-45B6-A4B3-FCBC1D77C8F3}" destId="{DE399BE7-7E06-41A5-B5AA-ED3C76540EE0}" srcOrd="1" destOrd="0" parTransId="{CEA601D5-268A-41CF-B09A-024DD572D8E0}" sibTransId="{59C2177A-751A-41E4-9B38-1B43D86B871D}"/>
    <dgm:cxn modelId="{01387BC4-6B27-4921-AF23-04BC05CE3AF7}" srcId="{C16CBB76-9EE0-4DE7-B7CA-8A3AEF032148}" destId="{9E5B9492-CD21-4B49-B61B-9A9C846E433E}" srcOrd="0" destOrd="0" parTransId="{F3DFB467-7C08-4979-82E8-D3124B2BB0E9}" sibTransId="{84A8286E-888B-4095-90DF-EE8522B71A09}"/>
    <dgm:cxn modelId="{74EFE3CF-B627-4055-88C2-E825A715CE12}" srcId="{113E8E88-5C8C-47B4-8852-82A629B1ABDE}" destId="{549D5E95-019B-4202-8A73-D8FC2E4DAD38}" srcOrd="0" destOrd="0" parTransId="{3CAB9FDC-A0B1-4C2F-A43D-A1899094752E}" sibTransId="{36E7AF75-D158-48D6-B6A0-9D91010C4293}"/>
    <dgm:cxn modelId="{F16123E2-3201-4C8E-9F21-0CCCE665B940}" srcId="{113E8E88-5C8C-47B4-8852-82A629B1ABDE}" destId="{457E1C0A-3308-4FFD-B6EE-D955B81C8537}" srcOrd="1" destOrd="0" parTransId="{B418B993-488F-461D-B3A1-E23B316087AE}" sibTransId="{FA56BD7C-5D28-4BFC-99A5-46C896C97917}"/>
    <dgm:cxn modelId="{36B68D43-239C-4E5D-B24D-9455EFE0262B}" type="presOf" srcId="{10ED40AF-DFB1-4943-B6DB-2A904FAA918A}" destId="{E75BF49A-0BBD-418B-A465-D5C73CDDC862}" srcOrd="0" destOrd="0" presId="urn:microsoft.com/office/officeart/2005/8/layout/hierarchy4"/>
    <dgm:cxn modelId="{DD50B5E7-C375-4C22-A818-121C51CC7AB0}" type="presOf" srcId="{F9FB4DF1-BC79-4013-BBC8-65EEDFE2F1E7}" destId="{7BF31646-13EF-4DC2-A787-D2AB7E617D37}" srcOrd="0" destOrd="0" presId="urn:microsoft.com/office/officeart/2005/8/layout/hierarchy4"/>
    <dgm:cxn modelId="{713B7E54-1758-4F54-9386-D43877115C41}" srcId="{A4D66A62-CBA9-45B6-A4B3-FCBC1D77C8F3}" destId="{A79EC715-D376-49CE-A025-1975D87EBE49}" srcOrd="0" destOrd="0" parTransId="{776D3020-F994-424C-B0B5-5BA5B8161911}" sibTransId="{99985047-3B5D-41F8-8D37-B7AB06032BA8}"/>
    <dgm:cxn modelId="{05F8CF40-95F2-4B18-B6AE-DBBA42A2814C}" type="presOf" srcId="{3BAC1F99-7A04-475C-A8A7-08FF7F5293C9}" destId="{E98D624C-1CF6-4DB2-9A31-22B8B3040050}" srcOrd="0" destOrd="0" presId="urn:microsoft.com/office/officeart/2005/8/layout/hierarchy4"/>
    <dgm:cxn modelId="{6D7E8BA5-1C26-40F3-B89E-7E78496E333D}" srcId="{5F5DA85B-3D5C-40DF-87BB-57728A143516}" destId="{3BAC1F99-7A04-475C-A8A7-08FF7F5293C9}" srcOrd="1" destOrd="0" parTransId="{B2B73DAE-35F2-4B05-A323-F7FC8E9B0997}" sibTransId="{A2006F65-9D40-479F-9132-36907B4EB1F8}"/>
    <dgm:cxn modelId="{A711EEA5-089E-4F26-970A-7FDA6304E50C}" type="presParOf" srcId="{E75BF49A-0BBD-418B-A465-D5C73CDDC862}" destId="{B0BF48B5-27B3-45CB-87D0-F429914C40F7}" srcOrd="0" destOrd="0" presId="urn:microsoft.com/office/officeart/2005/8/layout/hierarchy4"/>
    <dgm:cxn modelId="{57B71F20-4BAF-459E-8D25-44087F0D93AD}" type="presParOf" srcId="{B0BF48B5-27B3-45CB-87D0-F429914C40F7}" destId="{7BF31646-13EF-4DC2-A787-D2AB7E617D37}" srcOrd="0" destOrd="0" presId="urn:microsoft.com/office/officeart/2005/8/layout/hierarchy4"/>
    <dgm:cxn modelId="{F34A6983-2699-4884-92D1-A1079E1C9A64}" type="presParOf" srcId="{B0BF48B5-27B3-45CB-87D0-F429914C40F7}" destId="{4CD9E482-AA6C-4E54-ADA0-3FB7D73A6A9A}" srcOrd="1" destOrd="0" presId="urn:microsoft.com/office/officeart/2005/8/layout/hierarchy4"/>
    <dgm:cxn modelId="{E316394D-8614-4852-AD5E-8A484A0D10D3}" type="presParOf" srcId="{B0BF48B5-27B3-45CB-87D0-F429914C40F7}" destId="{8A07BB26-A9CE-44F8-A887-61B60F01055A}" srcOrd="2" destOrd="0" presId="urn:microsoft.com/office/officeart/2005/8/layout/hierarchy4"/>
    <dgm:cxn modelId="{D5AC2C3D-5C86-4E55-AF9F-92A668A485E1}" type="presParOf" srcId="{8A07BB26-A9CE-44F8-A887-61B60F01055A}" destId="{F2F29CB8-16CC-4061-A4CD-E8A2FDED66DD}" srcOrd="0" destOrd="0" presId="urn:microsoft.com/office/officeart/2005/8/layout/hierarchy4"/>
    <dgm:cxn modelId="{B86CFC97-1C00-4B48-8919-E9F8E63726C2}" type="presParOf" srcId="{F2F29CB8-16CC-4061-A4CD-E8A2FDED66DD}" destId="{A213C757-6667-446E-849F-D6689F66BFA7}" srcOrd="0" destOrd="0" presId="urn:microsoft.com/office/officeart/2005/8/layout/hierarchy4"/>
    <dgm:cxn modelId="{B3EBADC2-B060-47DF-95DF-F0EDEF2CD16F}" type="presParOf" srcId="{F2F29CB8-16CC-4061-A4CD-E8A2FDED66DD}" destId="{7773AF9F-B602-4669-A329-95D8CCB16393}" srcOrd="1" destOrd="0" presId="urn:microsoft.com/office/officeart/2005/8/layout/hierarchy4"/>
    <dgm:cxn modelId="{897911C4-F40F-40E6-A9E5-8A79DC678EB4}" type="presParOf" srcId="{F2F29CB8-16CC-4061-A4CD-E8A2FDED66DD}" destId="{1124E16D-CB19-4C65-B211-6A49B7C6670D}" srcOrd="2" destOrd="0" presId="urn:microsoft.com/office/officeart/2005/8/layout/hierarchy4"/>
    <dgm:cxn modelId="{8A1344CA-2E42-4C43-BC02-4C8BB79540EC}" type="presParOf" srcId="{1124E16D-CB19-4C65-B211-6A49B7C6670D}" destId="{8C20D316-CE10-49B7-9FF9-B9F0C3BE5F19}" srcOrd="0" destOrd="0" presId="urn:microsoft.com/office/officeart/2005/8/layout/hierarchy4"/>
    <dgm:cxn modelId="{2D5A6890-41B0-480D-8777-18463D3FEFC0}" type="presParOf" srcId="{8C20D316-CE10-49B7-9FF9-B9F0C3BE5F19}" destId="{54101993-DDD3-4113-B57B-302413531FCC}" srcOrd="0" destOrd="0" presId="urn:microsoft.com/office/officeart/2005/8/layout/hierarchy4"/>
    <dgm:cxn modelId="{770FDC86-6FE5-4FE0-A4F7-EF40F85B0023}" type="presParOf" srcId="{8C20D316-CE10-49B7-9FF9-B9F0C3BE5F19}" destId="{CB91C3F9-265B-469C-8CDE-1E605CEEEFFD}" srcOrd="1" destOrd="0" presId="urn:microsoft.com/office/officeart/2005/8/layout/hierarchy4"/>
    <dgm:cxn modelId="{AF040C2F-9664-474F-A7A2-643D687B574D}" type="presParOf" srcId="{1124E16D-CB19-4C65-B211-6A49B7C6670D}" destId="{B12E73BD-E25B-4A74-BD3F-5196A03928C8}" srcOrd="1" destOrd="0" presId="urn:microsoft.com/office/officeart/2005/8/layout/hierarchy4"/>
    <dgm:cxn modelId="{F2CDE2D7-52DE-4825-A3C6-5373E6DF8C4D}" type="presParOf" srcId="{1124E16D-CB19-4C65-B211-6A49B7C6670D}" destId="{9C1F6902-A30A-4711-9A19-A62DD607F4CF}" srcOrd="2" destOrd="0" presId="urn:microsoft.com/office/officeart/2005/8/layout/hierarchy4"/>
    <dgm:cxn modelId="{64D032CE-17CB-49A0-9B8B-0BDA48A4F5E1}" type="presParOf" srcId="{9C1F6902-A30A-4711-9A19-A62DD607F4CF}" destId="{BAC6E577-00E4-4CD4-B7C9-28D6803AB2D8}" srcOrd="0" destOrd="0" presId="urn:microsoft.com/office/officeart/2005/8/layout/hierarchy4"/>
    <dgm:cxn modelId="{3E91F7CB-0D40-4929-98A3-2486F0D01FE5}" type="presParOf" srcId="{9C1F6902-A30A-4711-9A19-A62DD607F4CF}" destId="{92DB56A8-DAC8-44C5-B2DF-6F0E8614CB45}" srcOrd="1" destOrd="0" presId="urn:microsoft.com/office/officeart/2005/8/layout/hierarchy4"/>
    <dgm:cxn modelId="{C11F1E5C-D4AD-4FCA-A314-6F91C8D699AC}" type="presParOf" srcId="{8A07BB26-A9CE-44F8-A887-61B60F01055A}" destId="{8DD858AD-1110-444F-B046-4F83D73E263C}" srcOrd="1" destOrd="0" presId="urn:microsoft.com/office/officeart/2005/8/layout/hierarchy4"/>
    <dgm:cxn modelId="{A45DDD9F-9D30-4AA6-9F46-E06E3356D30E}" type="presParOf" srcId="{8A07BB26-A9CE-44F8-A887-61B60F01055A}" destId="{4263835D-E91E-4DE6-84B8-B7A247149DD4}" srcOrd="2" destOrd="0" presId="urn:microsoft.com/office/officeart/2005/8/layout/hierarchy4"/>
    <dgm:cxn modelId="{BE91EF90-6D7F-49C0-AE8D-A532AA74F862}" type="presParOf" srcId="{4263835D-E91E-4DE6-84B8-B7A247149DD4}" destId="{65E0A03C-B0B1-4218-9238-6F2626ECF397}" srcOrd="0" destOrd="0" presId="urn:microsoft.com/office/officeart/2005/8/layout/hierarchy4"/>
    <dgm:cxn modelId="{CD8CA06C-9F93-4B9D-9743-78C0D5D842C9}" type="presParOf" srcId="{4263835D-E91E-4DE6-84B8-B7A247149DD4}" destId="{09A551AE-4FE6-43B8-A300-AC6929EFAFD3}" srcOrd="1" destOrd="0" presId="urn:microsoft.com/office/officeart/2005/8/layout/hierarchy4"/>
    <dgm:cxn modelId="{781AB64E-260F-4AEF-BD5A-93CCB632F586}" type="presParOf" srcId="{4263835D-E91E-4DE6-84B8-B7A247149DD4}" destId="{FDCC7DEC-AB94-4853-83FC-B0BD4409F5FB}" srcOrd="2" destOrd="0" presId="urn:microsoft.com/office/officeart/2005/8/layout/hierarchy4"/>
    <dgm:cxn modelId="{DCAD9C33-98E7-4F91-9363-32F9215FEEE6}" type="presParOf" srcId="{FDCC7DEC-AB94-4853-83FC-B0BD4409F5FB}" destId="{7A6E84FC-76A2-451C-8084-445CE9FF6828}" srcOrd="0" destOrd="0" presId="urn:microsoft.com/office/officeart/2005/8/layout/hierarchy4"/>
    <dgm:cxn modelId="{924F72DA-D137-4B54-A7EE-9E37FEA6A902}" type="presParOf" srcId="{7A6E84FC-76A2-451C-8084-445CE9FF6828}" destId="{4A2ACE76-6720-4CB9-81E5-B13BE0858E83}" srcOrd="0" destOrd="0" presId="urn:microsoft.com/office/officeart/2005/8/layout/hierarchy4"/>
    <dgm:cxn modelId="{3CE1A692-12C1-4F68-9951-A912786582C4}" type="presParOf" srcId="{7A6E84FC-76A2-451C-8084-445CE9FF6828}" destId="{8B6577D6-3FA1-4995-9076-E21D59F605E7}" srcOrd="1" destOrd="0" presId="urn:microsoft.com/office/officeart/2005/8/layout/hierarchy4"/>
    <dgm:cxn modelId="{088BAC4A-7F95-43EE-A8FA-2F4DB1E707BE}" type="presParOf" srcId="{7A6E84FC-76A2-451C-8084-445CE9FF6828}" destId="{B3DD2F1D-C4BB-4530-9DC3-5FEACD680C05}" srcOrd="2" destOrd="0" presId="urn:microsoft.com/office/officeart/2005/8/layout/hierarchy4"/>
    <dgm:cxn modelId="{A43E6BB6-6F02-4D8B-8525-B644138A61E0}" type="presParOf" srcId="{B3DD2F1D-C4BB-4530-9DC3-5FEACD680C05}" destId="{689C5B6C-5D38-49A4-B004-E6013D268BB1}" srcOrd="0" destOrd="0" presId="urn:microsoft.com/office/officeart/2005/8/layout/hierarchy4"/>
    <dgm:cxn modelId="{2B7E9013-3FBE-4A86-82BA-4D6A34369703}" type="presParOf" srcId="{689C5B6C-5D38-49A4-B004-E6013D268BB1}" destId="{230E231C-B410-4CAD-B472-DDB521588AC0}" srcOrd="0" destOrd="0" presId="urn:microsoft.com/office/officeart/2005/8/layout/hierarchy4"/>
    <dgm:cxn modelId="{E3EBACEE-5F08-48CA-AC0F-D9593E2FCA3D}" type="presParOf" srcId="{689C5B6C-5D38-49A4-B004-E6013D268BB1}" destId="{35AE31D5-65FD-49D2-87F6-45484A4988CB}" srcOrd="1" destOrd="0" presId="urn:microsoft.com/office/officeart/2005/8/layout/hierarchy4"/>
    <dgm:cxn modelId="{344EAE01-16AB-4E3D-B71D-A2E749BC228D}" type="presParOf" srcId="{B3DD2F1D-C4BB-4530-9DC3-5FEACD680C05}" destId="{36CBE573-2E5A-4E69-BB34-655857D36D0D}" srcOrd="1" destOrd="0" presId="urn:microsoft.com/office/officeart/2005/8/layout/hierarchy4"/>
    <dgm:cxn modelId="{D6D3CA1E-994F-49D3-9215-DC34220303F6}" type="presParOf" srcId="{B3DD2F1D-C4BB-4530-9DC3-5FEACD680C05}" destId="{641DD104-E82C-4309-A94F-F5CA10D0BF33}" srcOrd="2" destOrd="0" presId="urn:microsoft.com/office/officeart/2005/8/layout/hierarchy4"/>
    <dgm:cxn modelId="{D62EA6D2-6C2F-4724-880E-181063C0444B}" type="presParOf" srcId="{641DD104-E82C-4309-A94F-F5CA10D0BF33}" destId="{3D2540EB-0B24-4865-A26E-AAC85341AEC9}" srcOrd="0" destOrd="0" presId="urn:microsoft.com/office/officeart/2005/8/layout/hierarchy4"/>
    <dgm:cxn modelId="{0F58635C-0833-466D-B634-33578BDEB8E3}" type="presParOf" srcId="{641DD104-E82C-4309-A94F-F5CA10D0BF33}" destId="{5E93F8AC-4B2E-4451-83FB-20C8881BCDF4}" srcOrd="1" destOrd="0" presId="urn:microsoft.com/office/officeart/2005/8/layout/hierarchy4"/>
    <dgm:cxn modelId="{467BE758-2E30-47A3-9420-744A44FB4F6D}" type="presParOf" srcId="{FDCC7DEC-AB94-4853-83FC-B0BD4409F5FB}" destId="{13C534E9-9436-43CF-9F43-03F01ED4CEB2}" srcOrd="1" destOrd="0" presId="urn:microsoft.com/office/officeart/2005/8/layout/hierarchy4"/>
    <dgm:cxn modelId="{710E4B6F-9959-43D1-9930-F3712049EECC}" type="presParOf" srcId="{FDCC7DEC-AB94-4853-83FC-B0BD4409F5FB}" destId="{8144EF1F-8D92-4FBD-B7AB-69D0C657FE98}" srcOrd="2" destOrd="0" presId="urn:microsoft.com/office/officeart/2005/8/layout/hierarchy4"/>
    <dgm:cxn modelId="{4E11BA0E-F70D-4A48-80A5-37AAC5884F95}" type="presParOf" srcId="{8144EF1F-8D92-4FBD-B7AB-69D0C657FE98}" destId="{83DE8A59-97DA-4159-B091-690EE500F5AD}" srcOrd="0" destOrd="0" presId="urn:microsoft.com/office/officeart/2005/8/layout/hierarchy4"/>
    <dgm:cxn modelId="{1CE30B61-74D7-4C6C-A66B-BA073D6EBD0A}" type="presParOf" srcId="{8144EF1F-8D92-4FBD-B7AB-69D0C657FE98}" destId="{14B26E33-9EA7-45A1-9E61-B6409C6D2CDE}" srcOrd="1" destOrd="0" presId="urn:microsoft.com/office/officeart/2005/8/layout/hierarchy4"/>
    <dgm:cxn modelId="{3D701483-BE50-45C4-95E0-89528BC12901}" type="presParOf" srcId="{8144EF1F-8D92-4FBD-B7AB-69D0C657FE98}" destId="{7AD2FC37-5FB5-4DBC-85AB-74EF0E2823F1}" srcOrd="2" destOrd="0" presId="urn:microsoft.com/office/officeart/2005/8/layout/hierarchy4"/>
    <dgm:cxn modelId="{51E45B6E-9883-4820-9F0D-0DBFB368E827}" type="presParOf" srcId="{7AD2FC37-5FB5-4DBC-85AB-74EF0E2823F1}" destId="{6C002D6D-7F9C-4022-9E32-FBF55BE384DE}" srcOrd="0" destOrd="0" presId="urn:microsoft.com/office/officeart/2005/8/layout/hierarchy4"/>
    <dgm:cxn modelId="{4AE958EB-EE48-47DD-8F9A-08308C517C26}" type="presParOf" srcId="{6C002D6D-7F9C-4022-9E32-FBF55BE384DE}" destId="{A4BA52C8-6538-4D3B-AE46-EAE927FAA6E1}" srcOrd="0" destOrd="0" presId="urn:microsoft.com/office/officeart/2005/8/layout/hierarchy4"/>
    <dgm:cxn modelId="{BDADBF33-949D-410C-91F8-72A2A37C40B7}" type="presParOf" srcId="{6C002D6D-7F9C-4022-9E32-FBF55BE384DE}" destId="{35AC0DE5-870D-4AC6-B697-335A96D2D702}" srcOrd="1" destOrd="0" presId="urn:microsoft.com/office/officeart/2005/8/layout/hierarchy4"/>
    <dgm:cxn modelId="{C192F1C8-98F7-4FFF-9AFD-57C9649C6E40}" type="presParOf" srcId="{6C002D6D-7F9C-4022-9E32-FBF55BE384DE}" destId="{5E5E3F86-964D-49EC-B61E-1CD12F339D38}" srcOrd="2" destOrd="0" presId="urn:microsoft.com/office/officeart/2005/8/layout/hierarchy4"/>
    <dgm:cxn modelId="{BE76409F-EDC2-4D43-AF36-EA3600E64F52}" type="presParOf" srcId="{5E5E3F86-964D-49EC-B61E-1CD12F339D38}" destId="{570C23A5-2319-4E7D-8835-D9FACA956F6C}" srcOrd="0" destOrd="0" presId="urn:microsoft.com/office/officeart/2005/8/layout/hierarchy4"/>
    <dgm:cxn modelId="{C3684617-A2A8-415B-8679-87DC7D6EA2C2}" type="presParOf" srcId="{570C23A5-2319-4E7D-8835-D9FACA956F6C}" destId="{D9956A63-DB1B-440E-B922-D190635A870D}" srcOrd="0" destOrd="0" presId="urn:microsoft.com/office/officeart/2005/8/layout/hierarchy4"/>
    <dgm:cxn modelId="{2EB0C08B-4111-4243-B519-963DEA2FBB2B}" type="presParOf" srcId="{570C23A5-2319-4E7D-8835-D9FACA956F6C}" destId="{51D47F85-C0DE-4882-95EF-4015B39B77CC}" srcOrd="1" destOrd="0" presId="urn:microsoft.com/office/officeart/2005/8/layout/hierarchy4"/>
    <dgm:cxn modelId="{66203FF0-7723-4E11-82A4-F54AB0C3361F}" type="presParOf" srcId="{5E5E3F86-964D-49EC-B61E-1CD12F339D38}" destId="{8854F5D6-C88F-4AD0-AC77-DD5AB7E30777}" srcOrd="1" destOrd="0" presId="urn:microsoft.com/office/officeart/2005/8/layout/hierarchy4"/>
    <dgm:cxn modelId="{AD64AC2E-C7A6-4AA9-9988-47A60FE3AB32}" type="presParOf" srcId="{5E5E3F86-964D-49EC-B61E-1CD12F339D38}" destId="{AED84457-41E3-48DA-B27E-CC0E7C48D7C4}" srcOrd="2" destOrd="0" presId="urn:microsoft.com/office/officeart/2005/8/layout/hierarchy4"/>
    <dgm:cxn modelId="{C9431513-793B-4C05-82B3-820701FBD1B5}" type="presParOf" srcId="{AED84457-41E3-48DA-B27E-CC0E7C48D7C4}" destId="{E4FE8F0E-14D2-4A82-8F4E-AD678593B0FC}" srcOrd="0" destOrd="0" presId="urn:microsoft.com/office/officeart/2005/8/layout/hierarchy4"/>
    <dgm:cxn modelId="{52063457-F18A-47FA-BBE7-0A9189B07322}" type="presParOf" srcId="{AED84457-41E3-48DA-B27E-CC0E7C48D7C4}" destId="{CC0DEC15-5938-4262-91EB-EF7F42CFC315}" srcOrd="1" destOrd="0" presId="urn:microsoft.com/office/officeart/2005/8/layout/hierarchy4"/>
    <dgm:cxn modelId="{BF6FD0BD-0B9B-4BC5-A4AF-2C846AD7F022}" type="presParOf" srcId="{7AD2FC37-5FB5-4DBC-85AB-74EF0E2823F1}" destId="{711CC2EA-E551-4300-9782-654202975AA3}" srcOrd="1" destOrd="0" presId="urn:microsoft.com/office/officeart/2005/8/layout/hierarchy4"/>
    <dgm:cxn modelId="{809E4930-8542-490D-AD55-12532A797688}" type="presParOf" srcId="{7AD2FC37-5FB5-4DBC-85AB-74EF0E2823F1}" destId="{F9EB10AC-C8ED-45A1-9818-1A3AE816EBAB}" srcOrd="2" destOrd="0" presId="urn:microsoft.com/office/officeart/2005/8/layout/hierarchy4"/>
    <dgm:cxn modelId="{FD777835-9C69-4FE6-9927-83A8FFA6A4D7}" type="presParOf" srcId="{F9EB10AC-C8ED-45A1-9818-1A3AE816EBAB}" destId="{E98D624C-1CF6-4DB2-9A31-22B8B3040050}" srcOrd="0" destOrd="0" presId="urn:microsoft.com/office/officeart/2005/8/layout/hierarchy4"/>
    <dgm:cxn modelId="{6F4044C6-7B3C-46F1-90FD-39262F3CAE61}" type="presParOf" srcId="{F9EB10AC-C8ED-45A1-9818-1A3AE816EBAB}" destId="{354069AB-66A7-43A7-B367-805546D58FAF}" srcOrd="1" destOrd="0" presId="urn:microsoft.com/office/officeart/2005/8/layout/hierarchy4"/>
  </dgm:cxnLst>
  <dgm:bg/>
  <dgm:whole/>
</dgm:dataModel>
</file>

<file path=ppt/diagrams/data147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F999A27-108E-4159-BE80-8CFEE3D74D80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dirty="0" smtClean="0"/>
            <a:t>Pedro Ignacio Restrepo Vélez</a:t>
          </a:r>
          <a:endParaRPr lang="es-CO" sz="2400" dirty="0"/>
        </a:p>
      </dgm:t>
    </dgm:pt>
    <dgm:pt modelId="{403C1AF7-EC1D-492E-9385-71579D4BF363}" type="parTrans" cxnId="{E2DC8629-FA28-4123-929B-32212C0AB4B2}">
      <dgm:prSet/>
      <dgm:spPr/>
      <dgm:t>
        <a:bodyPr/>
        <a:lstStyle/>
        <a:p>
          <a:endParaRPr lang="es-CO"/>
        </a:p>
      </dgm:t>
    </dgm:pt>
    <dgm:pt modelId="{3FFE8D81-D257-45FC-84AC-2F417A7CC8E0}" type="sibTrans" cxnId="{E2DC8629-FA28-4123-929B-32212C0AB4B2}">
      <dgm:prSet/>
      <dgm:spPr/>
      <dgm:t>
        <a:bodyPr/>
        <a:lstStyle/>
        <a:p>
          <a:endParaRPr lang="es-CO"/>
        </a:p>
      </dgm:t>
    </dgm:pt>
    <dgm:pt modelId="{E0DC655E-66E8-4443-AE28-8D99D1F2DACA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dirty="0" smtClean="0"/>
            <a:t>Pedro José Restrepo López</a:t>
          </a:r>
          <a:endParaRPr lang="es-CO" sz="2400" dirty="0"/>
        </a:p>
      </dgm:t>
    </dgm:pt>
    <dgm:pt modelId="{D0EADE4D-67A6-4DC4-A164-94CD0B19A387}" type="parTrans" cxnId="{F2C9849C-C4D7-41F0-927A-4811463D50BB}">
      <dgm:prSet/>
      <dgm:spPr/>
      <dgm:t>
        <a:bodyPr/>
        <a:lstStyle/>
        <a:p>
          <a:endParaRPr lang="es-CO"/>
        </a:p>
      </dgm:t>
    </dgm:pt>
    <dgm:pt modelId="{7DA61904-AC94-436B-8190-5BBFB0B7D86A}" type="sibTrans" cxnId="{F2C9849C-C4D7-41F0-927A-4811463D50BB}">
      <dgm:prSet/>
      <dgm:spPr/>
      <dgm:t>
        <a:bodyPr/>
        <a:lstStyle/>
        <a:p>
          <a:endParaRPr lang="es-CO"/>
        </a:p>
      </dgm:t>
    </dgm:pt>
    <dgm:pt modelId="{F040CA3D-F0CB-45F8-A7A8-99E8444C9BA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dirty="0" smtClean="0"/>
            <a:t>Catalina López Correal</a:t>
          </a:r>
          <a:endParaRPr lang="es-CO" sz="2400" dirty="0"/>
        </a:p>
      </dgm:t>
    </dgm:pt>
    <dgm:pt modelId="{07B846D4-FCF3-4D45-AC1C-A11DDDDF4906}" type="parTrans" cxnId="{FC03425A-8966-4BB8-843F-D5F9EA314076}">
      <dgm:prSet/>
      <dgm:spPr/>
      <dgm:t>
        <a:bodyPr/>
        <a:lstStyle/>
        <a:p>
          <a:endParaRPr lang="es-CO"/>
        </a:p>
      </dgm:t>
    </dgm:pt>
    <dgm:pt modelId="{E42F5556-E59A-4477-BFF5-B6C96C585844}" type="sibTrans" cxnId="{FC03425A-8966-4BB8-843F-D5F9EA314076}">
      <dgm:prSet/>
      <dgm:spPr/>
      <dgm:t>
        <a:bodyPr/>
        <a:lstStyle/>
        <a:p>
          <a:endParaRPr lang="es-CO"/>
        </a:p>
      </dgm:t>
    </dgm:pt>
    <dgm:pt modelId="{ABC46F32-5EEC-4B0C-8452-7E1E17F687E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baseline="0" dirty="0" smtClean="0"/>
            <a:t>Rodrigo                                                         López </a:t>
          </a:r>
          <a:r>
            <a:rPr lang="es-CO" sz="1800" baseline="0" dirty="0" err="1" smtClean="0"/>
            <a:t>Atuesta</a:t>
          </a:r>
          <a:endParaRPr lang="es-CO" sz="1800" baseline="0" dirty="0"/>
        </a:p>
      </dgm:t>
    </dgm:pt>
    <dgm:pt modelId="{B7E079BF-7606-474F-AB1C-C5FC1AC2DEC6}" type="parTrans" cxnId="{B2003C92-3E78-4116-9008-FA8895068FB7}">
      <dgm:prSet/>
      <dgm:spPr/>
      <dgm:t>
        <a:bodyPr/>
        <a:lstStyle/>
        <a:p>
          <a:endParaRPr lang="es-CO"/>
        </a:p>
      </dgm:t>
    </dgm:pt>
    <dgm:pt modelId="{A7724CD1-3E71-41A8-AE9D-D0078E373DBC}" type="sibTrans" cxnId="{B2003C92-3E78-4116-9008-FA8895068FB7}">
      <dgm:prSet/>
      <dgm:spPr/>
      <dgm:t>
        <a:bodyPr/>
        <a:lstStyle/>
        <a:p>
          <a:endParaRPr lang="es-CO"/>
        </a:p>
      </dgm:t>
    </dgm:pt>
    <dgm:pt modelId="{4519CF60-A007-4C41-87F9-24D017E8771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Tomasa Correal De Ocampo Ruiz</a:t>
          </a:r>
          <a:endParaRPr lang="es-CO" sz="2000" dirty="0"/>
        </a:p>
      </dgm:t>
    </dgm:pt>
    <dgm:pt modelId="{7DEB6EED-41C0-4EA0-86ED-E0A0BFADCE54}" type="parTrans" cxnId="{76C68293-1909-4A64-9D88-7D2A5293BC12}">
      <dgm:prSet/>
      <dgm:spPr/>
      <dgm:t>
        <a:bodyPr/>
        <a:lstStyle/>
        <a:p>
          <a:endParaRPr lang="es-CO"/>
        </a:p>
      </dgm:t>
    </dgm:pt>
    <dgm:pt modelId="{BB610ED4-43AE-41F8-865A-A2D913EBC8C6}" type="sibTrans" cxnId="{76C68293-1909-4A64-9D88-7D2A5293BC12}">
      <dgm:prSet/>
      <dgm:spPr/>
      <dgm:t>
        <a:bodyPr/>
        <a:lstStyle/>
        <a:p>
          <a:endParaRPr lang="es-CO"/>
        </a:p>
      </dgm:t>
    </dgm:pt>
    <dgm:pt modelId="{3E0DAA10-191E-4A9C-89CE-9A5BF5A5162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María Rosalía Restrepo González</a:t>
          </a:r>
          <a:endParaRPr lang="es-CO" sz="1800" i="1" dirty="0"/>
        </a:p>
      </dgm:t>
    </dgm:pt>
    <dgm:pt modelId="{3E2DBC30-A413-4955-A1B9-5171BC2861A9}" type="parTrans" cxnId="{C7DB0A1B-5F14-4CD2-A2D8-DD494B180661}">
      <dgm:prSet/>
      <dgm:spPr/>
      <dgm:t>
        <a:bodyPr/>
        <a:lstStyle/>
        <a:p>
          <a:endParaRPr lang="es-CO"/>
        </a:p>
      </dgm:t>
    </dgm:pt>
    <dgm:pt modelId="{F74A0C7D-DBC3-49FA-AA0A-401447ECFFAA}" type="sibTrans" cxnId="{C7DB0A1B-5F14-4CD2-A2D8-DD494B180661}">
      <dgm:prSet/>
      <dgm:spPr/>
      <dgm:t>
        <a:bodyPr/>
        <a:lstStyle/>
        <a:p>
          <a:endParaRPr lang="es-CO"/>
        </a:p>
      </dgm:t>
    </dgm:pt>
    <dgm:pt modelId="{224DFC69-98DC-492A-987A-165A8C398F9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baseline="0" dirty="0" smtClean="0"/>
            <a:t>Margarita                                          Ruiz De La Cámara                 </a:t>
          </a:r>
          <a:r>
            <a:rPr lang="es-CO" sz="1200" baseline="0" dirty="0" smtClean="0">
              <a:sym typeface="Wingdings" pitchFamily="2" charset="2"/>
            </a:rPr>
            <a:t> D 150</a:t>
          </a:r>
          <a:endParaRPr lang="es-CO" sz="1200" baseline="0" dirty="0"/>
        </a:p>
      </dgm:t>
    </dgm:pt>
    <dgm:pt modelId="{2A471521-3F41-4AD4-A41F-9977087E123F}" type="sibTrans" cxnId="{AEED5782-3D45-48B6-9FB7-560A9E0CE2EC}">
      <dgm:prSet/>
      <dgm:spPr/>
      <dgm:t>
        <a:bodyPr/>
        <a:lstStyle/>
        <a:p>
          <a:endParaRPr lang="es-CO"/>
        </a:p>
      </dgm:t>
    </dgm:pt>
    <dgm:pt modelId="{FAB482D3-BE6B-4C36-B4BA-0FAA7015E800}" type="parTrans" cxnId="{AEED5782-3D45-48B6-9FB7-560A9E0CE2EC}">
      <dgm:prSet/>
      <dgm:spPr/>
      <dgm:t>
        <a:bodyPr/>
        <a:lstStyle/>
        <a:p>
          <a:endParaRPr lang="es-CO"/>
        </a:p>
      </dgm:t>
    </dgm:pt>
    <dgm:pt modelId="{0E2F2EA3-AF50-493F-96D5-C8FE05D9196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Francisco                                        Correa De Ocampo                     </a:t>
          </a:r>
          <a:r>
            <a:rPr lang="es-CO" sz="1200" dirty="0" smtClean="0">
              <a:sym typeface="Wingdings" pitchFamily="2" charset="2"/>
            </a:rPr>
            <a:t> D 149</a:t>
          </a:r>
          <a:endParaRPr lang="es-CO" sz="1200" dirty="0"/>
        </a:p>
      </dgm:t>
    </dgm:pt>
    <dgm:pt modelId="{67F9A2FF-B312-4463-9146-9A56402D2D09}" type="sibTrans" cxnId="{1CBF75E6-ED81-4046-8F69-E5B543259884}">
      <dgm:prSet/>
      <dgm:spPr/>
      <dgm:t>
        <a:bodyPr/>
        <a:lstStyle/>
        <a:p>
          <a:endParaRPr lang="es-CO"/>
        </a:p>
      </dgm:t>
    </dgm:pt>
    <dgm:pt modelId="{3E2ECE8B-E32F-46FE-887F-FE1FEF107BCF}" type="parTrans" cxnId="{1CBF75E6-ED81-4046-8F69-E5B543259884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6B0DBEF3-1F91-44A6-88A5-6BB63059C072}" type="pres">
      <dgm:prSet presAssocID="{3E0DAA10-191E-4A9C-89CE-9A5BF5A51626}" presName="vertOne" presStyleCnt="0"/>
      <dgm:spPr/>
    </dgm:pt>
    <dgm:pt modelId="{F3C39840-C6B3-4E82-9DC3-B0E64B683670}" type="pres">
      <dgm:prSet presAssocID="{3E0DAA10-191E-4A9C-89CE-9A5BF5A5162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C301043-E7A5-4071-8ABB-7349B22C4856}" type="pres">
      <dgm:prSet presAssocID="{3E0DAA10-191E-4A9C-89CE-9A5BF5A51626}" presName="parTransOne" presStyleCnt="0"/>
      <dgm:spPr/>
    </dgm:pt>
    <dgm:pt modelId="{5A02AFF1-23D4-41E2-B921-6B5DBEC25A6C}" type="pres">
      <dgm:prSet presAssocID="{3E0DAA10-191E-4A9C-89CE-9A5BF5A51626}" presName="horzOne" presStyleCnt="0"/>
      <dgm:spPr/>
    </dgm:pt>
    <dgm:pt modelId="{5EF8455E-CB4B-46E1-AFDF-01DEDF7C6E57}" type="pres">
      <dgm:prSet presAssocID="{AF999A27-108E-4159-BE80-8CFEE3D74D80}" presName="vertTwo" presStyleCnt="0"/>
      <dgm:spPr/>
    </dgm:pt>
    <dgm:pt modelId="{9464FFB4-9C8E-40DE-A9F8-C342E220AF4A}" type="pres">
      <dgm:prSet presAssocID="{AF999A27-108E-4159-BE80-8CFEE3D74D80}" presName="txTwo" presStyleLbl="node2" presStyleIdx="0" presStyleCnt="1" custLinFactNeighborX="-6" custLinFactNeighborY="2446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3308572-8DDB-49F2-B978-59155F351E9C}" type="pres">
      <dgm:prSet presAssocID="{AF999A27-108E-4159-BE80-8CFEE3D74D80}" presName="parTransTwo" presStyleCnt="0"/>
      <dgm:spPr/>
    </dgm:pt>
    <dgm:pt modelId="{6BAD4AAF-271A-4A3D-B334-FE5766AA0A6A}" type="pres">
      <dgm:prSet presAssocID="{AF999A27-108E-4159-BE80-8CFEE3D74D80}" presName="horzTwo" presStyleCnt="0"/>
      <dgm:spPr/>
    </dgm:pt>
    <dgm:pt modelId="{E38DFCB2-97A6-46E7-8642-6FD21DB6DCD2}" type="pres">
      <dgm:prSet presAssocID="{E0DC655E-66E8-4443-AE28-8D99D1F2DACA}" presName="vertThree" presStyleCnt="0"/>
      <dgm:spPr/>
    </dgm:pt>
    <dgm:pt modelId="{3F47BF3E-946B-40C5-8D54-51CD8AD198DA}" type="pres">
      <dgm:prSet presAssocID="{E0DC655E-66E8-4443-AE28-8D99D1F2DACA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56B635A-51E4-4D36-848A-AE621874F5E5}" type="pres">
      <dgm:prSet presAssocID="{E0DC655E-66E8-4443-AE28-8D99D1F2DACA}" presName="parTransThree" presStyleCnt="0"/>
      <dgm:spPr/>
    </dgm:pt>
    <dgm:pt modelId="{25962B48-CC0C-4B45-9563-B19CD26B1D70}" type="pres">
      <dgm:prSet presAssocID="{E0DC655E-66E8-4443-AE28-8D99D1F2DACA}" presName="horzThree" presStyleCnt="0"/>
      <dgm:spPr/>
    </dgm:pt>
    <dgm:pt modelId="{7744998A-1570-4E6D-B40E-BD76C01EB922}" type="pres">
      <dgm:prSet presAssocID="{F040CA3D-F0CB-45F8-A7A8-99E8444C9BAE}" presName="vertFour" presStyleCnt="0">
        <dgm:presLayoutVars>
          <dgm:chPref val="3"/>
        </dgm:presLayoutVars>
      </dgm:prSet>
      <dgm:spPr/>
    </dgm:pt>
    <dgm:pt modelId="{1B4B9F29-F21B-4D2F-96FC-725665D31AAB}" type="pres">
      <dgm:prSet presAssocID="{F040CA3D-F0CB-45F8-A7A8-99E8444C9BAE}" presName="txFour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4F4C5C7-E642-405A-B73C-8AFC4A783000}" type="pres">
      <dgm:prSet presAssocID="{F040CA3D-F0CB-45F8-A7A8-99E8444C9BAE}" presName="parTransFour" presStyleCnt="0"/>
      <dgm:spPr/>
    </dgm:pt>
    <dgm:pt modelId="{6B1ABD14-A93B-4B74-9627-D8663AD2634B}" type="pres">
      <dgm:prSet presAssocID="{F040CA3D-F0CB-45F8-A7A8-99E8444C9BAE}" presName="horzFour" presStyleCnt="0"/>
      <dgm:spPr/>
    </dgm:pt>
    <dgm:pt modelId="{E555B598-F973-4F79-87A4-BE3BBB01B98C}" type="pres">
      <dgm:prSet presAssocID="{ABC46F32-5EEC-4B0C-8452-7E1E17F687E0}" presName="vertFour" presStyleCnt="0">
        <dgm:presLayoutVars>
          <dgm:chPref val="3"/>
        </dgm:presLayoutVars>
      </dgm:prSet>
      <dgm:spPr/>
    </dgm:pt>
    <dgm:pt modelId="{589F2136-FA2C-43F3-A6F2-1D604D11994A}" type="pres">
      <dgm:prSet presAssocID="{ABC46F32-5EEC-4B0C-8452-7E1E17F687E0}" presName="txFour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B44C01B-BC68-454B-96C8-4D6AE519788F}" type="pres">
      <dgm:prSet presAssocID="{ABC46F32-5EEC-4B0C-8452-7E1E17F687E0}" presName="horzFour" presStyleCnt="0"/>
      <dgm:spPr/>
    </dgm:pt>
    <dgm:pt modelId="{85C7DC6E-D2BA-4134-8A36-FD179C929F09}" type="pres">
      <dgm:prSet presAssocID="{A7724CD1-3E71-41A8-AE9D-D0078E373DBC}" presName="sibSpaceFour" presStyleCnt="0"/>
      <dgm:spPr/>
    </dgm:pt>
    <dgm:pt modelId="{0C7EC898-454C-4DEF-AC55-88FEC776C897}" type="pres">
      <dgm:prSet presAssocID="{4519CF60-A007-4C41-87F9-24D017E8771D}" presName="vertFour" presStyleCnt="0">
        <dgm:presLayoutVars>
          <dgm:chPref val="3"/>
        </dgm:presLayoutVars>
      </dgm:prSet>
      <dgm:spPr/>
    </dgm:pt>
    <dgm:pt modelId="{C8154015-3121-46A5-A215-6B29E36D01FC}" type="pres">
      <dgm:prSet presAssocID="{4519CF60-A007-4C41-87F9-24D017E8771D}" presName="txFour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04C9C93-30DF-494C-9930-50939D3311D3}" type="pres">
      <dgm:prSet presAssocID="{4519CF60-A007-4C41-87F9-24D017E8771D}" presName="parTransFour" presStyleCnt="0"/>
      <dgm:spPr/>
    </dgm:pt>
    <dgm:pt modelId="{320A3D2F-F47B-44D1-8912-9A16092D9371}" type="pres">
      <dgm:prSet presAssocID="{4519CF60-A007-4C41-87F9-24D017E8771D}" presName="horzFour" presStyleCnt="0"/>
      <dgm:spPr/>
    </dgm:pt>
    <dgm:pt modelId="{DBFD9427-1A12-4895-BAE2-53D1A5379148}" type="pres">
      <dgm:prSet presAssocID="{0E2F2EA3-AF50-493F-96D5-C8FE05D91961}" presName="vertFour" presStyleCnt="0">
        <dgm:presLayoutVars>
          <dgm:chPref val="3"/>
        </dgm:presLayoutVars>
      </dgm:prSet>
      <dgm:spPr/>
    </dgm:pt>
    <dgm:pt modelId="{904ACAE1-83D5-4D28-9218-2B668AECF67D}" type="pres">
      <dgm:prSet presAssocID="{0E2F2EA3-AF50-493F-96D5-C8FE05D91961}" presName="txFour" presStyleLbl="node4" presStyleIdx="3" presStyleCnt="5" custLinFactNeighborX="156" custLinFactNeighborY="417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22672BB-0D1A-49DB-B1FF-3B575B5974F1}" type="pres">
      <dgm:prSet presAssocID="{0E2F2EA3-AF50-493F-96D5-C8FE05D91961}" presName="horzFour" presStyleCnt="0"/>
      <dgm:spPr/>
    </dgm:pt>
    <dgm:pt modelId="{D33EDBA5-B4CD-4638-9632-3355E67DA65B}" type="pres">
      <dgm:prSet presAssocID="{67F9A2FF-B312-4463-9146-9A56402D2D09}" presName="sibSpaceFour" presStyleCnt="0"/>
      <dgm:spPr/>
    </dgm:pt>
    <dgm:pt modelId="{12ADC337-5C89-48EB-80FD-FF5CBFB4E403}" type="pres">
      <dgm:prSet presAssocID="{224DFC69-98DC-492A-987A-165A8C398F9C}" presName="vertFour" presStyleCnt="0">
        <dgm:presLayoutVars>
          <dgm:chPref val="3"/>
        </dgm:presLayoutVars>
      </dgm:prSet>
      <dgm:spPr/>
    </dgm:pt>
    <dgm:pt modelId="{078472BE-4DB8-489B-A8F1-E60D863A8CDF}" type="pres">
      <dgm:prSet presAssocID="{224DFC69-98DC-492A-987A-165A8C398F9C}" presName="txFour" presStyleLbl="node4" presStyleIdx="4" presStyleCnt="5" custLinFactNeighborX="1596" custLinFactNeighborY="4289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69C3B36-A581-45D4-B345-A6714C53424D}" type="pres">
      <dgm:prSet presAssocID="{224DFC69-98DC-492A-987A-165A8C398F9C}" presName="horzFour" presStyleCnt="0"/>
      <dgm:spPr/>
    </dgm:pt>
  </dgm:ptLst>
  <dgm:cxnLst>
    <dgm:cxn modelId="{91F00E6F-EBCD-40DB-BF25-3072E5673CD0}" type="presOf" srcId="{4519CF60-A007-4C41-87F9-24D017E8771D}" destId="{C8154015-3121-46A5-A215-6B29E36D01FC}" srcOrd="0" destOrd="0" presId="urn:microsoft.com/office/officeart/2005/8/layout/hierarchy4"/>
    <dgm:cxn modelId="{1011AAF4-763B-4DDA-891C-4C32372F68BC}" type="presOf" srcId="{AF999A27-108E-4159-BE80-8CFEE3D74D80}" destId="{9464FFB4-9C8E-40DE-A9F8-C342E220AF4A}" srcOrd="0" destOrd="0" presId="urn:microsoft.com/office/officeart/2005/8/layout/hierarchy4"/>
    <dgm:cxn modelId="{CCBAE85F-6B1C-4E52-9708-D5448A80BDAF}" type="presOf" srcId="{224DFC69-98DC-492A-987A-165A8C398F9C}" destId="{078472BE-4DB8-489B-A8F1-E60D863A8CDF}" srcOrd="0" destOrd="0" presId="urn:microsoft.com/office/officeart/2005/8/layout/hierarchy4"/>
    <dgm:cxn modelId="{76C68293-1909-4A64-9D88-7D2A5293BC12}" srcId="{F040CA3D-F0CB-45F8-A7A8-99E8444C9BAE}" destId="{4519CF60-A007-4C41-87F9-24D017E8771D}" srcOrd="1" destOrd="0" parTransId="{7DEB6EED-41C0-4EA0-86ED-E0A0BFADCE54}" sibTransId="{BB610ED4-43AE-41F8-865A-A2D913EBC8C6}"/>
    <dgm:cxn modelId="{AEED5782-3D45-48B6-9FB7-560A9E0CE2EC}" srcId="{4519CF60-A007-4C41-87F9-24D017E8771D}" destId="{224DFC69-98DC-492A-987A-165A8C398F9C}" srcOrd="1" destOrd="0" parTransId="{FAB482D3-BE6B-4C36-B4BA-0FAA7015E800}" sibTransId="{2A471521-3F41-4AD4-A41F-9977087E123F}"/>
    <dgm:cxn modelId="{971D53B7-4105-4113-B289-F8978C75F313}" type="presOf" srcId="{F040CA3D-F0CB-45F8-A7A8-99E8444C9BAE}" destId="{1B4B9F29-F21B-4D2F-96FC-725665D31AAB}" srcOrd="0" destOrd="0" presId="urn:microsoft.com/office/officeart/2005/8/layout/hierarchy4"/>
    <dgm:cxn modelId="{DBAF6D15-31AC-4E66-AEC0-4E43B9CF5785}" type="presOf" srcId="{0E2F2EA3-AF50-493F-96D5-C8FE05D91961}" destId="{904ACAE1-83D5-4D28-9218-2B668AECF67D}" srcOrd="0" destOrd="0" presId="urn:microsoft.com/office/officeart/2005/8/layout/hierarchy4"/>
    <dgm:cxn modelId="{2FCC8EC8-3B48-4E18-8DBC-089B5006E886}" type="presOf" srcId="{ABC46F32-5EEC-4B0C-8452-7E1E17F687E0}" destId="{589F2136-FA2C-43F3-A6F2-1D604D11994A}" srcOrd="0" destOrd="0" presId="urn:microsoft.com/office/officeart/2005/8/layout/hierarchy4"/>
    <dgm:cxn modelId="{E2DC8629-FA28-4123-929B-32212C0AB4B2}" srcId="{3E0DAA10-191E-4A9C-89CE-9A5BF5A51626}" destId="{AF999A27-108E-4159-BE80-8CFEE3D74D80}" srcOrd="0" destOrd="0" parTransId="{403C1AF7-EC1D-492E-9385-71579D4BF363}" sibTransId="{3FFE8D81-D257-45FC-84AC-2F417A7CC8E0}"/>
    <dgm:cxn modelId="{E4395667-D833-494B-8179-B747C6E836B9}" type="presOf" srcId="{E0DC655E-66E8-4443-AE28-8D99D1F2DACA}" destId="{3F47BF3E-946B-40C5-8D54-51CD8AD198DA}" srcOrd="0" destOrd="0" presId="urn:microsoft.com/office/officeart/2005/8/layout/hierarchy4"/>
    <dgm:cxn modelId="{AD1A9657-E3DB-4E6B-A5BA-A4ECFED5F615}" type="presOf" srcId="{3E0DAA10-191E-4A9C-89CE-9A5BF5A51626}" destId="{F3C39840-C6B3-4E82-9DC3-B0E64B683670}" srcOrd="0" destOrd="0" presId="urn:microsoft.com/office/officeart/2005/8/layout/hierarchy4"/>
    <dgm:cxn modelId="{B2003C92-3E78-4116-9008-FA8895068FB7}" srcId="{F040CA3D-F0CB-45F8-A7A8-99E8444C9BAE}" destId="{ABC46F32-5EEC-4B0C-8452-7E1E17F687E0}" srcOrd="0" destOrd="0" parTransId="{B7E079BF-7606-474F-AB1C-C5FC1AC2DEC6}" sibTransId="{A7724CD1-3E71-41A8-AE9D-D0078E373DBC}"/>
    <dgm:cxn modelId="{F2C9849C-C4D7-41F0-927A-4811463D50BB}" srcId="{AF999A27-108E-4159-BE80-8CFEE3D74D80}" destId="{E0DC655E-66E8-4443-AE28-8D99D1F2DACA}" srcOrd="0" destOrd="0" parTransId="{D0EADE4D-67A6-4DC4-A164-94CD0B19A387}" sibTransId="{7DA61904-AC94-436B-8190-5BBFB0B7D86A}"/>
    <dgm:cxn modelId="{AA55252F-DD84-4A7D-A3E9-B547E959DDCF}" type="presOf" srcId="{10ED40AF-DFB1-4943-B6DB-2A904FAA918A}" destId="{E75BF49A-0BBD-418B-A465-D5C73CDDC862}" srcOrd="0" destOrd="0" presId="urn:microsoft.com/office/officeart/2005/8/layout/hierarchy4"/>
    <dgm:cxn modelId="{C7DB0A1B-5F14-4CD2-A2D8-DD494B180661}" srcId="{10ED40AF-DFB1-4943-B6DB-2A904FAA918A}" destId="{3E0DAA10-191E-4A9C-89CE-9A5BF5A51626}" srcOrd="0" destOrd="0" parTransId="{3E2DBC30-A413-4955-A1B9-5171BC2861A9}" sibTransId="{F74A0C7D-DBC3-49FA-AA0A-401447ECFFAA}"/>
    <dgm:cxn modelId="{1CBF75E6-ED81-4046-8F69-E5B543259884}" srcId="{4519CF60-A007-4C41-87F9-24D017E8771D}" destId="{0E2F2EA3-AF50-493F-96D5-C8FE05D91961}" srcOrd="0" destOrd="0" parTransId="{3E2ECE8B-E32F-46FE-887F-FE1FEF107BCF}" sibTransId="{67F9A2FF-B312-4463-9146-9A56402D2D09}"/>
    <dgm:cxn modelId="{FC03425A-8966-4BB8-843F-D5F9EA314076}" srcId="{E0DC655E-66E8-4443-AE28-8D99D1F2DACA}" destId="{F040CA3D-F0CB-45F8-A7A8-99E8444C9BAE}" srcOrd="0" destOrd="0" parTransId="{07B846D4-FCF3-4D45-AC1C-A11DDDDF4906}" sibTransId="{E42F5556-E59A-4477-BFF5-B6C96C585844}"/>
    <dgm:cxn modelId="{D73D73B3-F497-4A7D-B3AC-41DABDFE07D4}" type="presParOf" srcId="{E75BF49A-0BBD-418B-A465-D5C73CDDC862}" destId="{6B0DBEF3-1F91-44A6-88A5-6BB63059C072}" srcOrd="0" destOrd="0" presId="urn:microsoft.com/office/officeart/2005/8/layout/hierarchy4"/>
    <dgm:cxn modelId="{14216E46-B881-4192-BE33-944EBFD38F18}" type="presParOf" srcId="{6B0DBEF3-1F91-44A6-88A5-6BB63059C072}" destId="{F3C39840-C6B3-4E82-9DC3-B0E64B683670}" srcOrd="0" destOrd="0" presId="urn:microsoft.com/office/officeart/2005/8/layout/hierarchy4"/>
    <dgm:cxn modelId="{3BE028E9-4BA3-4B62-B18A-68651DB0EB87}" type="presParOf" srcId="{6B0DBEF3-1F91-44A6-88A5-6BB63059C072}" destId="{0C301043-E7A5-4071-8ABB-7349B22C4856}" srcOrd="1" destOrd="0" presId="urn:microsoft.com/office/officeart/2005/8/layout/hierarchy4"/>
    <dgm:cxn modelId="{0DD39ACC-FFEE-4F98-B106-D6CEDC8AA1BD}" type="presParOf" srcId="{6B0DBEF3-1F91-44A6-88A5-6BB63059C072}" destId="{5A02AFF1-23D4-41E2-B921-6B5DBEC25A6C}" srcOrd="2" destOrd="0" presId="urn:microsoft.com/office/officeart/2005/8/layout/hierarchy4"/>
    <dgm:cxn modelId="{C3F1272A-5F4C-47CE-AAC5-B539A37F32E6}" type="presParOf" srcId="{5A02AFF1-23D4-41E2-B921-6B5DBEC25A6C}" destId="{5EF8455E-CB4B-46E1-AFDF-01DEDF7C6E57}" srcOrd="0" destOrd="0" presId="urn:microsoft.com/office/officeart/2005/8/layout/hierarchy4"/>
    <dgm:cxn modelId="{3C60BF1F-5BA6-432C-A36B-C10D490656BF}" type="presParOf" srcId="{5EF8455E-CB4B-46E1-AFDF-01DEDF7C6E57}" destId="{9464FFB4-9C8E-40DE-A9F8-C342E220AF4A}" srcOrd="0" destOrd="0" presId="urn:microsoft.com/office/officeart/2005/8/layout/hierarchy4"/>
    <dgm:cxn modelId="{3F79CBDD-6987-4C10-BB65-48E389D2BF8D}" type="presParOf" srcId="{5EF8455E-CB4B-46E1-AFDF-01DEDF7C6E57}" destId="{B3308572-8DDB-49F2-B978-59155F351E9C}" srcOrd="1" destOrd="0" presId="urn:microsoft.com/office/officeart/2005/8/layout/hierarchy4"/>
    <dgm:cxn modelId="{15CB45F6-7B6C-48BB-9B5C-26666554C15B}" type="presParOf" srcId="{5EF8455E-CB4B-46E1-AFDF-01DEDF7C6E57}" destId="{6BAD4AAF-271A-4A3D-B334-FE5766AA0A6A}" srcOrd="2" destOrd="0" presId="urn:microsoft.com/office/officeart/2005/8/layout/hierarchy4"/>
    <dgm:cxn modelId="{DB3D602F-B5C4-476E-BDE7-81F555082339}" type="presParOf" srcId="{6BAD4AAF-271A-4A3D-B334-FE5766AA0A6A}" destId="{E38DFCB2-97A6-46E7-8642-6FD21DB6DCD2}" srcOrd="0" destOrd="0" presId="urn:microsoft.com/office/officeart/2005/8/layout/hierarchy4"/>
    <dgm:cxn modelId="{56D6D5D6-8D09-4F1D-906D-361CBE8613D9}" type="presParOf" srcId="{E38DFCB2-97A6-46E7-8642-6FD21DB6DCD2}" destId="{3F47BF3E-946B-40C5-8D54-51CD8AD198DA}" srcOrd="0" destOrd="0" presId="urn:microsoft.com/office/officeart/2005/8/layout/hierarchy4"/>
    <dgm:cxn modelId="{53F9E2A6-219F-43D8-9A14-DA2AF784D8A2}" type="presParOf" srcId="{E38DFCB2-97A6-46E7-8642-6FD21DB6DCD2}" destId="{D56B635A-51E4-4D36-848A-AE621874F5E5}" srcOrd="1" destOrd="0" presId="urn:microsoft.com/office/officeart/2005/8/layout/hierarchy4"/>
    <dgm:cxn modelId="{9D5BF94D-CEB1-4BA4-9468-2AD8038C9586}" type="presParOf" srcId="{E38DFCB2-97A6-46E7-8642-6FD21DB6DCD2}" destId="{25962B48-CC0C-4B45-9563-B19CD26B1D70}" srcOrd="2" destOrd="0" presId="urn:microsoft.com/office/officeart/2005/8/layout/hierarchy4"/>
    <dgm:cxn modelId="{AFF9D00A-E3F0-413A-88CE-AA5E8F918C48}" type="presParOf" srcId="{25962B48-CC0C-4B45-9563-B19CD26B1D70}" destId="{7744998A-1570-4E6D-B40E-BD76C01EB922}" srcOrd="0" destOrd="0" presId="urn:microsoft.com/office/officeart/2005/8/layout/hierarchy4"/>
    <dgm:cxn modelId="{7865D8D5-C645-4140-934A-D3B7F77580EF}" type="presParOf" srcId="{7744998A-1570-4E6D-B40E-BD76C01EB922}" destId="{1B4B9F29-F21B-4D2F-96FC-725665D31AAB}" srcOrd="0" destOrd="0" presId="urn:microsoft.com/office/officeart/2005/8/layout/hierarchy4"/>
    <dgm:cxn modelId="{90E56B98-4337-44D4-AF6C-5DA670508D02}" type="presParOf" srcId="{7744998A-1570-4E6D-B40E-BD76C01EB922}" destId="{14F4C5C7-E642-405A-B73C-8AFC4A783000}" srcOrd="1" destOrd="0" presId="urn:microsoft.com/office/officeart/2005/8/layout/hierarchy4"/>
    <dgm:cxn modelId="{2132E4E3-E2A5-4D56-8AE4-12FE7E2E5D4B}" type="presParOf" srcId="{7744998A-1570-4E6D-B40E-BD76C01EB922}" destId="{6B1ABD14-A93B-4B74-9627-D8663AD2634B}" srcOrd="2" destOrd="0" presId="urn:microsoft.com/office/officeart/2005/8/layout/hierarchy4"/>
    <dgm:cxn modelId="{0081F4A2-FC47-4D41-9253-7A3751C70A50}" type="presParOf" srcId="{6B1ABD14-A93B-4B74-9627-D8663AD2634B}" destId="{E555B598-F973-4F79-87A4-BE3BBB01B98C}" srcOrd="0" destOrd="0" presId="urn:microsoft.com/office/officeart/2005/8/layout/hierarchy4"/>
    <dgm:cxn modelId="{4214B910-4DA2-4E75-B87C-36DB97E65E7A}" type="presParOf" srcId="{E555B598-F973-4F79-87A4-BE3BBB01B98C}" destId="{589F2136-FA2C-43F3-A6F2-1D604D11994A}" srcOrd="0" destOrd="0" presId="urn:microsoft.com/office/officeart/2005/8/layout/hierarchy4"/>
    <dgm:cxn modelId="{67D38E05-A16F-4643-A16C-F18B46B8FF34}" type="presParOf" srcId="{E555B598-F973-4F79-87A4-BE3BBB01B98C}" destId="{4B44C01B-BC68-454B-96C8-4D6AE519788F}" srcOrd="1" destOrd="0" presId="urn:microsoft.com/office/officeart/2005/8/layout/hierarchy4"/>
    <dgm:cxn modelId="{DAEB40B4-F6A8-4669-91F2-98166833F0DF}" type="presParOf" srcId="{6B1ABD14-A93B-4B74-9627-D8663AD2634B}" destId="{85C7DC6E-D2BA-4134-8A36-FD179C929F09}" srcOrd="1" destOrd="0" presId="urn:microsoft.com/office/officeart/2005/8/layout/hierarchy4"/>
    <dgm:cxn modelId="{96D5AB5B-D823-4FA2-950F-06412C7FF61B}" type="presParOf" srcId="{6B1ABD14-A93B-4B74-9627-D8663AD2634B}" destId="{0C7EC898-454C-4DEF-AC55-88FEC776C897}" srcOrd="2" destOrd="0" presId="urn:microsoft.com/office/officeart/2005/8/layout/hierarchy4"/>
    <dgm:cxn modelId="{387B10CB-C4E4-4897-8050-6A1A57149879}" type="presParOf" srcId="{0C7EC898-454C-4DEF-AC55-88FEC776C897}" destId="{C8154015-3121-46A5-A215-6B29E36D01FC}" srcOrd="0" destOrd="0" presId="urn:microsoft.com/office/officeart/2005/8/layout/hierarchy4"/>
    <dgm:cxn modelId="{AB433C28-4A0E-4A5E-9B26-8BA429E573F2}" type="presParOf" srcId="{0C7EC898-454C-4DEF-AC55-88FEC776C897}" destId="{004C9C93-30DF-494C-9930-50939D3311D3}" srcOrd="1" destOrd="0" presId="urn:microsoft.com/office/officeart/2005/8/layout/hierarchy4"/>
    <dgm:cxn modelId="{074FEAD7-CA13-496A-9515-3F66CBBD339A}" type="presParOf" srcId="{0C7EC898-454C-4DEF-AC55-88FEC776C897}" destId="{320A3D2F-F47B-44D1-8912-9A16092D9371}" srcOrd="2" destOrd="0" presId="urn:microsoft.com/office/officeart/2005/8/layout/hierarchy4"/>
    <dgm:cxn modelId="{AFCEFEC7-DA7C-4FCE-A94E-6DC9D784D006}" type="presParOf" srcId="{320A3D2F-F47B-44D1-8912-9A16092D9371}" destId="{DBFD9427-1A12-4895-BAE2-53D1A5379148}" srcOrd="0" destOrd="0" presId="urn:microsoft.com/office/officeart/2005/8/layout/hierarchy4"/>
    <dgm:cxn modelId="{8244E496-D03B-4C7C-851D-2E5A7954CB6B}" type="presParOf" srcId="{DBFD9427-1A12-4895-BAE2-53D1A5379148}" destId="{904ACAE1-83D5-4D28-9218-2B668AECF67D}" srcOrd="0" destOrd="0" presId="urn:microsoft.com/office/officeart/2005/8/layout/hierarchy4"/>
    <dgm:cxn modelId="{E8D413A4-B88C-44BF-A563-08BE4FB1CB73}" type="presParOf" srcId="{DBFD9427-1A12-4895-BAE2-53D1A5379148}" destId="{022672BB-0D1A-49DB-B1FF-3B575B5974F1}" srcOrd="1" destOrd="0" presId="urn:microsoft.com/office/officeart/2005/8/layout/hierarchy4"/>
    <dgm:cxn modelId="{45D559B2-BA1F-489F-A2A7-173D1FFCA0B4}" type="presParOf" srcId="{320A3D2F-F47B-44D1-8912-9A16092D9371}" destId="{D33EDBA5-B4CD-4638-9632-3355E67DA65B}" srcOrd="1" destOrd="0" presId="urn:microsoft.com/office/officeart/2005/8/layout/hierarchy4"/>
    <dgm:cxn modelId="{A1C2BEAA-4101-4601-A64A-3A34156DE74D}" type="presParOf" srcId="{320A3D2F-F47B-44D1-8912-9A16092D9371}" destId="{12ADC337-5C89-48EB-80FD-FF5CBFB4E403}" srcOrd="2" destOrd="0" presId="urn:microsoft.com/office/officeart/2005/8/layout/hierarchy4"/>
    <dgm:cxn modelId="{CAE4B535-4CE3-4401-B5E6-80013B7C0248}" type="presParOf" srcId="{12ADC337-5C89-48EB-80FD-FF5CBFB4E403}" destId="{078472BE-4DB8-489B-A8F1-E60D863A8CDF}" srcOrd="0" destOrd="0" presId="urn:microsoft.com/office/officeart/2005/8/layout/hierarchy4"/>
    <dgm:cxn modelId="{50CE75AE-024B-4C1F-A68D-3CF07D307960}" type="presParOf" srcId="{12ADC337-5C89-48EB-80FD-FF5CBFB4E403}" destId="{C69C3B36-A581-45D4-B345-A6714C53424D}" srcOrd="1" destOrd="0" presId="urn:microsoft.com/office/officeart/2005/8/layout/hierarchy4"/>
  </dgm:cxnLst>
  <dgm:bg/>
  <dgm:whole/>
</dgm:dataModel>
</file>

<file path=ppt/diagrams/data148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E2F2EA3-AF50-493F-96D5-C8FE05D9196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Francisco Correa De Ocampo</a:t>
          </a:r>
          <a:endParaRPr lang="es-CO" sz="2400" i="1" dirty="0"/>
        </a:p>
      </dgm:t>
    </dgm:pt>
    <dgm:pt modelId="{3E2ECE8B-E32F-46FE-887F-FE1FEF107BCF}" type="parTrans" cxnId="{1CBF75E6-ED81-4046-8F69-E5B543259884}">
      <dgm:prSet/>
      <dgm:spPr/>
      <dgm:t>
        <a:bodyPr/>
        <a:lstStyle/>
        <a:p>
          <a:endParaRPr lang="es-CO"/>
        </a:p>
      </dgm:t>
    </dgm:pt>
    <dgm:pt modelId="{67F9A2FF-B312-4463-9146-9A56402D2D09}" type="sibTrans" cxnId="{1CBF75E6-ED81-4046-8F69-E5B543259884}">
      <dgm:prSet/>
      <dgm:spPr/>
      <dgm:t>
        <a:bodyPr/>
        <a:lstStyle/>
        <a:p>
          <a:endParaRPr lang="es-CO"/>
        </a:p>
      </dgm:t>
    </dgm:pt>
    <dgm:pt modelId="{C8C64258-2857-48BC-A315-2275FF8A5EE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dirty="0" smtClean="0"/>
            <a:t>Gonzalo Correa Barragán</a:t>
          </a:r>
          <a:endParaRPr lang="es-CO" sz="2400" dirty="0"/>
        </a:p>
      </dgm:t>
    </dgm:pt>
    <dgm:pt modelId="{9676106E-8FE1-4C47-89F8-47D2B20010D1}" type="parTrans" cxnId="{54BE3698-2776-4AE6-905F-849DF0C23305}">
      <dgm:prSet/>
      <dgm:spPr/>
      <dgm:t>
        <a:bodyPr/>
        <a:lstStyle/>
        <a:p>
          <a:endParaRPr lang="es-CO"/>
        </a:p>
      </dgm:t>
    </dgm:pt>
    <dgm:pt modelId="{2501C1B5-38E6-4E01-A3E0-C8203D890A50}" type="sibTrans" cxnId="{54BE3698-2776-4AE6-905F-849DF0C23305}">
      <dgm:prSet/>
      <dgm:spPr/>
      <dgm:t>
        <a:bodyPr/>
        <a:lstStyle/>
        <a:p>
          <a:endParaRPr lang="es-CO"/>
        </a:p>
      </dgm:t>
    </dgm:pt>
    <dgm:pt modelId="{FB8FD63B-CF6C-4591-922F-3D75940B89C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dirty="0" smtClean="0"/>
            <a:t>Luisa                                                     González De Ocampo</a:t>
          </a:r>
          <a:endParaRPr lang="es-CO" sz="2400" dirty="0"/>
        </a:p>
      </dgm:t>
    </dgm:pt>
    <dgm:pt modelId="{A74499A1-0CF5-4CBF-BFF1-1871679D027F}" type="parTrans" cxnId="{1E28B903-D444-427E-8319-0CA32057929C}">
      <dgm:prSet/>
      <dgm:spPr/>
      <dgm:t>
        <a:bodyPr/>
        <a:lstStyle/>
        <a:p>
          <a:endParaRPr lang="es-CO"/>
        </a:p>
      </dgm:t>
    </dgm:pt>
    <dgm:pt modelId="{34103589-DA85-4A74-95AA-3BF4D2478860}" type="sibTrans" cxnId="{1E28B903-D444-427E-8319-0CA32057929C}">
      <dgm:prSet/>
      <dgm:spPr/>
      <dgm:t>
        <a:bodyPr/>
        <a:lstStyle/>
        <a:p>
          <a:endParaRPr lang="es-CO"/>
        </a:p>
      </dgm:t>
    </dgm:pt>
    <dgm:pt modelId="{96791389-D089-4998-A8EF-4AB725FAF10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Juan Correa</a:t>
          </a:r>
          <a:endParaRPr lang="es-CO" sz="1800" dirty="0"/>
        </a:p>
      </dgm:t>
    </dgm:pt>
    <dgm:pt modelId="{19CC4382-411D-4984-9105-C7055DA10550}" type="parTrans" cxnId="{45048C29-40A2-4CF5-B03A-520DED4E493E}">
      <dgm:prSet/>
      <dgm:spPr/>
      <dgm:t>
        <a:bodyPr/>
        <a:lstStyle/>
        <a:p>
          <a:endParaRPr lang="es-CO"/>
        </a:p>
      </dgm:t>
    </dgm:pt>
    <dgm:pt modelId="{BE9AC62C-9336-4F1B-B537-FE3D4E6AC6CE}" type="sibTrans" cxnId="{45048C29-40A2-4CF5-B03A-520DED4E493E}">
      <dgm:prSet/>
      <dgm:spPr/>
      <dgm:t>
        <a:bodyPr/>
        <a:lstStyle/>
        <a:p>
          <a:endParaRPr lang="es-CO"/>
        </a:p>
      </dgm:t>
    </dgm:pt>
    <dgm:pt modelId="{F3FC2742-52CF-4913-BACD-0F758232162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baseline="0" dirty="0" smtClean="0">
              <a:solidFill>
                <a:schemeClr val="tx1"/>
              </a:solidFill>
            </a:rPr>
            <a:t>María                               Hernández De La Vera Barragán</a:t>
          </a:r>
          <a:endParaRPr lang="es-CO" sz="1800" baseline="0" dirty="0">
            <a:solidFill>
              <a:schemeClr val="tx1"/>
            </a:solidFill>
          </a:endParaRPr>
        </a:p>
      </dgm:t>
    </dgm:pt>
    <dgm:pt modelId="{85CAE7DD-74B0-486C-B3F5-897E4A7240AC}" type="parTrans" cxnId="{ED4D76B7-538D-4422-85C2-7ACECD356602}">
      <dgm:prSet/>
      <dgm:spPr/>
      <dgm:t>
        <a:bodyPr/>
        <a:lstStyle/>
        <a:p>
          <a:endParaRPr lang="es-CO"/>
        </a:p>
      </dgm:t>
    </dgm:pt>
    <dgm:pt modelId="{7CB48DA3-29DE-4C5F-9614-6ED6EF5C4F5B}" type="sibTrans" cxnId="{ED4D76B7-538D-4422-85C2-7ACECD356602}">
      <dgm:prSet/>
      <dgm:spPr/>
      <dgm:t>
        <a:bodyPr/>
        <a:lstStyle/>
        <a:p>
          <a:endParaRPr lang="es-CO"/>
        </a:p>
      </dgm:t>
    </dgm:pt>
    <dgm:pt modelId="{333AFD83-49A8-455F-8C8C-8F82BE78FDD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800" dirty="0" smtClean="0"/>
            <a:t>Diego Martín Del Corral</a:t>
          </a:r>
          <a:endParaRPr lang="es-CO" sz="1800" dirty="0"/>
        </a:p>
      </dgm:t>
    </dgm:pt>
    <dgm:pt modelId="{DC0F5AF3-0D3D-4224-8703-90549B144AAA}" type="parTrans" cxnId="{94A0146C-ACAC-4B0B-B761-DD12F3D73C98}">
      <dgm:prSet/>
      <dgm:spPr/>
      <dgm:t>
        <a:bodyPr/>
        <a:lstStyle/>
        <a:p>
          <a:endParaRPr lang="es-CO"/>
        </a:p>
      </dgm:t>
    </dgm:pt>
    <dgm:pt modelId="{B8D3B3F3-C020-4B9B-9E6E-CA37E2B3B544}" type="sibTrans" cxnId="{94A0146C-ACAC-4B0B-B761-DD12F3D73C98}">
      <dgm:prSet/>
      <dgm:spPr/>
      <dgm:t>
        <a:bodyPr/>
        <a:lstStyle/>
        <a:p>
          <a:endParaRPr lang="es-CO"/>
        </a:p>
      </dgm:t>
    </dgm:pt>
    <dgm:pt modelId="{626843B2-FA49-4227-A6B8-EEE9FFD13C1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800" dirty="0" smtClean="0"/>
            <a:t>Catalina González de Ocampo</a:t>
          </a:r>
          <a:endParaRPr lang="es-CO" sz="1800" dirty="0"/>
        </a:p>
      </dgm:t>
    </dgm:pt>
    <dgm:pt modelId="{6FE0CE86-79F3-4C76-B29F-DD30CAAC3B0A}" type="parTrans" cxnId="{5796DD14-DE36-4A60-A772-DF71E1624F3A}">
      <dgm:prSet/>
      <dgm:spPr/>
      <dgm:t>
        <a:bodyPr/>
        <a:lstStyle/>
        <a:p>
          <a:endParaRPr lang="es-CO"/>
        </a:p>
      </dgm:t>
    </dgm:pt>
    <dgm:pt modelId="{2B3678C1-7F6B-4ADD-B72A-B5FA23FC8E8F}" type="sibTrans" cxnId="{5796DD14-DE36-4A60-A772-DF71E1624F3A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332A416F-3412-45B3-A51A-D6AD52D000EA}" type="pres">
      <dgm:prSet presAssocID="{0E2F2EA3-AF50-493F-96D5-C8FE05D91961}" presName="vertOne" presStyleCnt="0"/>
      <dgm:spPr/>
    </dgm:pt>
    <dgm:pt modelId="{482F4725-55FE-43D5-8C69-3ACAC4DEF2EF}" type="pres">
      <dgm:prSet presAssocID="{0E2F2EA3-AF50-493F-96D5-C8FE05D9196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826E4B2-5508-4129-BDAE-4D9D31A70CC4}" type="pres">
      <dgm:prSet presAssocID="{0E2F2EA3-AF50-493F-96D5-C8FE05D91961}" presName="parTransOne" presStyleCnt="0"/>
      <dgm:spPr/>
    </dgm:pt>
    <dgm:pt modelId="{6C0937A4-C928-467A-A13B-3524F24BCE1D}" type="pres">
      <dgm:prSet presAssocID="{0E2F2EA3-AF50-493F-96D5-C8FE05D91961}" presName="horzOne" presStyleCnt="0"/>
      <dgm:spPr/>
    </dgm:pt>
    <dgm:pt modelId="{9E754F83-7382-42F5-A97A-A1EF70AE5D83}" type="pres">
      <dgm:prSet presAssocID="{C8C64258-2857-48BC-A315-2275FF8A5EE9}" presName="vertTwo" presStyleCnt="0"/>
      <dgm:spPr/>
    </dgm:pt>
    <dgm:pt modelId="{95F71E6D-6C17-46EC-9B92-92A6C5503580}" type="pres">
      <dgm:prSet presAssocID="{C8C64258-2857-48BC-A315-2275FF8A5EE9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A64720F-97B3-4F03-BDB0-EB6FF84C8E92}" type="pres">
      <dgm:prSet presAssocID="{C8C64258-2857-48BC-A315-2275FF8A5EE9}" presName="parTransTwo" presStyleCnt="0"/>
      <dgm:spPr/>
    </dgm:pt>
    <dgm:pt modelId="{CD629791-2A77-4C14-9F2C-81CB443FE111}" type="pres">
      <dgm:prSet presAssocID="{C8C64258-2857-48BC-A315-2275FF8A5EE9}" presName="horzTwo" presStyleCnt="0"/>
      <dgm:spPr/>
    </dgm:pt>
    <dgm:pt modelId="{BFE8DFB3-5923-4C46-A23F-F7761AE90480}" type="pres">
      <dgm:prSet presAssocID="{96791389-D089-4998-A8EF-4AB725FAF107}" presName="vertThree" presStyleCnt="0"/>
      <dgm:spPr/>
    </dgm:pt>
    <dgm:pt modelId="{E03D9EAF-A591-4692-A65A-3641DFBA1A9A}" type="pres">
      <dgm:prSet presAssocID="{96791389-D089-4998-A8EF-4AB725FAF107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91F37C4-B1BC-4B89-AD32-AFC3AF194096}" type="pres">
      <dgm:prSet presAssocID="{96791389-D089-4998-A8EF-4AB725FAF107}" presName="horzThree" presStyleCnt="0"/>
      <dgm:spPr/>
    </dgm:pt>
    <dgm:pt modelId="{5D75DE02-5283-498D-BAA2-D2D87C00FBDF}" type="pres">
      <dgm:prSet presAssocID="{BE9AC62C-9336-4F1B-B537-FE3D4E6AC6CE}" presName="sibSpaceThree" presStyleCnt="0"/>
      <dgm:spPr/>
    </dgm:pt>
    <dgm:pt modelId="{08E9C441-61E3-4D11-BDFB-266E11D5E1B2}" type="pres">
      <dgm:prSet presAssocID="{F3FC2742-52CF-4913-BACD-0F7582321629}" presName="vertThree" presStyleCnt="0"/>
      <dgm:spPr/>
    </dgm:pt>
    <dgm:pt modelId="{F83BDE44-1835-4AEB-A850-D672A97BB2DA}" type="pres">
      <dgm:prSet presAssocID="{F3FC2742-52CF-4913-BACD-0F7582321629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7423308-2361-4D29-91C9-48E3B1243BCD}" type="pres">
      <dgm:prSet presAssocID="{F3FC2742-52CF-4913-BACD-0F7582321629}" presName="horzThree" presStyleCnt="0"/>
      <dgm:spPr/>
    </dgm:pt>
    <dgm:pt modelId="{6ABE6846-DD9C-4446-BB20-4FB4F29DD34F}" type="pres">
      <dgm:prSet presAssocID="{2501C1B5-38E6-4E01-A3E0-C8203D890A50}" presName="sibSpaceTwo" presStyleCnt="0"/>
      <dgm:spPr/>
    </dgm:pt>
    <dgm:pt modelId="{4AE6F55E-35CF-4CEF-910B-D1A589ED0758}" type="pres">
      <dgm:prSet presAssocID="{FB8FD63B-CF6C-4591-922F-3D75940B89CC}" presName="vertTwo" presStyleCnt="0"/>
      <dgm:spPr/>
    </dgm:pt>
    <dgm:pt modelId="{55A2B807-B9D8-4931-8CB3-5188FF1A3C23}" type="pres">
      <dgm:prSet presAssocID="{FB8FD63B-CF6C-4591-922F-3D75940B89CC}" presName="txTwo" presStyleLbl="node2" presStyleIdx="1" presStyleCnt="2" custLinFactNeighborX="698" custLinFactNeighborY="-963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CFC7CE5-EC4C-49CD-8C33-2C4AB5B739CB}" type="pres">
      <dgm:prSet presAssocID="{FB8FD63B-CF6C-4591-922F-3D75940B89CC}" presName="parTransTwo" presStyleCnt="0"/>
      <dgm:spPr/>
    </dgm:pt>
    <dgm:pt modelId="{F1F3C7D5-04EE-442A-A529-81B0DD4A94BD}" type="pres">
      <dgm:prSet presAssocID="{FB8FD63B-CF6C-4591-922F-3D75940B89CC}" presName="horzTwo" presStyleCnt="0"/>
      <dgm:spPr/>
    </dgm:pt>
    <dgm:pt modelId="{D074B32A-E02A-41C1-AB55-6C17A43F60E8}" type="pres">
      <dgm:prSet presAssocID="{333AFD83-49A8-455F-8C8C-8F82BE78FDD5}" presName="vertThree" presStyleCnt="0"/>
      <dgm:spPr/>
    </dgm:pt>
    <dgm:pt modelId="{8DAEC98D-150C-42EF-A035-27F45B668D4C}" type="pres">
      <dgm:prSet presAssocID="{333AFD83-49A8-455F-8C8C-8F82BE78FDD5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D4C91F5-A88A-43DB-B3A5-80FA2A98A997}" type="pres">
      <dgm:prSet presAssocID="{333AFD83-49A8-455F-8C8C-8F82BE78FDD5}" presName="horzThree" presStyleCnt="0"/>
      <dgm:spPr/>
    </dgm:pt>
    <dgm:pt modelId="{BFD5D938-EFC1-4A46-8312-D6E5C1723A84}" type="pres">
      <dgm:prSet presAssocID="{B8D3B3F3-C020-4B9B-9E6E-CA37E2B3B544}" presName="sibSpaceThree" presStyleCnt="0"/>
      <dgm:spPr/>
    </dgm:pt>
    <dgm:pt modelId="{CC4C35E7-9781-4718-ACF8-5080A056B7E7}" type="pres">
      <dgm:prSet presAssocID="{626843B2-FA49-4227-A6B8-EEE9FFD13C1F}" presName="vertThree" presStyleCnt="0"/>
      <dgm:spPr/>
    </dgm:pt>
    <dgm:pt modelId="{3A3DCCF9-A395-4297-8978-B9B0086ADFE9}" type="pres">
      <dgm:prSet presAssocID="{626843B2-FA49-4227-A6B8-EEE9FFD13C1F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D01360D-BD73-4D4B-9166-CEFC498672CA}" type="pres">
      <dgm:prSet presAssocID="{626843B2-FA49-4227-A6B8-EEE9FFD13C1F}" presName="horzThree" presStyleCnt="0"/>
      <dgm:spPr/>
    </dgm:pt>
  </dgm:ptLst>
  <dgm:cxnLst>
    <dgm:cxn modelId="{8170864C-D01C-45AB-BD81-87951A293FF5}" type="presOf" srcId="{C8C64258-2857-48BC-A315-2275FF8A5EE9}" destId="{95F71E6D-6C17-46EC-9B92-92A6C5503580}" srcOrd="0" destOrd="0" presId="urn:microsoft.com/office/officeart/2005/8/layout/hierarchy4"/>
    <dgm:cxn modelId="{6A7AD2C9-11C5-44DF-8412-2F8003178DA1}" type="presOf" srcId="{10ED40AF-DFB1-4943-B6DB-2A904FAA918A}" destId="{E75BF49A-0BBD-418B-A465-D5C73CDDC862}" srcOrd="0" destOrd="0" presId="urn:microsoft.com/office/officeart/2005/8/layout/hierarchy4"/>
    <dgm:cxn modelId="{54BE3698-2776-4AE6-905F-849DF0C23305}" srcId="{0E2F2EA3-AF50-493F-96D5-C8FE05D91961}" destId="{C8C64258-2857-48BC-A315-2275FF8A5EE9}" srcOrd="0" destOrd="0" parTransId="{9676106E-8FE1-4C47-89F8-47D2B20010D1}" sibTransId="{2501C1B5-38E6-4E01-A3E0-C8203D890A50}"/>
    <dgm:cxn modelId="{5796DD14-DE36-4A60-A772-DF71E1624F3A}" srcId="{FB8FD63B-CF6C-4591-922F-3D75940B89CC}" destId="{626843B2-FA49-4227-A6B8-EEE9FFD13C1F}" srcOrd="1" destOrd="0" parTransId="{6FE0CE86-79F3-4C76-B29F-DD30CAAC3B0A}" sibTransId="{2B3678C1-7F6B-4ADD-B72A-B5FA23FC8E8F}"/>
    <dgm:cxn modelId="{CE460DF7-A1D2-4EFC-9DCC-281372E00AF1}" type="presOf" srcId="{96791389-D089-4998-A8EF-4AB725FAF107}" destId="{E03D9EAF-A591-4692-A65A-3641DFBA1A9A}" srcOrd="0" destOrd="0" presId="urn:microsoft.com/office/officeart/2005/8/layout/hierarchy4"/>
    <dgm:cxn modelId="{52FD1908-6315-431C-B0F1-3B207346FDD8}" type="presOf" srcId="{333AFD83-49A8-455F-8C8C-8F82BE78FDD5}" destId="{8DAEC98D-150C-42EF-A035-27F45B668D4C}" srcOrd="0" destOrd="0" presId="urn:microsoft.com/office/officeart/2005/8/layout/hierarchy4"/>
    <dgm:cxn modelId="{0AC083D9-9CDD-443F-AA58-F6AE6D767A49}" type="presOf" srcId="{F3FC2742-52CF-4913-BACD-0F7582321629}" destId="{F83BDE44-1835-4AEB-A850-D672A97BB2DA}" srcOrd="0" destOrd="0" presId="urn:microsoft.com/office/officeart/2005/8/layout/hierarchy4"/>
    <dgm:cxn modelId="{54DE1CDC-14E2-4A8C-B8A0-3BAE769CE6D5}" type="presOf" srcId="{FB8FD63B-CF6C-4591-922F-3D75940B89CC}" destId="{55A2B807-B9D8-4931-8CB3-5188FF1A3C23}" srcOrd="0" destOrd="0" presId="urn:microsoft.com/office/officeart/2005/8/layout/hierarchy4"/>
    <dgm:cxn modelId="{1E28B903-D444-427E-8319-0CA32057929C}" srcId="{0E2F2EA3-AF50-493F-96D5-C8FE05D91961}" destId="{FB8FD63B-CF6C-4591-922F-3D75940B89CC}" srcOrd="1" destOrd="0" parTransId="{A74499A1-0CF5-4CBF-BFF1-1871679D027F}" sibTransId="{34103589-DA85-4A74-95AA-3BF4D2478860}"/>
    <dgm:cxn modelId="{94A0146C-ACAC-4B0B-B761-DD12F3D73C98}" srcId="{FB8FD63B-CF6C-4591-922F-3D75940B89CC}" destId="{333AFD83-49A8-455F-8C8C-8F82BE78FDD5}" srcOrd="0" destOrd="0" parTransId="{DC0F5AF3-0D3D-4224-8703-90549B144AAA}" sibTransId="{B8D3B3F3-C020-4B9B-9E6E-CA37E2B3B544}"/>
    <dgm:cxn modelId="{ED4D76B7-538D-4422-85C2-7ACECD356602}" srcId="{C8C64258-2857-48BC-A315-2275FF8A5EE9}" destId="{F3FC2742-52CF-4913-BACD-0F7582321629}" srcOrd="1" destOrd="0" parTransId="{85CAE7DD-74B0-486C-B3F5-897E4A7240AC}" sibTransId="{7CB48DA3-29DE-4C5F-9614-6ED6EF5C4F5B}"/>
    <dgm:cxn modelId="{F51AFA16-2A24-4AF3-A24B-A046C71A43DB}" type="presOf" srcId="{626843B2-FA49-4227-A6B8-EEE9FFD13C1F}" destId="{3A3DCCF9-A395-4297-8978-B9B0086ADFE9}" srcOrd="0" destOrd="0" presId="urn:microsoft.com/office/officeart/2005/8/layout/hierarchy4"/>
    <dgm:cxn modelId="{45048C29-40A2-4CF5-B03A-520DED4E493E}" srcId="{C8C64258-2857-48BC-A315-2275FF8A5EE9}" destId="{96791389-D089-4998-A8EF-4AB725FAF107}" srcOrd="0" destOrd="0" parTransId="{19CC4382-411D-4984-9105-C7055DA10550}" sibTransId="{BE9AC62C-9336-4F1B-B537-FE3D4E6AC6CE}"/>
    <dgm:cxn modelId="{1CBF75E6-ED81-4046-8F69-E5B543259884}" srcId="{10ED40AF-DFB1-4943-B6DB-2A904FAA918A}" destId="{0E2F2EA3-AF50-493F-96D5-C8FE05D91961}" srcOrd="0" destOrd="0" parTransId="{3E2ECE8B-E32F-46FE-887F-FE1FEF107BCF}" sibTransId="{67F9A2FF-B312-4463-9146-9A56402D2D09}"/>
    <dgm:cxn modelId="{0D4C15DD-BFB6-489C-9E92-5076AB95650C}" type="presOf" srcId="{0E2F2EA3-AF50-493F-96D5-C8FE05D91961}" destId="{482F4725-55FE-43D5-8C69-3ACAC4DEF2EF}" srcOrd="0" destOrd="0" presId="urn:microsoft.com/office/officeart/2005/8/layout/hierarchy4"/>
    <dgm:cxn modelId="{3CF7F1F2-100B-4762-AEA4-F87B0CD89A47}" type="presParOf" srcId="{E75BF49A-0BBD-418B-A465-D5C73CDDC862}" destId="{332A416F-3412-45B3-A51A-D6AD52D000EA}" srcOrd="0" destOrd="0" presId="urn:microsoft.com/office/officeart/2005/8/layout/hierarchy4"/>
    <dgm:cxn modelId="{ABC26E12-E0A2-456D-9FBC-D6A1081D27B3}" type="presParOf" srcId="{332A416F-3412-45B3-A51A-D6AD52D000EA}" destId="{482F4725-55FE-43D5-8C69-3ACAC4DEF2EF}" srcOrd="0" destOrd="0" presId="urn:microsoft.com/office/officeart/2005/8/layout/hierarchy4"/>
    <dgm:cxn modelId="{DB4E4A47-EF66-4791-AEA5-0172BC8CD24F}" type="presParOf" srcId="{332A416F-3412-45B3-A51A-D6AD52D000EA}" destId="{1826E4B2-5508-4129-BDAE-4D9D31A70CC4}" srcOrd="1" destOrd="0" presId="urn:microsoft.com/office/officeart/2005/8/layout/hierarchy4"/>
    <dgm:cxn modelId="{64EEA50D-AE70-428E-B377-7DBD18908072}" type="presParOf" srcId="{332A416F-3412-45B3-A51A-D6AD52D000EA}" destId="{6C0937A4-C928-467A-A13B-3524F24BCE1D}" srcOrd="2" destOrd="0" presId="urn:microsoft.com/office/officeart/2005/8/layout/hierarchy4"/>
    <dgm:cxn modelId="{FE8D8898-7F6A-48FD-B098-C2D74E190215}" type="presParOf" srcId="{6C0937A4-C928-467A-A13B-3524F24BCE1D}" destId="{9E754F83-7382-42F5-A97A-A1EF70AE5D83}" srcOrd="0" destOrd="0" presId="urn:microsoft.com/office/officeart/2005/8/layout/hierarchy4"/>
    <dgm:cxn modelId="{84DE313B-0F10-455E-A26F-5097B4B4F97A}" type="presParOf" srcId="{9E754F83-7382-42F5-A97A-A1EF70AE5D83}" destId="{95F71E6D-6C17-46EC-9B92-92A6C5503580}" srcOrd="0" destOrd="0" presId="urn:microsoft.com/office/officeart/2005/8/layout/hierarchy4"/>
    <dgm:cxn modelId="{AB976A56-1D21-49BA-B60F-B86FF91A3821}" type="presParOf" srcId="{9E754F83-7382-42F5-A97A-A1EF70AE5D83}" destId="{CA64720F-97B3-4F03-BDB0-EB6FF84C8E92}" srcOrd="1" destOrd="0" presId="urn:microsoft.com/office/officeart/2005/8/layout/hierarchy4"/>
    <dgm:cxn modelId="{1F92491D-7FB1-4B81-A00E-06409E7FD7DD}" type="presParOf" srcId="{9E754F83-7382-42F5-A97A-A1EF70AE5D83}" destId="{CD629791-2A77-4C14-9F2C-81CB443FE111}" srcOrd="2" destOrd="0" presId="urn:microsoft.com/office/officeart/2005/8/layout/hierarchy4"/>
    <dgm:cxn modelId="{640CAE47-459D-424A-A27E-C3DEC09C6E85}" type="presParOf" srcId="{CD629791-2A77-4C14-9F2C-81CB443FE111}" destId="{BFE8DFB3-5923-4C46-A23F-F7761AE90480}" srcOrd="0" destOrd="0" presId="urn:microsoft.com/office/officeart/2005/8/layout/hierarchy4"/>
    <dgm:cxn modelId="{3A033EA7-C33D-4035-BE45-46D01A7570E9}" type="presParOf" srcId="{BFE8DFB3-5923-4C46-A23F-F7761AE90480}" destId="{E03D9EAF-A591-4692-A65A-3641DFBA1A9A}" srcOrd="0" destOrd="0" presId="urn:microsoft.com/office/officeart/2005/8/layout/hierarchy4"/>
    <dgm:cxn modelId="{E3F37D8C-5E1A-44A6-9809-D53F9C966711}" type="presParOf" srcId="{BFE8DFB3-5923-4C46-A23F-F7761AE90480}" destId="{991F37C4-B1BC-4B89-AD32-AFC3AF194096}" srcOrd="1" destOrd="0" presId="urn:microsoft.com/office/officeart/2005/8/layout/hierarchy4"/>
    <dgm:cxn modelId="{EBE181EA-3665-49EA-BAE2-A581C2649F18}" type="presParOf" srcId="{CD629791-2A77-4C14-9F2C-81CB443FE111}" destId="{5D75DE02-5283-498D-BAA2-D2D87C00FBDF}" srcOrd="1" destOrd="0" presId="urn:microsoft.com/office/officeart/2005/8/layout/hierarchy4"/>
    <dgm:cxn modelId="{387CE150-34A7-40C5-ACD2-F45532C7CFC8}" type="presParOf" srcId="{CD629791-2A77-4C14-9F2C-81CB443FE111}" destId="{08E9C441-61E3-4D11-BDFB-266E11D5E1B2}" srcOrd="2" destOrd="0" presId="urn:microsoft.com/office/officeart/2005/8/layout/hierarchy4"/>
    <dgm:cxn modelId="{C24549AB-8312-4461-B975-B818B6A2B468}" type="presParOf" srcId="{08E9C441-61E3-4D11-BDFB-266E11D5E1B2}" destId="{F83BDE44-1835-4AEB-A850-D672A97BB2DA}" srcOrd="0" destOrd="0" presId="urn:microsoft.com/office/officeart/2005/8/layout/hierarchy4"/>
    <dgm:cxn modelId="{4A529447-C035-41FD-A97F-C7AEEA340730}" type="presParOf" srcId="{08E9C441-61E3-4D11-BDFB-266E11D5E1B2}" destId="{77423308-2361-4D29-91C9-48E3B1243BCD}" srcOrd="1" destOrd="0" presId="urn:microsoft.com/office/officeart/2005/8/layout/hierarchy4"/>
    <dgm:cxn modelId="{F6B3B275-5AEB-4205-BAE6-557318B6833B}" type="presParOf" srcId="{6C0937A4-C928-467A-A13B-3524F24BCE1D}" destId="{6ABE6846-DD9C-4446-BB20-4FB4F29DD34F}" srcOrd="1" destOrd="0" presId="urn:microsoft.com/office/officeart/2005/8/layout/hierarchy4"/>
    <dgm:cxn modelId="{E9B51C72-9D80-473F-BA21-9E3039D8B862}" type="presParOf" srcId="{6C0937A4-C928-467A-A13B-3524F24BCE1D}" destId="{4AE6F55E-35CF-4CEF-910B-D1A589ED0758}" srcOrd="2" destOrd="0" presId="urn:microsoft.com/office/officeart/2005/8/layout/hierarchy4"/>
    <dgm:cxn modelId="{3B7F5B6C-203D-410B-BF12-39AEF9547213}" type="presParOf" srcId="{4AE6F55E-35CF-4CEF-910B-D1A589ED0758}" destId="{55A2B807-B9D8-4931-8CB3-5188FF1A3C23}" srcOrd="0" destOrd="0" presId="urn:microsoft.com/office/officeart/2005/8/layout/hierarchy4"/>
    <dgm:cxn modelId="{55A1BE25-9986-4953-AC5F-1833549A1DAB}" type="presParOf" srcId="{4AE6F55E-35CF-4CEF-910B-D1A589ED0758}" destId="{8CFC7CE5-EC4C-49CD-8C33-2C4AB5B739CB}" srcOrd="1" destOrd="0" presId="urn:microsoft.com/office/officeart/2005/8/layout/hierarchy4"/>
    <dgm:cxn modelId="{AD0D3694-91B7-4340-991D-9E92CA8A5D11}" type="presParOf" srcId="{4AE6F55E-35CF-4CEF-910B-D1A589ED0758}" destId="{F1F3C7D5-04EE-442A-A529-81B0DD4A94BD}" srcOrd="2" destOrd="0" presId="urn:microsoft.com/office/officeart/2005/8/layout/hierarchy4"/>
    <dgm:cxn modelId="{9A196D6B-B82D-47FF-AA53-B6F90FC45027}" type="presParOf" srcId="{F1F3C7D5-04EE-442A-A529-81B0DD4A94BD}" destId="{D074B32A-E02A-41C1-AB55-6C17A43F60E8}" srcOrd="0" destOrd="0" presId="urn:microsoft.com/office/officeart/2005/8/layout/hierarchy4"/>
    <dgm:cxn modelId="{2A084691-8353-4841-8227-382D92600B6E}" type="presParOf" srcId="{D074B32A-E02A-41C1-AB55-6C17A43F60E8}" destId="{8DAEC98D-150C-42EF-A035-27F45B668D4C}" srcOrd="0" destOrd="0" presId="urn:microsoft.com/office/officeart/2005/8/layout/hierarchy4"/>
    <dgm:cxn modelId="{E1042548-3177-4DFA-A72F-94F3F4877F6C}" type="presParOf" srcId="{D074B32A-E02A-41C1-AB55-6C17A43F60E8}" destId="{1D4C91F5-A88A-43DB-B3A5-80FA2A98A997}" srcOrd="1" destOrd="0" presId="urn:microsoft.com/office/officeart/2005/8/layout/hierarchy4"/>
    <dgm:cxn modelId="{2294065E-28ED-47E5-8018-D04D6EAFAFC4}" type="presParOf" srcId="{F1F3C7D5-04EE-442A-A529-81B0DD4A94BD}" destId="{BFD5D938-EFC1-4A46-8312-D6E5C1723A84}" srcOrd="1" destOrd="0" presId="urn:microsoft.com/office/officeart/2005/8/layout/hierarchy4"/>
    <dgm:cxn modelId="{0DE29026-801B-49B2-A3FA-FA0919F1DB92}" type="presParOf" srcId="{F1F3C7D5-04EE-442A-A529-81B0DD4A94BD}" destId="{CC4C35E7-9781-4718-ACF8-5080A056B7E7}" srcOrd="2" destOrd="0" presId="urn:microsoft.com/office/officeart/2005/8/layout/hierarchy4"/>
    <dgm:cxn modelId="{94132DE4-7752-4794-8A2D-DD029B59C580}" type="presParOf" srcId="{CC4C35E7-9781-4718-ACF8-5080A056B7E7}" destId="{3A3DCCF9-A395-4297-8978-B9B0086ADFE9}" srcOrd="0" destOrd="0" presId="urn:microsoft.com/office/officeart/2005/8/layout/hierarchy4"/>
    <dgm:cxn modelId="{CCDF05F4-D62A-4846-9850-862776176A88}" type="presParOf" srcId="{CC4C35E7-9781-4718-ACF8-5080A056B7E7}" destId="{7D01360D-BD73-4D4B-9166-CEFC498672CA}" srcOrd="1" destOrd="0" presId="urn:microsoft.com/office/officeart/2005/8/layout/hierarchy4"/>
  </dgm:cxnLst>
  <dgm:bg/>
  <dgm:whole/>
</dgm:dataModel>
</file>

<file path=ppt/diagrams/data149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24DFC69-98DC-492A-987A-165A8C398F9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baseline="0" dirty="0" smtClean="0"/>
            <a:t>Margarita Ruiz De La Cámara</a:t>
          </a:r>
          <a:endParaRPr lang="es-CO" sz="2400" i="1" baseline="0" dirty="0"/>
        </a:p>
      </dgm:t>
    </dgm:pt>
    <dgm:pt modelId="{FAB482D3-BE6B-4C36-B4BA-0FAA7015E800}" type="parTrans" cxnId="{AEED5782-3D45-48B6-9FB7-560A9E0CE2EC}">
      <dgm:prSet/>
      <dgm:spPr/>
      <dgm:t>
        <a:bodyPr/>
        <a:lstStyle/>
        <a:p>
          <a:endParaRPr lang="es-CO"/>
        </a:p>
      </dgm:t>
    </dgm:pt>
    <dgm:pt modelId="{2A471521-3F41-4AD4-A41F-9977087E123F}" type="sibTrans" cxnId="{AEED5782-3D45-48B6-9FB7-560A9E0CE2EC}">
      <dgm:prSet/>
      <dgm:spPr/>
      <dgm:t>
        <a:bodyPr/>
        <a:lstStyle/>
        <a:p>
          <a:endParaRPr lang="es-CO"/>
        </a:p>
      </dgm:t>
    </dgm:pt>
    <dgm:pt modelId="{357B1FE2-5339-4287-AB9C-8CCBC31BE35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Diego                                  Ruiz De La Cámara</a:t>
          </a:r>
          <a:endParaRPr lang="es-CO" sz="1600" dirty="0"/>
        </a:p>
      </dgm:t>
    </dgm:pt>
    <dgm:pt modelId="{33866EA9-5FB0-4FED-946D-C67EC890E954}" type="parTrans" cxnId="{5E0E3E48-C52E-4E9A-B54B-487FE7CE13CD}">
      <dgm:prSet/>
      <dgm:spPr/>
      <dgm:t>
        <a:bodyPr/>
        <a:lstStyle/>
        <a:p>
          <a:endParaRPr lang="es-CO"/>
        </a:p>
      </dgm:t>
    </dgm:pt>
    <dgm:pt modelId="{536CCEDF-5771-4F92-8E71-B1E740FC647E}" type="sibTrans" cxnId="{5E0E3E48-C52E-4E9A-B54B-487FE7CE13CD}">
      <dgm:prSet/>
      <dgm:spPr/>
      <dgm:t>
        <a:bodyPr/>
        <a:lstStyle/>
        <a:p>
          <a:endParaRPr lang="es-CO"/>
        </a:p>
      </dgm:t>
    </dgm:pt>
    <dgm:pt modelId="{9FE257F2-9B70-44D7-9B1B-4B721ECA3A5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err="1" smtClean="0"/>
            <a:t>Mencia</a:t>
          </a:r>
          <a:r>
            <a:rPr lang="es-CO" sz="1800" dirty="0" smtClean="0"/>
            <a:t>                                                                                           De Carvajal Martínez</a:t>
          </a:r>
          <a:endParaRPr lang="es-CO" sz="1800" dirty="0"/>
        </a:p>
      </dgm:t>
    </dgm:pt>
    <dgm:pt modelId="{9D191BF7-DA85-4331-ACDE-2E02F0459172}" type="parTrans" cxnId="{4F5748F0-3264-424C-9462-8B5826021646}">
      <dgm:prSet/>
      <dgm:spPr/>
      <dgm:t>
        <a:bodyPr/>
        <a:lstStyle/>
        <a:p>
          <a:endParaRPr lang="es-CO"/>
        </a:p>
      </dgm:t>
    </dgm:pt>
    <dgm:pt modelId="{95683789-E649-4459-B88B-275EE37EF702}" type="sibTrans" cxnId="{4F5748F0-3264-424C-9462-8B5826021646}">
      <dgm:prSet/>
      <dgm:spPr/>
      <dgm:t>
        <a:bodyPr/>
        <a:lstStyle/>
        <a:p>
          <a:endParaRPr lang="es-CO"/>
        </a:p>
      </dgm:t>
    </dgm:pt>
    <dgm:pt modelId="{F91ADA0C-499F-466A-8012-8CCC303B0A6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Juan Ruiz De La Parra</a:t>
          </a:r>
          <a:endParaRPr lang="es-CO" sz="1400" dirty="0"/>
        </a:p>
      </dgm:t>
    </dgm:pt>
    <dgm:pt modelId="{E1C681BD-DFD1-473C-94D3-A329E7576413}" type="parTrans" cxnId="{00A2FF06-7FE7-4D31-9FAD-7D115E3C18FF}">
      <dgm:prSet/>
      <dgm:spPr/>
      <dgm:t>
        <a:bodyPr/>
        <a:lstStyle/>
        <a:p>
          <a:endParaRPr lang="es-CO"/>
        </a:p>
      </dgm:t>
    </dgm:pt>
    <dgm:pt modelId="{B19A2E82-E336-4B21-9712-3745397A4242}" type="sibTrans" cxnId="{00A2FF06-7FE7-4D31-9FAD-7D115E3C18FF}">
      <dgm:prSet/>
      <dgm:spPr/>
      <dgm:t>
        <a:bodyPr/>
        <a:lstStyle/>
        <a:p>
          <a:endParaRPr lang="es-CO"/>
        </a:p>
      </dgm:t>
    </dgm:pt>
    <dgm:pt modelId="{1B841326-BCC6-4BA6-B839-569A0D5A8B6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Elvira Martínez De Cárdena</a:t>
          </a:r>
          <a:endParaRPr lang="es-CO" sz="1400" dirty="0"/>
        </a:p>
      </dgm:t>
    </dgm:pt>
    <dgm:pt modelId="{B2B67E50-77BD-4B30-ABC1-4DD479905656}" type="parTrans" cxnId="{D8E1E436-4033-43D8-85C8-506481D86F0A}">
      <dgm:prSet/>
      <dgm:spPr/>
      <dgm:t>
        <a:bodyPr/>
        <a:lstStyle/>
        <a:p>
          <a:endParaRPr lang="es-CO"/>
        </a:p>
      </dgm:t>
    </dgm:pt>
    <dgm:pt modelId="{1F771416-DF5D-4ED3-8F90-3E48204AE887}" type="sibTrans" cxnId="{D8E1E436-4033-43D8-85C8-506481D86F0A}">
      <dgm:prSet/>
      <dgm:spPr/>
      <dgm:t>
        <a:bodyPr/>
        <a:lstStyle/>
        <a:p>
          <a:endParaRPr lang="es-CO"/>
        </a:p>
      </dgm:t>
    </dgm:pt>
    <dgm:pt modelId="{028EE9DF-073A-4334-B653-B33F2870554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aseline="0" dirty="0" smtClean="0"/>
            <a:t>Rodrigo                                      De Carvajal Sánchez </a:t>
          </a:r>
          <a:r>
            <a:rPr lang="es-CO" sz="1600" baseline="0" dirty="0" err="1" smtClean="0"/>
            <a:t>Torreblanca</a:t>
          </a:r>
          <a:endParaRPr lang="es-CO" sz="1600" baseline="0" dirty="0"/>
        </a:p>
      </dgm:t>
    </dgm:pt>
    <dgm:pt modelId="{B5337031-38F3-43CF-B6FE-24F7C306639B}" type="parTrans" cxnId="{0C48EF94-376A-4B0C-B643-DA559F2CCE11}">
      <dgm:prSet/>
      <dgm:spPr/>
      <dgm:t>
        <a:bodyPr/>
        <a:lstStyle/>
        <a:p>
          <a:endParaRPr lang="es-CO"/>
        </a:p>
      </dgm:t>
    </dgm:pt>
    <dgm:pt modelId="{F657FB25-49D0-4DD9-968B-C14419C8D5BA}" type="sibTrans" cxnId="{0C48EF94-376A-4B0C-B643-DA559F2CCE11}">
      <dgm:prSet/>
      <dgm:spPr/>
      <dgm:t>
        <a:bodyPr/>
        <a:lstStyle/>
        <a:p>
          <a:endParaRPr lang="es-CO"/>
        </a:p>
      </dgm:t>
    </dgm:pt>
    <dgm:pt modelId="{CEA55D84-02BF-4361-B216-BEEFDBBCB2C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Juana Martínez</a:t>
          </a:r>
          <a:endParaRPr lang="es-CO" sz="1600" dirty="0"/>
        </a:p>
      </dgm:t>
    </dgm:pt>
    <dgm:pt modelId="{61627F73-F318-42C3-B131-E0C4B4934454}" type="parTrans" cxnId="{EE2608B7-954C-4CA4-ACC4-6A8421F6A603}">
      <dgm:prSet/>
      <dgm:spPr/>
      <dgm:t>
        <a:bodyPr/>
        <a:lstStyle/>
        <a:p>
          <a:endParaRPr lang="es-CO"/>
        </a:p>
      </dgm:t>
    </dgm:pt>
    <dgm:pt modelId="{7977F221-89D3-4500-B618-FF152778694A}" type="sibTrans" cxnId="{EE2608B7-954C-4CA4-ACC4-6A8421F6A603}">
      <dgm:prSet/>
      <dgm:spPr/>
      <dgm:t>
        <a:bodyPr/>
        <a:lstStyle/>
        <a:p>
          <a:endParaRPr lang="es-CO"/>
        </a:p>
      </dgm:t>
    </dgm:pt>
    <dgm:pt modelId="{8E81EEE7-B89D-41D5-B8B6-666C7126F20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Bartolomé      Sánchez </a:t>
          </a:r>
          <a:r>
            <a:rPr lang="es-CO" sz="1400" baseline="0" dirty="0" err="1" smtClean="0"/>
            <a:t>Torreblanca</a:t>
          </a:r>
          <a:endParaRPr lang="es-CO" sz="1400" baseline="0" dirty="0"/>
        </a:p>
      </dgm:t>
    </dgm:pt>
    <dgm:pt modelId="{4662011F-EA43-41CE-A944-15F62BBCB2D3}" type="parTrans" cxnId="{738CF049-A7D6-4B16-9091-605BD78E23FC}">
      <dgm:prSet/>
      <dgm:spPr/>
      <dgm:t>
        <a:bodyPr/>
        <a:lstStyle/>
        <a:p>
          <a:endParaRPr lang="es-CO"/>
        </a:p>
      </dgm:t>
    </dgm:pt>
    <dgm:pt modelId="{29260C65-5D0C-4D59-B3C5-338034849E17}" type="sibTrans" cxnId="{738CF049-A7D6-4B16-9091-605BD78E23FC}">
      <dgm:prSet/>
      <dgm:spPr/>
      <dgm:t>
        <a:bodyPr/>
        <a:lstStyle/>
        <a:p>
          <a:endParaRPr lang="es-CO"/>
        </a:p>
      </dgm:t>
    </dgm:pt>
    <dgm:pt modelId="{3F75DCED-A35E-4B8D-B6FA-5FBF81401AF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Mencia              De Carvajal Vásquez</a:t>
          </a:r>
          <a:endParaRPr lang="es-CO" sz="1400" baseline="0" dirty="0"/>
        </a:p>
      </dgm:t>
    </dgm:pt>
    <dgm:pt modelId="{77D0F0A2-D180-45B1-9499-E54D85D39FC8}" type="parTrans" cxnId="{866FD990-89A9-4FE3-BF5A-C435793A719B}">
      <dgm:prSet/>
      <dgm:spPr/>
      <dgm:t>
        <a:bodyPr/>
        <a:lstStyle/>
        <a:p>
          <a:endParaRPr lang="es-CO"/>
        </a:p>
      </dgm:t>
    </dgm:pt>
    <dgm:pt modelId="{07DD266D-8D64-41EE-8EA9-843EABBEE3D1}" type="sibTrans" cxnId="{866FD990-89A9-4FE3-BF5A-C435793A719B}">
      <dgm:prSet/>
      <dgm:spPr/>
      <dgm:t>
        <a:bodyPr/>
        <a:lstStyle/>
        <a:p>
          <a:endParaRPr lang="es-CO"/>
        </a:p>
      </dgm:t>
    </dgm:pt>
    <dgm:pt modelId="{A98450EE-FDB0-4211-94EE-2834C667B84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Pedro                             Martín De Ávila</a:t>
          </a:r>
          <a:endParaRPr lang="es-CO" sz="1600" dirty="0"/>
        </a:p>
      </dgm:t>
    </dgm:pt>
    <dgm:pt modelId="{08565991-B153-4F15-8352-91C2BBAC7F86}" type="parTrans" cxnId="{69A19362-2F85-4E9C-88F1-3336A104D073}">
      <dgm:prSet/>
      <dgm:spPr/>
      <dgm:t>
        <a:bodyPr/>
        <a:lstStyle/>
        <a:p>
          <a:endParaRPr lang="es-CO"/>
        </a:p>
      </dgm:t>
    </dgm:pt>
    <dgm:pt modelId="{A9E405E3-CF6E-427A-BA6B-8D5FB3243739}" type="sibTrans" cxnId="{69A19362-2F85-4E9C-88F1-3336A104D073}">
      <dgm:prSet/>
      <dgm:spPr/>
      <dgm:t>
        <a:bodyPr/>
        <a:lstStyle/>
        <a:p>
          <a:endParaRPr lang="es-CO"/>
        </a:p>
      </dgm:t>
    </dgm:pt>
    <dgm:pt modelId="{C04F9368-AB8A-4614-A080-3CD3B58F4CA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400" dirty="0" smtClean="0"/>
            <a:t>Francisca Martínez</a:t>
          </a:r>
          <a:endParaRPr lang="es-CO" sz="1400" dirty="0"/>
        </a:p>
      </dgm:t>
    </dgm:pt>
    <dgm:pt modelId="{E9DD9627-BB34-40D5-ADC6-61104D9C29A2}" type="parTrans" cxnId="{B23210FC-6304-41ED-8320-AD3EBF24B4A1}">
      <dgm:prSet/>
      <dgm:spPr/>
      <dgm:t>
        <a:bodyPr/>
        <a:lstStyle/>
        <a:p>
          <a:endParaRPr lang="es-CO"/>
        </a:p>
      </dgm:t>
    </dgm:pt>
    <dgm:pt modelId="{CEB158B1-319A-4BA9-99AD-EBA08926D4E0}" type="sibTrans" cxnId="{B23210FC-6304-41ED-8320-AD3EBF24B4A1}">
      <dgm:prSet/>
      <dgm:spPr/>
      <dgm:t>
        <a:bodyPr/>
        <a:lstStyle/>
        <a:p>
          <a:endParaRPr lang="es-CO"/>
        </a:p>
      </dgm:t>
    </dgm:pt>
    <dgm:pt modelId="{A00685AE-74BB-4F4D-9DEF-5CF1B4CA664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Pedro Martín Hernández</a:t>
          </a:r>
          <a:endParaRPr lang="es-CO" sz="1400" dirty="0"/>
        </a:p>
      </dgm:t>
    </dgm:pt>
    <dgm:pt modelId="{72624657-FD0F-4864-AA1B-DDCB5C6EE967}" type="parTrans" cxnId="{43BB70BC-6FFE-4C4E-8CBD-F25664A3D71B}">
      <dgm:prSet/>
      <dgm:spPr/>
      <dgm:t>
        <a:bodyPr/>
        <a:lstStyle/>
        <a:p>
          <a:endParaRPr lang="es-CO"/>
        </a:p>
      </dgm:t>
    </dgm:pt>
    <dgm:pt modelId="{14C5BCA6-E3DC-4D37-8CE7-1642239407BE}" type="sibTrans" cxnId="{43BB70BC-6FFE-4C4E-8CBD-F25664A3D71B}">
      <dgm:prSet/>
      <dgm:spPr/>
      <dgm:t>
        <a:bodyPr/>
        <a:lstStyle/>
        <a:p>
          <a:endParaRPr lang="es-CO"/>
        </a:p>
      </dgm:t>
    </dgm:pt>
    <dgm:pt modelId="{70973E69-E559-44DC-8ECA-38A3979C881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D1"/>
        </a:solidFill>
      </dgm:spPr>
      <dgm:t>
        <a:bodyPr/>
        <a:lstStyle/>
        <a:p>
          <a:r>
            <a:rPr lang="es-CO" sz="1400" dirty="0" smtClean="0"/>
            <a:t>N. N. 1 Indígena Chibcha</a:t>
          </a:r>
          <a:endParaRPr lang="es-CO" sz="1400" dirty="0"/>
        </a:p>
      </dgm:t>
    </dgm:pt>
    <dgm:pt modelId="{C5563EF3-6564-492E-AB30-66117003A2D2}" type="parTrans" cxnId="{8217ED9D-5A5E-4F89-AB77-B996F9BAB683}">
      <dgm:prSet/>
      <dgm:spPr/>
      <dgm:t>
        <a:bodyPr/>
        <a:lstStyle/>
        <a:p>
          <a:endParaRPr lang="es-CO"/>
        </a:p>
      </dgm:t>
    </dgm:pt>
    <dgm:pt modelId="{3D76A0CC-01EB-4E37-8C61-820F26F05CF0}" type="sibTrans" cxnId="{8217ED9D-5A5E-4F89-AB77-B996F9BAB683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B2B14297-00EC-4DE9-9F12-84F8A498FDA2}" type="pres">
      <dgm:prSet presAssocID="{224DFC69-98DC-492A-987A-165A8C398F9C}" presName="vertOne" presStyleCnt="0"/>
      <dgm:spPr/>
    </dgm:pt>
    <dgm:pt modelId="{002F55CE-1913-4F3F-AA6F-C819F8F648CF}" type="pres">
      <dgm:prSet presAssocID="{224DFC69-98DC-492A-987A-165A8C398F9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44F7502-E779-4A3D-9B93-C5ECA6B59C7C}" type="pres">
      <dgm:prSet presAssocID="{224DFC69-98DC-492A-987A-165A8C398F9C}" presName="parTransOne" presStyleCnt="0"/>
      <dgm:spPr/>
    </dgm:pt>
    <dgm:pt modelId="{3CE57FF6-FBA2-48D8-8049-49F705B51DFC}" type="pres">
      <dgm:prSet presAssocID="{224DFC69-98DC-492A-987A-165A8C398F9C}" presName="horzOne" presStyleCnt="0"/>
      <dgm:spPr/>
    </dgm:pt>
    <dgm:pt modelId="{75CFA4D5-EB26-4CFD-BFC1-C9FB112D6F12}" type="pres">
      <dgm:prSet presAssocID="{357B1FE2-5339-4287-AB9C-8CCBC31BE356}" presName="vertTwo" presStyleCnt="0"/>
      <dgm:spPr/>
    </dgm:pt>
    <dgm:pt modelId="{5ECD5F51-535C-41C3-8B53-BF1EF629859D}" type="pres">
      <dgm:prSet presAssocID="{357B1FE2-5339-4287-AB9C-8CCBC31BE356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13E7C8E-3755-4E92-8A65-9A2D82BC9A77}" type="pres">
      <dgm:prSet presAssocID="{357B1FE2-5339-4287-AB9C-8CCBC31BE356}" presName="parTransTwo" presStyleCnt="0"/>
      <dgm:spPr/>
    </dgm:pt>
    <dgm:pt modelId="{BAC4E885-7649-4868-8480-5D85C8310AF4}" type="pres">
      <dgm:prSet presAssocID="{357B1FE2-5339-4287-AB9C-8CCBC31BE356}" presName="horzTwo" presStyleCnt="0"/>
      <dgm:spPr/>
    </dgm:pt>
    <dgm:pt modelId="{BF53D83A-D5AA-4B2C-BFDB-5AA72308D198}" type="pres">
      <dgm:prSet presAssocID="{F91ADA0C-499F-466A-8012-8CCC303B0A6A}" presName="vertThree" presStyleCnt="0"/>
      <dgm:spPr/>
    </dgm:pt>
    <dgm:pt modelId="{234D320C-1D2E-4A46-9DEC-8ECAB8F8A172}" type="pres">
      <dgm:prSet presAssocID="{F91ADA0C-499F-466A-8012-8CCC303B0A6A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44385DC-D114-4479-A676-415B6A91A8AD}" type="pres">
      <dgm:prSet presAssocID="{F91ADA0C-499F-466A-8012-8CCC303B0A6A}" presName="horzThree" presStyleCnt="0"/>
      <dgm:spPr/>
    </dgm:pt>
    <dgm:pt modelId="{293F5044-82CA-49C5-BBCB-9B2A332CC006}" type="pres">
      <dgm:prSet presAssocID="{B19A2E82-E336-4B21-9712-3745397A4242}" presName="sibSpaceThree" presStyleCnt="0"/>
      <dgm:spPr/>
    </dgm:pt>
    <dgm:pt modelId="{FDD0CAA1-6E01-4710-9446-2740C5EAEABF}" type="pres">
      <dgm:prSet presAssocID="{1B841326-BCC6-4BA6-B839-569A0D5A8B60}" presName="vertThree" presStyleCnt="0"/>
      <dgm:spPr/>
    </dgm:pt>
    <dgm:pt modelId="{81ACA734-3E6E-4315-AA18-967A06F4FB8F}" type="pres">
      <dgm:prSet presAssocID="{1B841326-BCC6-4BA6-B839-569A0D5A8B60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B3B9E86-A9A9-480D-A2D4-8536094CEBC8}" type="pres">
      <dgm:prSet presAssocID="{1B841326-BCC6-4BA6-B839-569A0D5A8B60}" presName="horzThree" presStyleCnt="0"/>
      <dgm:spPr/>
    </dgm:pt>
    <dgm:pt modelId="{22A85E5B-55F7-4DAB-B235-88C6F756B28F}" type="pres">
      <dgm:prSet presAssocID="{536CCEDF-5771-4F92-8E71-B1E740FC647E}" presName="sibSpaceTwo" presStyleCnt="0"/>
      <dgm:spPr/>
    </dgm:pt>
    <dgm:pt modelId="{4438EBED-A435-42AC-AA1F-C9755A0FE824}" type="pres">
      <dgm:prSet presAssocID="{9FE257F2-9B70-44D7-9B1B-4B721ECA3A5F}" presName="vertTwo" presStyleCnt="0"/>
      <dgm:spPr/>
    </dgm:pt>
    <dgm:pt modelId="{20E91E60-6C92-4AF4-A934-46B4DE9CB791}" type="pres">
      <dgm:prSet presAssocID="{9FE257F2-9B70-44D7-9B1B-4B721ECA3A5F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6223B38-A2D0-4388-BB92-F9AEEE2C85DC}" type="pres">
      <dgm:prSet presAssocID="{9FE257F2-9B70-44D7-9B1B-4B721ECA3A5F}" presName="parTransTwo" presStyleCnt="0"/>
      <dgm:spPr/>
    </dgm:pt>
    <dgm:pt modelId="{1C08672B-71CD-428E-A148-7E7DFE8B2C75}" type="pres">
      <dgm:prSet presAssocID="{9FE257F2-9B70-44D7-9B1B-4B721ECA3A5F}" presName="horzTwo" presStyleCnt="0"/>
      <dgm:spPr/>
    </dgm:pt>
    <dgm:pt modelId="{5A6CCB77-69F5-40DC-8D37-53A06960D8A9}" type="pres">
      <dgm:prSet presAssocID="{028EE9DF-073A-4334-B653-B33F2870554F}" presName="vertThree" presStyleCnt="0"/>
      <dgm:spPr/>
    </dgm:pt>
    <dgm:pt modelId="{C3F1B4F3-B326-488F-B81A-6F0B7C265A35}" type="pres">
      <dgm:prSet presAssocID="{028EE9DF-073A-4334-B653-B33F2870554F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FE4431A-0B10-4E1F-9524-6ED771E4B146}" type="pres">
      <dgm:prSet presAssocID="{028EE9DF-073A-4334-B653-B33F2870554F}" presName="parTransThree" presStyleCnt="0"/>
      <dgm:spPr/>
    </dgm:pt>
    <dgm:pt modelId="{9EBBCB89-FE22-4EBF-80B8-D7F7EF275E05}" type="pres">
      <dgm:prSet presAssocID="{028EE9DF-073A-4334-B653-B33F2870554F}" presName="horzThree" presStyleCnt="0"/>
      <dgm:spPr/>
    </dgm:pt>
    <dgm:pt modelId="{10E15F04-933A-4CEA-B44C-5A5AFF2DBA0F}" type="pres">
      <dgm:prSet presAssocID="{8E81EEE7-B89D-41D5-B8B6-666C7126F208}" presName="vertFour" presStyleCnt="0">
        <dgm:presLayoutVars>
          <dgm:chPref val="3"/>
        </dgm:presLayoutVars>
      </dgm:prSet>
      <dgm:spPr/>
    </dgm:pt>
    <dgm:pt modelId="{55D75852-D7E6-4876-A1E4-E714207FB9F1}" type="pres">
      <dgm:prSet presAssocID="{8E81EEE7-B89D-41D5-B8B6-666C7126F208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B3AC6C8-C30A-4448-A8C8-B10B685135D0}" type="pres">
      <dgm:prSet presAssocID="{8E81EEE7-B89D-41D5-B8B6-666C7126F208}" presName="horzFour" presStyleCnt="0"/>
      <dgm:spPr/>
    </dgm:pt>
    <dgm:pt modelId="{B1FA060F-FA05-42FE-AF06-2B7DE5962EA1}" type="pres">
      <dgm:prSet presAssocID="{29260C65-5D0C-4D59-B3C5-338034849E17}" presName="sibSpaceFour" presStyleCnt="0"/>
      <dgm:spPr/>
    </dgm:pt>
    <dgm:pt modelId="{176D2290-0E4F-4767-A984-6CEC2A183A42}" type="pres">
      <dgm:prSet presAssocID="{3F75DCED-A35E-4B8D-B6FA-5FBF81401AF7}" presName="vertFour" presStyleCnt="0">
        <dgm:presLayoutVars>
          <dgm:chPref val="3"/>
        </dgm:presLayoutVars>
      </dgm:prSet>
      <dgm:spPr/>
    </dgm:pt>
    <dgm:pt modelId="{64A8139B-5073-4F13-8138-2CF4C4037F3D}" type="pres">
      <dgm:prSet presAssocID="{3F75DCED-A35E-4B8D-B6FA-5FBF81401AF7}" presName="txFour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1893DA2-7F3F-404B-A804-EB888C7F56FD}" type="pres">
      <dgm:prSet presAssocID="{3F75DCED-A35E-4B8D-B6FA-5FBF81401AF7}" presName="horzFour" presStyleCnt="0"/>
      <dgm:spPr/>
    </dgm:pt>
    <dgm:pt modelId="{75F13D38-6611-4FD3-8948-ED5F1F44EA46}" type="pres">
      <dgm:prSet presAssocID="{F657FB25-49D0-4DD9-968B-C14419C8D5BA}" presName="sibSpaceThree" presStyleCnt="0"/>
      <dgm:spPr/>
    </dgm:pt>
    <dgm:pt modelId="{1165945A-2A36-4750-AB71-D5880C87A5EB}" type="pres">
      <dgm:prSet presAssocID="{CEA55D84-02BF-4361-B216-BEEFDBBCB2CD}" presName="vertThree" presStyleCnt="0"/>
      <dgm:spPr/>
    </dgm:pt>
    <dgm:pt modelId="{5C992913-3F2E-46A3-A4A8-5D68407929D2}" type="pres">
      <dgm:prSet presAssocID="{CEA55D84-02BF-4361-B216-BEEFDBBCB2CD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3D9CA24-7E33-437D-BA61-B9CBBCD75446}" type="pres">
      <dgm:prSet presAssocID="{CEA55D84-02BF-4361-B216-BEEFDBBCB2CD}" presName="parTransThree" presStyleCnt="0"/>
      <dgm:spPr/>
    </dgm:pt>
    <dgm:pt modelId="{40310D31-9873-48D9-AD88-4ADC07BE279E}" type="pres">
      <dgm:prSet presAssocID="{CEA55D84-02BF-4361-B216-BEEFDBBCB2CD}" presName="horzThree" presStyleCnt="0"/>
      <dgm:spPr/>
    </dgm:pt>
    <dgm:pt modelId="{90CCB713-025F-483D-A33F-4577939C9724}" type="pres">
      <dgm:prSet presAssocID="{A98450EE-FDB0-4211-94EE-2834C667B841}" presName="vertFour" presStyleCnt="0">
        <dgm:presLayoutVars>
          <dgm:chPref val="3"/>
        </dgm:presLayoutVars>
      </dgm:prSet>
      <dgm:spPr/>
    </dgm:pt>
    <dgm:pt modelId="{AFF06952-3CB4-41FB-B025-C37600DCB5F7}" type="pres">
      <dgm:prSet presAssocID="{A98450EE-FDB0-4211-94EE-2834C667B841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2078119-8967-4DD7-976F-316765E7F057}" type="pres">
      <dgm:prSet presAssocID="{A98450EE-FDB0-4211-94EE-2834C667B841}" presName="parTransFour" presStyleCnt="0"/>
      <dgm:spPr/>
    </dgm:pt>
    <dgm:pt modelId="{F2CAD88A-352C-4410-B563-81EFD17BC43A}" type="pres">
      <dgm:prSet presAssocID="{A98450EE-FDB0-4211-94EE-2834C667B841}" presName="horzFour" presStyleCnt="0"/>
      <dgm:spPr/>
    </dgm:pt>
    <dgm:pt modelId="{77973A59-DF19-4A34-A0E7-154A755ADBC2}" type="pres">
      <dgm:prSet presAssocID="{A00685AE-74BB-4F4D-9DEF-5CF1B4CA664C}" presName="vertFour" presStyleCnt="0">
        <dgm:presLayoutVars>
          <dgm:chPref val="3"/>
        </dgm:presLayoutVars>
      </dgm:prSet>
      <dgm:spPr/>
    </dgm:pt>
    <dgm:pt modelId="{2A8E4110-0E6F-4BF3-B66C-1B5D0CBA9C74}" type="pres">
      <dgm:prSet presAssocID="{A00685AE-74BB-4F4D-9DEF-5CF1B4CA664C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A844517-2AC0-489F-8793-DF99950000EE}" type="pres">
      <dgm:prSet presAssocID="{A00685AE-74BB-4F4D-9DEF-5CF1B4CA664C}" presName="horzFour" presStyleCnt="0"/>
      <dgm:spPr/>
    </dgm:pt>
    <dgm:pt modelId="{5AFAAAD8-19F7-4E41-BF3A-87A4F4E7A49C}" type="pres">
      <dgm:prSet presAssocID="{14C5BCA6-E3DC-4D37-8CE7-1642239407BE}" presName="sibSpaceFour" presStyleCnt="0"/>
      <dgm:spPr/>
    </dgm:pt>
    <dgm:pt modelId="{178093D6-5739-495A-B900-47D4CA4CA3D5}" type="pres">
      <dgm:prSet presAssocID="{70973E69-E559-44DC-8ECA-38A3979C881A}" presName="vertFour" presStyleCnt="0">
        <dgm:presLayoutVars>
          <dgm:chPref val="3"/>
        </dgm:presLayoutVars>
      </dgm:prSet>
      <dgm:spPr/>
    </dgm:pt>
    <dgm:pt modelId="{DB1737F7-4AF3-4EF4-ACF0-0475BEFB69F8}" type="pres">
      <dgm:prSet presAssocID="{70973E69-E559-44DC-8ECA-38A3979C881A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D33F52D-E13D-463F-939B-5C18FEBDDCA8}" type="pres">
      <dgm:prSet presAssocID="{70973E69-E559-44DC-8ECA-38A3979C881A}" presName="horzFour" presStyleCnt="0"/>
      <dgm:spPr/>
    </dgm:pt>
    <dgm:pt modelId="{3DE5CBB9-B9C8-4CDE-B953-F5B3B01DCB19}" type="pres">
      <dgm:prSet presAssocID="{A9E405E3-CF6E-427A-BA6B-8D5FB3243739}" presName="sibSpaceFour" presStyleCnt="0"/>
      <dgm:spPr/>
    </dgm:pt>
    <dgm:pt modelId="{9178A8F1-B4F4-46D6-A119-E72C8A782693}" type="pres">
      <dgm:prSet presAssocID="{C04F9368-AB8A-4614-A080-3CD3B58F4CA0}" presName="vertFour" presStyleCnt="0">
        <dgm:presLayoutVars>
          <dgm:chPref val="3"/>
        </dgm:presLayoutVars>
      </dgm:prSet>
      <dgm:spPr/>
    </dgm:pt>
    <dgm:pt modelId="{9BDA27A9-6305-4110-BB11-80F23B23EAD2}" type="pres">
      <dgm:prSet presAssocID="{C04F9368-AB8A-4614-A080-3CD3B58F4CA0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52ACE1A-4746-4E2B-A349-6BE8B5E1E59D}" type="pres">
      <dgm:prSet presAssocID="{C04F9368-AB8A-4614-A080-3CD3B58F4CA0}" presName="horzFour" presStyleCnt="0"/>
      <dgm:spPr/>
    </dgm:pt>
  </dgm:ptLst>
  <dgm:cxnLst>
    <dgm:cxn modelId="{738CF049-A7D6-4B16-9091-605BD78E23FC}" srcId="{028EE9DF-073A-4334-B653-B33F2870554F}" destId="{8E81EEE7-B89D-41D5-B8B6-666C7126F208}" srcOrd="0" destOrd="0" parTransId="{4662011F-EA43-41CE-A944-15F62BBCB2D3}" sibTransId="{29260C65-5D0C-4D59-B3C5-338034849E17}"/>
    <dgm:cxn modelId="{8217ED9D-5A5E-4F89-AB77-B996F9BAB683}" srcId="{A98450EE-FDB0-4211-94EE-2834C667B841}" destId="{70973E69-E559-44DC-8ECA-38A3979C881A}" srcOrd="1" destOrd="0" parTransId="{C5563EF3-6564-492E-AB30-66117003A2D2}" sibTransId="{3D76A0CC-01EB-4E37-8C61-820F26F05CF0}"/>
    <dgm:cxn modelId="{79BE95C3-1486-4BF6-AE6A-6482F55BB07C}" type="presOf" srcId="{357B1FE2-5339-4287-AB9C-8CCBC31BE356}" destId="{5ECD5F51-535C-41C3-8B53-BF1EF629859D}" srcOrd="0" destOrd="0" presId="urn:microsoft.com/office/officeart/2005/8/layout/hierarchy4"/>
    <dgm:cxn modelId="{1B875755-678D-4CEF-9D48-132CECA9AC1B}" type="presOf" srcId="{10ED40AF-DFB1-4943-B6DB-2A904FAA918A}" destId="{E75BF49A-0BBD-418B-A465-D5C73CDDC862}" srcOrd="0" destOrd="0" presId="urn:microsoft.com/office/officeart/2005/8/layout/hierarchy4"/>
    <dgm:cxn modelId="{256D3B1F-3EF3-49BB-BBD6-78DC9CF3494E}" type="presOf" srcId="{CEA55D84-02BF-4361-B216-BEEFDBBCB2CD}" destId="{5C992913-3F2E-46A3-A4A8-5D68407929D2}" srcOrd="0" destOrd="0" presId="urn:microsoft.com/office/officeart/2005/8/layout/hierarchy4"/>
    <dgm:cxn modelId="{5E0E3E48-C52E-4E9A-B54B-487FE7CE13CD}" srcId="{224DFC69-98DC-492A-987A-165A8C398F9C}" destId="{357B1FE2-5339-4287-AB9C-8CCBC31BE356}" srcOrd="0" destOrd="0" parTransId="{33866EA9-5FB0-4FED-946D-C67EC890E954}" sibTransId="{536CCEDF-5771-4F92-8E71-B1E740FC647E}"/>
    <dgm:cxn modelId="{0FC8438F-49F9-438F-8C8C-3E6AC7026EDC}" type="presOf" srcId="{8E81EEE7-B89D-41D5-B8B6-666C7126F208}" destId="{55D75852-D7E6-4876-A1E4-E714207FB9F1}" srcOrd="0" destOrd="0" presId="urn:microsoft.com/office/officeart/2005/8/layout/hierarchy4"/>
    <dgm:cxn modelId="{644C38AD-66A7-4BE0-BAEB-1D3C771E221C}" type="presOf" srcId="{028EE9DF-073A-4334-B653-B33F2870554F}" destId="{C3F1B4F3-B326-488F-B81A-6F0B7C265A35}" srcOrd="0" destOrd="0" presId="urn:microsoft.com/office/officeart/2005/8/layout/hierarchy4"/>
    <dgm:cxn modelId="{0C48EF94-376A-4B0C-B643-DA559F2CCE11}" srcId="{9FE257F2-9B70-44D7-9B1B-4B721ECA3A5F}" destId="{028EE9DF-073A-4334-B653-B33F2870554F}" srcOrd="0" destOrd="0" parTransId="{B5337031-38F3-43CF-B6FE-24F7C306639B}" sibTransId="{F657FB25-49D0-4DD9-968B-C14419C8D5BA}"/>
    <dgm:cxn modelId="{D8E1E436-4033-43D8-85C8-506481D86F0A}" srcId="{357B1FE2-5339-4287-AB9C-8CCBC31BE356}" destId="{1B841326-BCC6-4BA6-B839-569A0D5A8B60}" srcOrd="1" destOrd="0" parTransId="{B2B67E50-77BD-4B30-ABC1-4DD479905656}" sibTransId="{1F771416-DF5D-4ED3-8F90-3E48204AE887}"/>
    <dgm:cxn modelId="{866FD990-89A9-4FE3-BF5A-C435793A719B}" srcId="{028EE9DF-073A-4334-B653-B33F2870554F}" destId="{3F75DCED-A35E-4B8D-B6FA-5FBF81401AF7}" srcOrd="1" destOrd="0" parTransId="{77D0F0A2-D180-45B1-9499-E54D85D39FC8}" sibTransId="{07DD266D-8D64-41EE-8EA9-843EABBEE3D1}"/>
    <dgm:cxn modelId="{49B2552F-C613-42AE-8F91-0B5FEBA26513}" type="presOf" srcId="{9FE257F2-9B70-44D7-9B1B-4B721ECA3A5F}" destId="{20E91E60-6C92-4AF4-A934-46B4DE9CB791}" srcOrd="0" destOrd="0" presId="urn:microsoft.com/office/officeart/2005/8/layout/hierarchy4"/>
    <dgm:cxn modelId="{2DBFF44E-4306-469F-8C78-F9664C29ADCD}" type="presOf" srcId="{1B841326-BCC6-4BA6-B839-569A0D5A8B60}" destId="{81ACA734-3E6E-4315-AA18-967A06F4FB8F}" srcOrd="0" destOrd="0" presId="urn:microsoft.com/office/officeart/2005/8/layout/hierarchy4"/>
    <dgm:cxn modelId="{FDA5DA53-71CC-4091-80B9-FC598815F056}" type="presOf" srcId="{3F75DCED-A35E-4B8D-B6FA-5FBF81401AF7}" destId="{64A8139B-5073-4F13-8138-2CF4C4037F3D}" srcOrd="0" destOrd="0" presId="urn:microsoft.com/office/officeart/2005/8/layout/hierarchy4"/>
    <dgm:cxn modelId="{71962A0B-1C5C-43E5-8462-D790242E4001}" type="presOf" srcId="{224DFC69-98DC-492A-987A-165A8C398F9C}" destId="{002F55CE-1913-4F3F-AA6F-C819F8F648CF}" srcOrd="0" destOrd="0" presId="urn:microsoft.com/office/officeart/2005/8/layout/hierarchy4"/>
    <dgm:cxn modelId="{3230CD95-7213-42DF-9680-768822ED80DA}" type="presOf" srcId="{70973E69-E559-44DC-8ECA-38A3979C881A}" destId="{DB1737F7-4AF3-4EF4-ACF0-0475BEFB69F8}" srcOrd="0" destOrd="0" presId="urn:microsoft.com/office/officeart/2005/8/layout/hierarchy4"/>
    <dgm:cxn modelId="{00A2FF06-7FE7-4D31-9FAD-7D115E3C18FF}" srcId="{357B1FE2-5339-4287-AB9C-8CCBC31BE356}" destId="{F91ADA0C-499F-466A-8012-8CCC303B0A6A}" srcOrd="0" destOrd="0" parTransId="{E1C681BD-DFD1-473C-94D3-A329E7576413}" sibTransId="{B19A2E82-E336-4B21-9712-3745397A4242}"/>
    <dgm:cxn modelId="{69A19362-2F85-4E9C-88F1-3336A104D073}" srcId="{CEA55D84-02BF-4361-B216-BEEFDBBCB2CD}" destId="{A98450EE-FDB0-4211-94EE-2834C667B841}" srcOrd="0" destOrd="0" parTransId="{08565991-B153-4F15-8352-91C2BBAC7F86}" sibTransId="{A9E405E3-CF6E-427A-BA6B-8D5FB3243739}"/>
    <dgm:cxn modelId="{EE2608B7-954C-4CA4-ACC4-6A8421F6A603}" srcId="{9FE257F2-9B70-44D7-9B1B-4B721ECA3A5F}" destId="{CEA55D84-02BF-4361-B216-BEEFDBBCB2CD}" srcOrd="1" destOrd="0" parTransId="{61627F73-F318-42C3-B131-E0C4B4934454}" sibTransId="{7977F221-89D3-4500-B618-FF152778694A}"/>
    <dgm:cxn modelId="{AEED5782-3D45-48B6-9FB7-560A9E0CE2EC}" srcId="{10ED40AF-DFB1-4943-B6DB-2A904FAA918A}" destId="{224DFC69-98DC-492A-987A-165A8C398F9C}" srcOrd="0" destOrd="0" parTransId="{FAB482D3-BE6B-4C36-B4BA-0FAA7015E800}" sibTransId="{2A471521-3F41-4AD4-A41F-9977087E123F}"/>
    <dgm:cxn modelId="{01BD838D-F4EA-4BA5-B24C-9B4B42EF0DB7}" type="presOf" srcId="{A98450EE-FDB0-4211-94EE-2834C667B841}" destId="{AFF06952-3CB4-41FB-B025-C37600DCB5F7}" srcOrd="0" destOrd="0" presId="urn:microsoft.com/office/officeart/2005/8/layout/hierarchy4"/>
    <dgm:cxn modelId="{33E8AD0A-CE7A-430C-B88C-10CD8B92F073}" type="presOf" srcId="{A00685AE-74BB-4F4D-9DEF-5CF1B4CA664C}" destId="{2A8E4110-0E6F-4BF3-B66C-1B5D0CBA9C74}" srcOrd="0" destOrd="0" presId="urn:microsoft.com/office/officeart/2005/8/layout/hierarchy4"/>
    <dgm:cxn modelId="{60CE9989-C766-4E18-BC20-A6F6D8415281}" type="presOf" srcId="{C04F9368-AB8A-4614-A080-3CD3B58F4CA0}" destId="{9BDA27A9-6305-4110-BB11-80F23B23EAD2}" srcOrd="0" destOrd="0" presId="urn:microsoft.com/office/officeart/2005/8/layout/hierarchy4"/>
    <dgm:cxn modelId="{D5FE411A-EB47-4240-9C83-FF9881A66F1D}" type="presOf" srcId="{F91ADA0C-499F-466A-8012-8CCC303B0A6A}" destId="{234D320C-1D2E-4A46-9DEC-8ECAB8F8A172}" srcOrd="0" destOrd="0" presId="urn:microsoft.com/office/officeart/2005/8/layout/hierarchy4"/>
    <dgm:cxn modelId="{4F5748F0-3264-424C-9462-8B5826021646}" srcId="{224DFC69-98DC-492A-987A-165A8C398F9C}" destId="{9FE257F2-9B70-44D7-9B1B-4B721ECA3A5F}" srcOrd="1" destOrd="0" parTransId="{9D191BF7-DA85-4331-ACDE-2E02F0459172}" sibTransId="{95683789-E649-4459-B88B-275EE37EF702}"/>
    <dgm:cxn modelId="{43BB70BC-6FFE-4C4E-8CBD-F25664A3D71B}" srcId="{A98450EE-FDB0-4211-94EE-2834C667B841}" destId="{A00685AE-74BB-4F4D-9DEF-5CF1B4CA664C}" srcOrd="0" destOrd="0" parTransId="{72624657-FD0F-4864-AA1B-DDCB5C6EE967}" sibTransId="{14C5BCA6-E3DC-4D37-8CE7-1642239407BE}"/>
    <dgm:cxn modelId="{B23210FC-6304-41ED-8320-AD3EBF24B4A1}" srcId="{CEA55D84-02BF-4361-B216-BEEFDBBCB2CD}" destId="{C04F9368-AB8A-4614-A080-3CD3B58F4CA0}" srcOrd="1" destOrd="0" parTransId="{E9DD9627-BB34-40D5-ADC6-61104D9C29A2}" sibTransId="{CEB158B1-319A-4BA9-99AD-EBA08926D4E0}"/>
    <dgm:cxn modelId="{2967DF0F-9981-4943-9AF4-6D428F1AEFE3}" type="presParOf" srcId="{E75BF49A-0BBD-418B-A465-D5C73CDDC862}" destId="{B2B14297-00EC-4DE9-9F12-84F8A498FDA2}" srcOrd="0" destOrd="0" presId="urn:microsoft.com/office/officeart/2005/8/layout/hierarchy4"/>
    <dgm:cxn modelId="{60398C53-ECF5-4FA8-8F9D-68FE494ED758}" type="presParOf" srcId="{B2B14297-00EC-4DE9-9F12-84F8A498FDA2}" destId="{002F55CE-1913-4F3F-AA6F-C819F8F648CF}" srcOrd="0" destOrd="0" presId="urn:microsoft.com/office/officeart/2005/8/layout/hierarchy4"/>
    <dgm:cxn modelId="{8284B482-7548-41A3-BBDE-97C9CFF71564}" type="presParOf" srcId="{B2B14297-00EC-4DE9-9F12-84F8A498FDA2}" destId="{A44F7502-E779-4A3D-9B93-C5ECA6B59C7C}" srcOrd="1" destOrd="0" presId="urn:microsoft.com/office/officeart/2005/8/layout/hierarchy4"/>
    <dgm:cxn modelId="{DFA9C050-215F-41F0-A585-6A14B75EB34A}" type="presParOf" srcId="{B2B14297-00EC-4DE9-9F12-84F8A498FDA2}" destId="{3CE57FF6-FBA2-48D8-8049-49F705B51DFC}" srcOrd="2" destOrd="0" presId="urn:microsoft.com/office/officeart/2005/8/layout/hierarchy4"/>
    <dgm:cxn modelId="{CBE37F14-8541-4EAB-A730-125F75051B82}" type="presParOf" srcId="{3CE57FF6-FBA2-48D8-8049-49F705B51DFC}" destId="{75CFA4D5-EB26-4CFD-BFC1-C9FB112D6F12}" srcOrd="0" destOrd="0" presId="urn:microsoft.com/office/officeart/2005/8/layout/hierarchy4"/>
    <dgm:cxn modelId="{D4EB9F2D-37C2-4154-9A71-9D719C9B6B46}" type="presParOf" srcId="{75CFA4D5-EB26-4CFD-BFC1-C9FB112D6F12}" destId="{5ECD5F51-535C-41C3-8B53-BF1EF629859D}" srcOrd="0" destOrd="0" presId="urn:microsoft.com/office/officeart/2005/8/layout/hierarchy4"/>
    <dgm:cxn modelId="{A0C72990-DF5C-4A54-B78F-92593C13FADD}" type="presParOf" srcId="{75CFA4D5-EB26-4CFD-BFC1-C9FB112D6F12}" destId="{813E7C8E-3755-4E92-8A65-9A2D82BC9A77}" srcOrd="1" destOrd="0" presId="urn:microsoft.com/office/officeart/2005/8/layout/hierarchy4"/>
    <dgm:cxn modelId="{2441D235-03B3-473E-A840-42B63354EC6E}" type="presParOf" srcId="{75CFA4D5-EB26-4CFD-BFC1-C9FB112D6F12}" destId="{BAC4E885-7649-4868-8480-5D85C8310AF4}" srcOrd="2" destOrd="0" presId="urn:microsoft.com/office/officeart/2005/8/layout/hierarchy4"/>
    <dgm:cxn modelId="{574E2736-52F8-40AC-BD9C-9C75917A1410}" type="presParOf" srcId="{BAC4E885-7649-4868-8480-5D85C8310AF4}" destId="{BF53D83A-D5AA-4B2C-BFDB-5AA72308D198}" srcOrd="0" destOrd="0" presId="urn:microsoft.com/office/officeart/2005/8/layout/hierarchy4"/>
    <dgm:cxn modelId="{3ADAA421-DA1B-454A-8171-B1C23F743F89}" type="presParOf" srcId="{BF53D83A-D5AA-4B2C-BFDB-5AA72308D198}" destId="{234D320C-1D2E-4A46-9DEC-8ECAB8F8A172}" srcOrd="0" destOrd="0" presId="urn:microsoft.com/office/officeart/2005/8/layout/hierarchy4"/>
    <dgm:cxn modelId="{E33F8FF1-CE07-4A04-B3D7-65273DA07979}" type="presParOf" srcId="{BF53D83A-D5AA-4B2C-BFDB-5AA72308D198}" destId="{D44385DC-D114-4479-A676-415B6A91A8AD}" srcOrd="1" destOrd="0" presId="urn:microsoft.com/office/officeart/2005/8/layout/hierarchy4"/>
    <dgm:cxn modelId="{3F9DA994-418B-497F-B80C-9CBC967A5A8E}" type="presParOf" srcId="{BAC4E885-7649-4868-8480-5D85C8310AF4}" destId="{293F5044-82CA-49C5-BBCB-9B2A332CC006}" srcOrd="1" destOrd="0" presId="urn:microsoft.com/office/officeart/2005/8/layout/hierarchy4"/>
    <dgm:cxn modelId="{024AE0E6-847A-4E07-B156-35C270F32EEF}" type="presParOf" srcId="{BAC4E885-7649-4868-8480-5D85C8310AF4}" destId="{FDD0CAA1-6E01-4710-9446-2740C5EAEABF}" srcOrd="2" destOrd="0" presId="urn:microsoft.com/office/officeart/2005/8/layout/hierarchy4"/>
    <dgm:cxn modelId="{AA8CE78B-1C8D-4FC9-9C1A-CD6FFBC86362}" type="presParOf" srcId="{FDD0CAA1-6E01-4710-9446-2740C5EAEABF}" destId="{81ACA734-3E6E-4315-AA18-967A06F4FB8F}" srcOrd="0" destOrd="0" presId="urn:microsoft.com/office/officeart/2005/8/layout/hierarchy4"/>
    <dgm:cxn modelId="{9E9F97FE-1E5B-442F-9607-3AD1DF028BDC}" type="presParOf" srcId="{FDD0CAA1-6E01-4710-9446-2740C5EAEABF}" destId="{EB3B9E86-A9A9-480D-A2D4-8536094CEBC8}" srcOrd="1" destOrd="0" presId="urn:microsoft.com/office/officeart/2005/8/layout/hierarchy4"/>
    <dgm:cxn modelId="{F71A2F39-CCAD-4CF3-BC34-8594FD2DE2AB}" type="presParOf" srcId="{3CE57FF6-FBA2-48D8-8049-49F705B51DFC}" destId="{22A85E5B-55F7-4DAB-B235-88C6F756B28F}" srcOrd="1" destOrd="0" presId="urn:microsoft.com/office/officeart/2005/8/layout/hierarchy4"/>
    <dgm:cxn modelId="{FF1FE3A4-49B7-40C2-A0EB-4B8D71DC2809}" type="presParOf" srcId="{3CE57FF6-FBA2-48D8-8049-49F705B51DFC}" destId="{4438EBED-A435-42AC-AA1F-C9755A0FE824}" srcOrd="2" destOrd="0" presId="urn:microsoft.com/office/officeart/2005/8/layout/hierarchy4"/>
    <dgm:cxn modelId="{309A83A6-321F-4CD6-B76E-9A5C7B127790}" type="presParOf" srcId="{4438EBED-A435-42AC-AA1F-C9755A0FE824}" destId="{20E91E60-6C92-4AF4-A934-46B4DE9CB791}" srcOrd="0" destOrd="0" presId="urn:microsoft.com/office/officeart/2005/8/layout/hierarchy4"/>
    <dgm:cxn modelId="{753F528A-E312-465A-935B-D212152038CD}" type="presParOf" srcId="{4438EBED-A435-42AC-AA1F-C9755A0FE824}" destId="{36223B38-A2D0-4388-BB92-F9AEEE2C85DC}" srcOrd="1" destOrd="0" presId="urn:microsoft.com/office/officeart/2005/8/layout/hierarchy4"/>
    <dgm:cxn modelId="{313A85C5-6BCE-4848-A82E-E54C5C4FEF6A}" type="presParOf" srcId="{4438EBED-A435-42AC-AA1F-C9755A0FE824}" destId="{1C08672B-71CD-428E-A148-7E7DFE8B2C75}" srcOrd="2" destOrd="0" presId="urn:microsoft.com/office/officeart/2005/8/layout/hierarchy4"/>
    <dgm:cxn modelId="{A4A4B345-5F4C-47DE-ACC0-5772AB6B4473}" type="presParOf" srcId="{1C08672B-71CD-428E-A148-7E7DFE8B2C75}" destId="{5A6CCB77-69F5-40DC-8D37-53A06960D8A9}" srcOrd="0" destOrd="0" presId="urn:microsoft.com/office/officeart/2005/8/layout/hierarchy4"/>
    <dgm:cxn modelId="{47DD5448-9768-4FFA-842E-98DA751F1ABF}" type="presParOf" srcId="{5A6CCB77-69F5-40DC-8D37-53A06960D8A9}" destId="{C3F1B4F3-B326-488F-B81A-6F0B7C265A35}" srcOrd="0" destOrd="0" presId="urn:microsoft.com/office/officeart/2005/8/layout/hierarchy4"/>
    <dgm:cxn modelId="{2347386D-E423-4522-A2E3-6A1ACB1678EC}" type="presParOf" srcId="{5A6CCB77-69F5-40DC-8D37-53A06960D8A9}" destId="{0FE4431A-0B10-4E1F-9524-6ED771E4B146}" srcOrd="1" destOrd="0" presId="urn:microsoft.com/office/officeart/2005/8/layout/hierarchy4"/>
    <dgm:cxn modelId="{6DD51A65-D7D8-4F77-AF3A-8A5A85C51705}" type="presParOf" srcId="{5A6CCB77-69F5-40DC-8D37-53A06960D8A9}" destId="{9EBBCB89-FE22-4EBF-80B8-D7F7EF275E05}" srcOrd="2" destOrd="0" presId="urn:microsoft.com/office/officeart/2005/8/layout/hierarchy4"/>
    <dgm:cxn modelId="{DAEF6EF3-00B2-4CA8-B2B2-FF7E45E952BB}" type="presParOf" srcId="{9EBBCB89-FE22-4EBF-80B8-D7F7EF275E05}" destId="{10E15F04-933A-4CEA-B44C-5A5AFF2DBA0F}" srcOrd="0" destOrd="0" presId="urn:microsoft.com/office/officeart/2005/8/layout/hierarchy4"/>
    <dgm:cxn modelId="{A8F1F0A4-4FA9-4A13-B772-5EBA875BDD57}" type="presParOf" srcId="{10E15F04-933A-4CEA-B44C-5A5AFF2DBA0F}" destId="{55D75852-D7E6-4876-A1E4-E714207FB9F1}" srcOrd="0" destOrd="0" presId="urn:microsoft.com/office/officeart/2005/8/layout/hierarchy4"/>
    <dgm:cxn modelId="{87881532-E0F1-4DE7-B24A-3C81422F8C23}" type="presParOf" srcId="{10E15F04-933A-4CEA-B44C-5A5AFF2DBA0F}" destId="{4B3AC6C8-C30A-4448-A8C8-B10B685135D0}" srcOrd="1" destOrd="0" presId="urn:microsoft.com/office/officeart/2005/8/layout/hierarchy4"/>
    <dgm:cxn modelId="{863E8DE4-AF3A-42AA-AC35-18D32EB3988A}" type="presParOf" srcId="{9EBBCB89-FE22-4EBF-80B8-D7F7EF275E05}" destId="{B1FA060F-FA05-42FE-AF06-2B7DE5962EA1}" srcOrd="1" destOrd="0" presId="urn:microsoft.com/office/officeart/2005/8/layout/hierarchy4"/>
    <dgm:cxn modelId="{9E0719FF-7875-4A42-9176-1412F72AB1A4}" type="presParOf" srcId="{9EBBCB89-FE22-4EBF-80B8-D7F7EF275E05}" destId="{176D2290-0E4F-4767-A984-6CEC2A183A42}" srcOrd="2" destOrd="0" presId="urn:microsoft.com/office/officeart/2005/8/layout/hierarchy4"/>
    <dgm:cxn modelId="{0D8F9F11-9530-4A52-85F1-33A8D15A3181}" type="presParOf" srcId="{176D2290-0E4F-4767-A984-6CEC2A183A42}" destId="{64A8139B-5073-4F13-8138-2CF4C4037F3D}" srcOrd="0" destOrd="0" presId="urn:microsoft.com/office/officeart/2005/8/layout/hierarchy4"/>
    <dgm:cxn modelId="{FBB3D9E3-5D7C-4B4F-94D6-1FD18B2729A2}" type="presParOf" srcId="{176D2290-0E4F-4767-A984-6CEC2A183A42}" destId="{B1893DA2-7F3F-404B-A804-EB888C7F56FD}" srcOrd="1" destOrd="0" presId="urn:microsoft.com/office/officeart/2005/8/layout/hierarchy4"/>
    <dgm:cxn modelId="{31954A31-0844-4570-A4AC-D8D4F561C6A9}" type="presParOf" srcId="{1C08672B-71CD-428E-A148-7E7DFE8B2C75}" destId="{75F13D38-6611-4FD3-8948-ED5F1F44EA46}" srcOrd="1" destOrd="0" presId="urn:microsoft.com/office/officeart/2005/8/layout/hierarchy4"/>
    <dgm:cxn modelId="{B8F1A44F-FF94-45E4-992E-8A0EAFEA793A}" type="presParOf" srcId="{1C08672B-71CD-428E-A148-7E7DFE8B2C75}" destId="{1165945A-2A36-4750-AB71-D5880C87A5EB}" srcOrd="2" destOrd="0" presId="urn:microsoft.com/office/officeart/2005/8/layout/hierarchy4"/>
    <dgm:cxn modelId="{B26121FA-2F14-4F1D-86B0-FFAE138AE4C9}" type="presParOf" srcId="{1165945A-2A36-4750-AB71-D5880C87A5EB}" destId="{5C992913-3F2E-46A3-A4A8-5D68407929D2}" srcOrd="0" destOrd="0" presId="urn:microsoft.com/office/officeart/2005/8/layout/hierarchy4"/>
    <dgm:cxn modelId="{A8083E37-AB31-4BD7-B14A-9061327E5B4A}" type="presParOf" srcId="{1165945A-2A36-4750-AB71-D5880C87A5EB}" destId="{13D9CA24-7E33-437D-BA61-B9CBBCD75446}" srcOrd="1" destOrd="0" presId="urn:microsoft.com/office/officeart/2005/8/layout/hierarchy4"/>
    <dgm:cxn modelId="{65067EB4-B2C7-4A0E-8DF0-D664DD522837}" type="presParOf" srcId="{1165945A-2A36-4750-AB71-D5880C87A5EB}" destId="{40310D31-9873-48D9-AD88-4ADC07BE279E}" srcOrd="2" destOrd="0" presId="urn:microsoft.com/office/officeart/2005/8/layout/hierarchy4"/>
    <dgm:cxn modelId="{AD79328A-BE3F-4D36-A609-FC5A0E470F95}" type="presParOf" srcId="{40310D31-9873-48D9-AD88-4ADC07BE279E}" destId="{90CCB713-025F-483D-A33F-4577939C9724}" srcOrd="0" destOrd="0" presId="urn:microsoft.com/office/officeart/2005/8/layout/hierarchy4"/>
    <dgm:cxn modelId="{7CD3C833-0B24-4828-8197-99C56510D2EC}" type="presParOf" srcId="{90CCB713-025F-483D-A33F-4577939C9724}" destId="{AFF06952-3CB4-41FB-B025-C37600DCB5F7}" srcOrd="0" destOrd="0" presId="urn:microsoft.com/office/officeart/2005/8/layout/hierarchy4"/>
    <dgm:cxn modelId="{EFB60363-2ADD-4B24-A7F1-38160F0CA529}" type="presParOf" srcId="{90CCB713-025F-483D-A33F-4577939C9724}" destId="{C2078119-8967-4DD7-976F-316765E7F057}" srcOrd="1" destOrd="0" presId="urn:microsoft.com/office/officeart/2005/8/layout/hierarchy4"/>
    <dgm:cxn modelId="{A4708124-F542-4373-B605-70F3CC4BB7DE}" type="presParOf" srcId="{90CCB713-025F-483D-A33F-4577939C9724}" destId="{F2CAD88A-352C-4410-B563-81EFD17BC43A}" srcOrd="2" destOrd="0" presId="urn:microsoft.com/office/officeart/2005/8/layout/hierarchy4"/>
    <dgm:cxn modelId="{E022F38E-38AF-4110-9E72-0C5E3BFAE8FC}" type="presParOf" srcId="{F2CAD88A-352C-4410-B563-81EFD17BC43A}" destId="{77973A59-DF19-4A34-A0E7-154A755ADBC2}" srcOrd="0" destOrd="0" presId="urn:microsoft.com/office/officeart/2005/8/layout/hierarchy4"/>
    <dgm:cxn modelId="{085293A8-8A4E-4EC7-B81C-5B740588BD36}" type="presParOf" srcId="{77973A59-DF19-4A34-A0E7-154A755ADBC2}" destId="{2A8E4110-0E6F-4BF3-B66C-1B5D0CBA9C74}" srcOrd="0" destOrd="0" presId="urn:microsoft.com/office/officeart/2005/8/layout/hierarchy4"/>
    <dgm:cxn modelId="{DB7B9DCC-D339-4F89-BB1B-F468E5A3CBE7}" type="presParOf" srcId="{77973A59-DF19-4A34-A0E7-154A755ADBC2}" destId="{8A844517-2AC0-489F-8793-DF99950000EE}" srcOrd="1" destOrd="0" presId="urn:microsoft.com/office/officeart/2005/8/layout/hierarchy4"/>
    <dgm:cxn modelId="{660C2336-2C95-43F5-9EAD-A9299D7C75CD}" type="presParOf" srcId="{F2CAD88A-352C-4410-B563-81EFD17BC43A}" destId="{5AFAAAD8-19F7-4E41-BF3A-87A4F4E7A49C}" srcOrd="1" destOrd="0" presId="urn:microsoft.com/office/officeart/2005/8/layout/hierarchy4"/>
    <dgm:cxn modelId="{26B69861-FFEC-4DA4-8DEB-3F82F1553519}" type="presParOf" srcId="{F2CAD88A-352C-4410-B563-81EFD17BC43A}" destId="{178093D6-5739-495A-B900-47D4CA4CA3D5}" srcOrd="2" destOrd="0" presId="urn:microsoft.com/office/officeart/2005/8/layout/hierarchy4"/>
    <dgm:cxn modelId="{CA000619-A51F-4478-B5F8-A3CEF98B5951}" type="presParOf" srcId="{178093D6-5739-495A-B900-47D4CA4CA3D5}" destId="{DB1737F7-4AF3-4EF4-ACF0-0475BEFB69F8}" srcOrd="0" destOrd="0" presId="urn:microsoft.com/office/officeart/2005/8/layout/hierarchy4"/>
    <dgm:cxn modelId="{EACCF4DA-8ABB-4396-B064-A4B26CF51D58}" type="presParOf" srcId="{178093D6-5739-495A-B900-47D4CA4CA3D5}" destId="{1D33F52D-E13D-463F-939B-5C18FEBDDCA8}" srcOrd="1" destOrd="0" presId="urn:microsoft.com/office/officeart/2005/8/layout/hierarchy4"/>
    <dgm:cxn modelId="{D0C4E647-2BAD-4CF6-B669-B6B7FB7DBFBA}" type="presParOf" srcId="{40310D31-9873-48D9-AD88-4ADC07BE279E}" destId="{3DE5CBB9-B9C8-4CDE-B953-F5B3B01DCB19}" srcOrd="1" destOrd="0" presId="urn:microsoft.com/office/officeart/2005/8/layout/hierarchy4"/>
    <dgm:cxn modelId="{04F7D89A-7388-424A-86E2-6F1731EDD0FD}" type="presParOf" srcId="{40310D31-9873-48D9-AD88-4ADC07BE279E}" destId="{9178A8F1-B4F4-46D6-A119-E72C8A782693}" srcOrd="2" destOrd="0" presId="urn:microsoft.com/office/officeart/2005/8/layout/hierarchy4"/>
    <dgm:cxn modelId="{CD1CC910-68FD-4B8C-87B0-294772674EA0}" type="presParOf" srcId="{9178A8F1-B4F4-46D6-A119-E72C8A782693}" destId="{9BDA27A9-6305-4110-BB11-80F23B23EAD2}" srcOrd="0" destOrd="0" presId="urn:microsoft.com/office/officeart/2005/8/layout/hierarchy4"/>
    <dgm:cxn modelId="{1BBA9AB4-4AFF-438C-93A6-7FA85B27223D}" type="presParOf" srcId="{9178A8F1-B4F4-46D6-A119-E72C8A782693}" destId="{152ACE1A-4746-4E2B-A349-6BE8B5E1E59D}" srcOrd="1" destOrd="0" presId="urn:microsoft.com/office/officeart/2005/8/layout/hierarchy4"/>
  </dgm:cxnLst>
  <dgm:bg>
    <a:solidFill>
      <a:schemeClr val="bg2"/>
    </a:solidFill>
  </dgm:bg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2AD6EC5-25B8-4AE9-9B8C-50B6D68B73C5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C1E32237-FA95-4006-A9D0-3F6E18932828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María de Toledo y Acevedo</a:t>
          </a:r>
          <a:endParaRPr lang="es-CO" sz="2400" i="1" dirty="0"/>
        </a:p>
      </dgm:t>
    </dgm:pt>
    <dgm:pt modelId="{52DE75E8-6038-4BD3-A71B-0B8A441E6CF0}" type="parTrans" cxnId="{AB1329CE-9FA1-4EE7-B24D-7EAC4D84B0CE}">
      <dgm:prSet/>
      <dgm:spPr/>
      <dgm:t>
        <a:bodyPr/>
        <a:lstStyle/>
        <a:p>
          <a:endParaRPr lang="es-CO"/>
        </a:p>
      </dgm:t>
    </dgm:pt>
    <dgm:pt modelId="{5E41B648-C2E7-48D4-A255-49DD5A91AFCD}" type="sibTrans" cxnId="{AB1329CE-9FA1-4EE7-B24D-7EAC4D84B0CE}">
      <dgm:prSet/>
      <dgm:spPr/>
      <dgm:t>
        <a:bodyPr/>
        <a:lstStyle/>
        <a:p>
          <a:endParaRPr lang="es-CO"/>
        </a:p>
      </dgm:t>
    </dgm:pt>
    <dgm:pt modelId="{E4D63C47-88AF-4407-AA1E-7341734024E7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Antonio de Toledo</a:t>
          </a:r>
          <a:endParaRPr lang="es-CO" sz="2000" dirty="0"/>
        </a:p>
      </dgm:t>
    </dgm:pt>
    <dgm:pt modelId="{B7AB0A6A-CC04-4A25-95E1-5B8B9BA6813E}" type="parTrans" cxnId="{CE11040A-04E1-46AB-8D09-837907BB8590}">
      <dgm:prSet/>
      <dgm:spPr/>
      <dgm:t>
        <a:bodyPr/>
        <a:lstStyle/>
        <a:p>
          <a:endParaRPr lang="es-CO"/>
        </a:p>
      </dgm:t>
    </dgm:pt>
    <dgm:pt modelId="{AC2ACD36-FAC7-4720-AABF-8E809FAC315D}" type="sibTrans" cxnId="{CE11040A-04E1-46AB-8D09-837907BB8590}">
      <dgm:prSet/>
      <dgm:spPr/>
      <dgm:t>
        <a:bodyPr/>
        <a:lstStyle/>
        <a:p>
          <a:endParaRPr lang="es-CO"/>
        </a:p>
      </dgm:t>
    </dgm:pt>
    <dgm:pt modelId="{E1949169-745B-4500-A252-B133A82C8C23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María de Acevedo</a:t>
          </a:r>
          <a:endParaRPr lang="es-CO" sz="2000" dirty="0"/>
        </a:p>
      </dgm:t>
    </dgm:pt>
    <dgm:pt modelId="{975CE969-6E1F-4032-ACB1-15EC7A656E5C}" type="parTrans" cxnId="{7AA3A13D-F7B4-4656-94B0-09B589EC86D7}">
      <dgm:prSet/>
      <dgm:spPr/>
      <dgm:t>
        <a:bodyPr/>
        <a:lstStyle/>
        <a:p>
          <a:endParaRPr lang="es-CO"/>
        </a:p>
      </dgm:t>
    </dgm:pt>
    <dgm:pt modelId="{DA961779-8990-4605-924F-5FD3C60BB3D3}" type="sibTrans" cxnId="{7AA3A13D-F7B4-4656-94B0-09B589EC86D7}">
      <dgm:prSet/>
      <dgm:spPr/>
      <dgm:t>
        <a:bodyPr/>
        <a:lstStyle/>
        <a:p>
          <a:endParaRPr lang="es-CO"/>
        </a:p>
      </dgm:t>
    </dgm:pt>
    <dgm:pt modelId="{79F48DC6-1FB5-4A2F-BA6A-7A0744C30655}">
      <dgm:prSet phldrT="[Texto]" phldr="1"/>
      <dgm:spPr/>
      <dgm:t>
        <a:bodyPr/>
        <a:lstStyle/>
        <a:p>
          <a:endParaRPr lang="es-CO" dirty="0"/>
        </a:p>
      </dgm:t>
    </dgm:pt>
    <dgm:pt modelId="{890A7BB1-40E4-405A-AC04-D3EDF21F2046}" type="parTrans" cxnId="{FC4AFF8E-D087-4F14-82A4-8D900750CECA}">
      <dgm:prSet/>
      <dgm:spPr/>
      <dgm:t>
        <a:bodyPr/>
        <a:lstStyle/>
        <a:p>
          <a:endParaRPr lang="es-CO"/>
        </a:p>
      </dgm:t>
    </dgm:pt>
    <dgm:pt modelId="{4FD2B227-20A8-49C8-8C3D-BF9FDDA327E8}" type="sibTrans" cxnId="{FC4AFF8E-D087-4F14-82A4-8D900750CECA}">
      <dgm:prSet/>
      <dgm:spPr/>
      <dgm:t>
        <a:bodyPr/>
        <a:lstStyle/>
        <a:p>
          <a:endParaRPr lang="es-CO"/>
        </a:p>
      </dgm:t>
    </dgm:pt>
    <dgm:pt modelId="{0E4D3B54-1CD1-4C11-AED1-4BFC914BCC33}" type="pres">
      <dgm:prSet presAssocID="{82AD6EC5-25B8-4AE9-9B8C-50B6D68B73C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33FDCE16-D5D6-477A-9F23-69A53A3993EA}" type="pres">
      <dgm:prSet presAssocID="{C1E32237-FA95-4006-A9D0-3F6E18932828}" presName="vertOne" presStyleCnt="0"/>
      <dgm:spPr/>
    </dgm:pt>
    <dgm:pt modelId="{5F944BE0-909B-4165-95FC-9D10E379EB24}" type="pres">
      <dgm:prSet presAssocID="{C1E32237-FA95-4006-A9D0-3F6E1893282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429A464-1C4D-4C8D-8A71-817821A917E5}" type="pres">
      <dgm:prSet presAssocID="{C1E32237-FA95-4006-A9D0-3F6E18932828}" presName="parTransOne" presStyleCnt="0"/>
      <dgm:spPr/>
    </dgm:pt>
    <dgm:pt modelId="{2BBB50F2-A1D4-4A3B-BF9B-29160F0B8FFA}" type="pres">
      <dgm:prSet presAssocID="{C1E32237-FA95-4006-A9D0-3F6E18932828}" presName="horzOne" presStyleCnt="0"/>
      <dgm:spPr/>
    </dgm:pt>
    <dgm:pt modelId="{590B5CE0-DD8B-4830-9BB7-F3E389CF3819}" type="pres">
      <dgm:prSet presAssocID="{E4D63C47-88AF-4407-AA1E-7341734024E7}" presName="vertTwo" presStyleCnt="0"/>
      <dgm:spPr/>
    </dgm:pt>
    <dgm:pt modelId="{D1732245-639E-4DCB-8B0B-2665F60FEFB3}" type="pres">
      <dgm:prSet presAssocID="{E4D63C47-88AF-4407-AA1E-7341734024E7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A680AD4-8C78-4FAC-91B2-E8F7FA0768ED}" type="pres">
      <dgm:prSet presAssocID="{E4D63C47-88AF-4407-AA1E-7341734024E7}" presName="horzTwo" presStyleCnt="0"/>
      <dgm:spPr/>
    </dgm:pt>
    <dgm:pt modelId="{B507F56F-A42A-4984-B260-94F54911F7BE}" type="pres">
      <dgm:prSet presAssocID="{AC2ACD36-FAC7-4720-AABF-8E809FAC315D}" presName="sibSpaceTwo" presStyleCnt="0"/>
      <dgm:spPr/>
    </dgm:pt>
    <dgm:pt modelId="{434C56D5-BF70-40D5-90D0-FBE92AE77466}" type="pres">
      <dgm:prSet presAssocID="{E1949169-745B-4500-A252-B133A82C8C23}" presName="vertTwo" presStyleCnt="0"/>
      <dgm:spPr/>
    </dgm:pt>
    <dgm:pt modelId="{7FA61BCB-FBE2-4B51-B9D9-34A09C3C1602}" type="pres">
      <dgm:prSet presAssocID="{E1949169-745B-4500-A252-B133A82C8C2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485DD3B-D14E-44B2-88D6-3E34D6F4A6D6}" type="pres">
      <dgm:prSet presAssocID="{E1949169-745B-4500-A252-B133A82C8C23}" presName="parTransTwo" presStyleCnt="0"/>
      <dgm:spPr/>
    </dgm:pt>
    <dgm:pt modelId="{E897BA74-1C11-4128-B7C0-4D03BBCFF654}" type="pres">
      <dgm:prSet presAssocID="{E1949169-745B-4500-A252-B133A82C8C23}" presName="horzTwo" presStyleCnt="0"/>
      <dgm:spPr/>
    </dgm:pt>
    <dgm:pt modelId="{B196270B-60BE-4840-9198-06A2DAE5E0AE}" type="pres">
      <dgm:prSet presAssocID="{79F48DC6-1FB5-4A2F-BA6A-7A0744C30655}" presName="vertThree" presStyleCnt="0"/>
      <dgm:spPr/>
    </dgm:pt>
    <dgm:pt modelId="{3A2D82D0-AFD6-41E7-9B71-F811CF343821}" type="pres">
      <dgm:prSet presAssocID="{79F48DC6-1FB5-4A2F-BA6A-7A0744C30655}" presName="txThree" presStyleLbl="node3" presStyleIdx="0" presStyleCnt="1" custFlipHor="1" custScaleX="1161" custScaleY="323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47AE166-B4C8-40BC-B198-62BB06FDCB00}" type="pres">
      <dgm:prSet presAssocID="{79F48DC6-1FB5-4A2F-BA6A-7A0744C30655}" presName="horzThree" presStyleCnt="0"/>
      <dgm:spPr/>
    </dgm:pt>
  </dgm:ptLst>
  <dgm:cxnLst>
    <dgm:cxn modelId="{FC4AFF8E-D087-4F14-82A4-8D900750CECA}" srcId="{E1949169-745B-4500-A252-B133A82C8C23}" destId="{79F48DC6-1FB5-4A2F-BA6A-7A0744C30655}" srcOrd="0" destOrd="0" parTransId="{890A7BB1-40E4-405A-AC04-D3EDF21F2046}" sibTransId="{4FD2B227-20A8-49C8-8C3D-BF9FDDA327E8}"/>
    <dgm:cxn modelId="{3CCF9536-EDBF-414A-A6C6-D1A2A3178E3B}" type="presOf" srcId="{79F48DC6-1FB5-4A2F-BA6A-7A0744C30655}" destId="{3A2D82D0-AFD6-41E7-9B71-F811CF343821}" srcOrd="0" destOrd="0" presId="urn:microsoft.com/office/officeart/2005/8/layout/hierarchy4"/>
    <dgm:cxn modelId="{1D646403-898D-4637-B6E4-0281D31F3238}" type="presOf" srcId="{C1E32237-FA95-4006-A9D0-3F6E18932828}" destId="{5F944BE0-909B-4165-95FC-9D10E379EB24}" srcOrd="0" destOrd="0" presId="urn:microsoft.com/office/officeart/2005/8/layout/hierarchy4"/>
    <dgm:cxn modelId="{CE11040A-04E1-46AB-8D09-837907BB8590}" srcId="{C1E32237-FA95-4006-A9D0-3F6E18932828}" destId="{E4D63C47-88AF-4407-AA1E-7341734024E7}" srcOrd="0" destOrd="0" parTransId="{B7AB0A6A-CC04-4A25-95E1-5B8B9BA6813E}" sibTransId="{AC2ACD36-FAC7-4720-AABF-8E809FAC315D}"/>
    <dgm:cxn modelId="{3FDA9A03-9458-4388-976C-DCF3DEFB0A03}" type="presOf" srcId="{82AD6EC5-25B8-4AE9-9B8C-50B6D68B73C5}" destId="{0E4D3B54-1CD1-4C11-AED1-4BFC914BCC33}" srcOrd="0" destOrd="0" presId="urn:microsoft.com/office/officeart/2005/8/layout/hierarchy4"/>
    <dgm:cxn modelId="{AB1329CE-9FA1-4EE7-B24D-7EAC4D84B0CE}" srcId="{82AD6EC5-25B8-4AE9-9B8C-50B6D68B73C5}" destId="{C1E32237-FA95-4006-A9D0-3F6E18932828}" srcOrd="0" destOrd="0" parTransId="{52DE75E8-6038-4BD3-A71B-0B8A441E6CF0}" sibTransId="{5E41B648-C2E7-48D4-A255-49DD5A91AFCD}"/>
    <dgm:cxn modelId="{7AA3A13D-F7B4-4656-94B0-09B589EC86D7}" srcId="{C1E32237-FA95-4006-A9D0-3F6E18932828}" destId="{E1949169-745B-4500-A252-B133A82C8C23}" srcOrd="1" destOrd="0" parTransId="{975CE969-6E1F-4032-ACB1-15EC7A656E5C}" sibTransId="{DA961779-8990-4605-924F-5FD3C60BB3D3}"/>
    <dgm:cxn modelId="{CCD4EF47-BAF7-41F0-819D-139F991F5F10}" type="presOf" srcId="{E1949169-745B-4500-A252-B133A82C8C23}" destId="{7FA61BCB-FBE2-4B51-B9D9-34A09C3C1602}" srcOrd="0" destOrd="0" presId="urn:microsoft.com/office/officeart/2005/8/layout/hierarchy4"/>
    <dgm:cxn modelId="{E45ECFC1-1246-4F6E-9980-A1A84CCFDC63}" type="presOf" srcId="{E4D63C47-88AF-4407-AA1E-7341734024E7}" destId="{D1732245-639E-4DCB-8B0B-2665F60FEFB3}" srcOrd="0" destOrd="0" presId="urn:microsoft.com/office/officeart/2005/8/layout/hierarchy4"/>
    <dgm:cxn modelId="{943C0556-6BE4-4064-BA5A-212DEBD60C91}" type="presParOf" srcId="{0E4D3B54-1CD1-4C11-AED1-4BFC914BCC33}" destId="{33FDCE16-D5D6-477A-9F23-69A53A3993EA}" srcOrd="0" destOrd="0" presId="urn:microsoft.com/office/officeart/2005/8/layout/hierarchy4"/>
    <dgm:cxn modelId="{C19D5E40-C65C-4221-9137-86FD77802373}" type="presParOf" srcId="{33FDCE16-D5D6-477A-9F23-69A53A3993EA}" destId="{5F944BE0-909B-4165-95FC-9D10E379EB24}" srcOrd="0" destOrd="0" presId="urn:microsoft.com/office/officeart/2005/8/layout/hierarchy4"/>
    <dgm:cxn modelId="{9FF2644F-702E-423C-95D3-908188B7070C}" type="presParOf" srcId="{33FDCE16-D5D6-477A-9F23-69A53A3993EA}" destId="{1429A464-1C4D-4C8D-8A71-817821A917E5}" srcOrd="1" destOrd="0" presId="urn:microsoft.com/office/officeart/2005/8/layout/hierarchy4"/>
    <dgm:cxn modelId="{0E5EAA91-D4C5-4161-AB99-6E7FD45DD59A}" type="presParOf" srcId="{33FDCE16-D5D6-477A-9F23-69A53A3993EA}" destId="{2BBB50F2-A1D4-4A3B-BF9B-29160F0B8FFA}" srcOrd="2" destOrd="0" presId="urn:microsoft.com/office/officeart/2005/8/layout/hierarchy4"/>
    <dgm:cxn modelId="{57B0AC50-F6C2-4FD9-B029-909D89FC1562}" type="presParOf" srcId="{2BBB50F2-A1D4-4A3B-BF9B-29160F0B8FFA}" destId="{590B5CE0-DD8B-4830-9BB7-F3E389CF3819}" srcOrd="0" destOrd="0" presId="urn:microsoft.com/office/officeart/2005/8/layout/hierarchy4"/>
    <dgm:cxn modelId="{10F5DC86-BC47-405C-99B9-5B914918D21A}" type="presParOf" srcId="{590B5CE0-DD8B-4830-9BB7-F3E389CF3819}" destId="{D1732245-639E-4DCB-8B0B-2665F60FEFB3}" srcOrd="0" destOrd="0" presId="urn:microsoft.com/office/officeart/2005/8/layout/hierarchy4"/>
    <dgm:cxn modelId="{1DF088FC-0040-41DF-8B18-2855F62FC09F}" type="presParOf" srcId="{590B5CE0-DD8B-4830-9BB7-F3E389CF3819}" destId="{1A680AD4-8C78-4FAC-91B2-E8F7FA0768ED}" srcOrd="1" destOrd="0" presId="urn:microsoft.com/office/officeart/2005/8/layout/hierarchy4"/>
    <dgm:cxn modelId="{7E483DAC-632E-4619-B854-3FBF5D92B6A5}" type="presParOf" srcId="{2BBB50F2-A1D4-4A3B-BF9B-29160F0B8FFA}" destId="{B507F56F-A42A-4984-B260-94F54911F7BE}" srcOrd="1" destOrd="0" presId="urn:microsoft.com/office/officeart/2005/8/layout/hierarchy4"/>
    <dgm:cxn modelId="{898B005B-345E-43A1-9075-928F63C319D4}" type="presParOf" srcId="{2BBB50F2-A1D4-4A3B-BF9B-29160F0B8FFA}" destId="{434C56D5-BF70-40D5-90D0-FBE92AE77466}" srcOrd="2" destOrd="0" presId="urn:microsoft.com/office/officeart/2005/8/layout/hierarchy4"/>
    <dgm:cxn modelId="{46053F9E-C630-471D-9542-566D7B5B6D27}" type="presParOf" srcId="{434C56D5-BF70-40D5-90D0-FBE92AE77466}" destId="{7FA61BCB-FBE2-4B51-B9D9-34A09C3C1602}" srcOrd="0" destOrd="0" presId="urn:microsoft.com/office/officeart/2005/8/layout/hierarchy4"/>
    <dgm:cxn modelId="{CBE74478-A5C3-4F33-953A-256303A9939F}" type="presParOf" srcId="{434C56D5-BF70-40D5-90D0-FBE92AE77466}" destId="{C485DD3B-D14E-44B2-88D6-3E34D6F4A6D6}" srcOrd="1" destOrd="0" presId="urn:microsoft.com/office/officeart/2005/8/layout/hierarchy4"/>
    <dgm:cxn modelId="{937DAF62-5622-48F1-913F-87E1C0A58F7E}" type="presParOf" srcId="{434C56D5-BF70-40D5-90D0-FBE92AE77466}" destId="{E897BA74-1C11-4128-B7C0-4D03BBCFF654}" srcOrd="2" destOrd="0" presId="urn:microsoft.com/office/officeart/2005/8/layout/hierarchy4"/>
    <dgm:cxn modelId="{E8F5E2CC-C887-40D4-8D36-B307636538FE}" type="presParOf" srcId="{E897BA74-1C11-4128-B7C0-4D03BBCFF654}" destId="{B196270B-60BE-4840-9198-06A2DAE5E0AE}" srcOrd="0" destOrd="0" presId="urn:microsoft.com/office/officeart/2005/8/layout/hierarchy4"/>
    <dgm:cxn modelId="{50535AE8-BAD8-4B36-9BDF-0BBE6B906EEA}" type="presParOf" srcId="{B196270B-60BE-4840-9198-06A2DAE5E0AE}" destId="{3A2D82D0-AFD6-41E7-9B71-F811CF343821}" srcOrd="0" destOrd="0" presId="urn:microsoft.com/office/officeart/2005/8/layout/hierarchy4"/>
    <dgm:cxn modelId="{5915F02D-B8B6-4925-89FC-0AE900E472A1}" type="presParOf" srcId="{B196270B-60BE-4840-9198-06A2DAE5E0AE}" destId="{D47AE166-B4C8-40BC-B198-62BB06FDCB00}" srcOrd="1" destOrd="0" presId="urn:microsoft.com/office/officeart/2005/8/layout/hierarchy4"/>
  </dgm:cxnLst>
  <dgm:bg/>
  <dgm:whole/>
</dgm:dataModel>
</file>

<file path=ppt/diagrams/data150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F999A27-108E-4159-BE80-8CFEE3D74D80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dirty="0" smtClean="0"/>
            <a:t>Pedro Ignacio Restrepo Vélez</a:t>
          </a:r>
          <a:endParaRPr lang="es-CO" sz="2400" dirty="0"/>
        </a:p>
      </dgm:t>
    </dgm:pt>
    <dgm:pt modelId="{403C1AF7-EC1D-492E-9385-71579D4BF363}" type="parTrans" cxnId="{E2DC8629-FA28-4123-929B-32212C0AB4B2}">
      <dgm:prSet/>
      <dgm:spPr/>
      <dgm:t>
        <a:bodyPr/>
        <a:lstStyle/>
        <a:p>
          <a:endParaRPr lang="es-CO" dirty="0"/>
        </a:p>
      </dgm:t>
    </dgm:pt>
    <dgm:pt modelId="{3FFE8D81-D257-45FC-84AC-2F417A7CC8E0}" type="sibTrans" cxnId="{E2DC8629-FA28-4123-929B-32212C0AB4B2}">
      <dgm:prSet/>
      <dgm:spPr/>
      <dgm:t>
        <a:bodyPr/>
        <a:lstStyle/>
        <a:p>
          <a:endParaRPr lang="es-CO" dirty="0"/>
        </a:p>
      </dgm:t>
    </dgm:pt>
    <dgm:pt modelId="{253D53A2-6341-495D-8663-D273FFBD0A42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dirty="0" smtClean="0"/>
            <a:t>Josefa Ventura Vélez De Rivero Toro</a:t>
          </a:r>
          <a:endParaRPr lang="es-CO" sz="2400" dirty="0"/>
        </a:p>
      </dgm:t>
    </dgm:pt>
    <dgm:pt modelId="{88A2C647-5FC2-4445-8A88-4C3E65FD7F54}" type="parTrans" cxnId="{590AEA45-07DA-483A-ABE1-B90CD4E71962}">
      <dgm:prSet/>
      <dgm:spPr/>
      <dgm:t>
        <a:bodyPr/>
        <a:lstStyle/>
        <a:p>
          <a:endParaRPr lang="es-CO" dirty="0"/>
        </a:p>
      </dgm:t>
    </dgm:pt>
    <dgm:pt modelId="{5A842245-E765-4DDC-90FC-555EC6F2C812}" type="sibTrans" cxnId="{590AEA45-07DA-483A-ABE1-B90CD4E71962}">
      <dgm:prSet/>
      <dgm:spPr/>
      <dgm:t>
        <a:bodyPr/>
        <a:lstStyle/>
        <a:p>
          <a:endParaRPr lang="es-CO" dirty="0"/>
        </a:p>
      </dgm:t>
    </dgm:pt>
    <dgm:pt modelId="{1C037F5C-E688-4AE1-A918-4F3C7B0436B4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Juan Vélez De Rivero</a:t>
          </a:r>
          <a:endParaRPr lang="es-CO" sz="1800" dirty="0"/>
        </a:p>
      </dgm:t>
    </dgm:pt>
    <dgm:pt modelId="{58D7DAE4-FF79-4C0B-A90C-14BE58F7243F}" type="parTrans" cxnId="{0479FAA5-C90C-4A67-AF04-ED49727987B8}">
      <dgm:prSet/>
      <dgm:spPr/>
      <dgm:t>
        <a:bodyPr/>
        <a:lstStyle/>
        <a:p>
          <a:endParaRPr lang="es-CO" dirty="0"/>
        </a:p>
      </dgm:t>
    </dgm:pt>
    <dgm:pt modelId="{0169FC82-0B70-4AB4-87A2-875205A9EC2D}" type="sibTrans" cxnId="{0479FAA5-C90C-4A67-AF04-ED49727987B8}">
      <dgm:prSet/>
      <dgm:spPr/>
      <dgm:t>
        <a:bodyPr/>
        <a:lstStyle/>
        <a:p>
          <a:endParaRPr lang="es-CO" dirty="0"/>
        </a:p>
      </dgm:t>
    </dgm:pt>
    <dgm:pt modelId="{9E1BDB0B-AFA1-48C0-9D9E-4416FA3DEE9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Andrea Peláez Ruiz                               </a:t>
          </a:r>
          <a:r>
            <a:rPr lang="es-CO" sz="1200" dirty="0" smtClean="0">
              <a:sym typeface="Wingdings" pitchFamily="2" charset="2"/>
            </a:rPr>
            <a:t> </a:t>
          </a:r>
          <a:r>
            <a:rPr lang="es-CO" sz="1200" dirty="0" smtClean="0"/>
            <a:t>D 153</a:t>
          </a:r>
          <a:endParaRPr lang="es-CO" sz="1200" dirty="0"/>
        </a:p>
      </dgm:t>
    </dgm:pt>
    <dgm:pt modelId="{77CCC430-77BC-44B4-AF4B-81F5A40C6002}" type="parTrans" cxnId="{A39CB2FF-43A9-490F-936E-631119D268C9}">
      <dgm:prSet/>
      <dgm:spPr/>
      <dgm:t>
        <a:bodyPr/>
        <a:lstStyle/>
        <a:p>
          <a:endParaRPr lang="es-CO" dirty="0"/>
        </a:p>
      </dgm:t>
    </dgm:pt>
    <dgm:pt modelId="{9DC90C60-65E9-42F3-A651-AC88810722C6}" type="sibTrans" cxnId="{A39CB2FF-43A9-490F-936E-631119D268C9}">
      <dgm:prSet/>
      <dgm:spPr/>
      <dgm:t>
        <a:bodyPr/>
        <a:lstStyle/>
        <a:p>
          <a:endParaRPr lang="es-CO" dirty="0"/>
        </a:p>
      </dgm:t>
    </dgm:pt>
    <dgm:pt modelId="{6892DBC0-9D68-487E-A0E9-DD27BE730FB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Cristóbal Toro Zapata   </a:t>
          </a:r>
          <a:r>
            <a:rPr lang="es-CO" sz="1400" dirty="0" smtClean="0"/>
            <a:t>                             </a:t>
          </a:r>
          <a:r>
            <a:rPr lang="es-CO" sz="1400" dirty="0" smtClean="0">
              <a:sym typeface="Wingdings" pitchFamily="2" charset="2"/>
            </a:rPr>
            <a:t> </a:t>
          </a:r>
          <a:r>
            <a:rPr lang="es-CO" sz="1200" dirty="0" smtClean="0">
              <a:sym typeface="Wingdings" pitchFamily="2" charset="2"/>
            </a:rPr>
            <a:t>D 152</a:t>
          </a:r>
          <a:endParaRPr lang="es-CO" sz="1200" dirty="0"/>
        </a:p>
      </dgm:t>
    </dgm:pt>
    <dgm:pt modelId="{CA94EA04-610D-4D18-B7BC-6DEF7BE9573F}" type="sibTrans" cxnId="{3A513B4C-D1D5-4178-ADF3-D0E4AA38110A}">
      <dgm:prSet/>
      <dgm:spPr/>
      <dgm:t>
        <a:bodyPr/>
        <a:lstStyle/>
        <a:p>
          <a:endParaRPr lang="es-CO" dirty="0"/>
        </a:p>
      </dgm:t>
    </dgm:pt>
    <dgm:pt modelId="{94B01AB5-BDE7-43C5-BC30-7D2E8FE8CA0C}" type="parTrans" cxnId="{3A513B4C-D1D5-4178-ADF3-D0E4AA38110A}">
      <dgm:prSet/>
      <dgm:spPr/>
      <dgm:t>
        <a:bodyPr/>
        <a:lstStyle/>
        <a:p>
          <a:endParaRPr lang="es-CO" dirty="0"/>
        </a:p>
      </dgm:t>
    </dgm:pt>
    <dgm:pt modelId="{956FCCDE-B333-4594-8C13-E8646D55C44A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Manuela Toro Peláez</a:t>
          </a:r>
          <a:endParaRPr lang="es-CO" sz="1800" dirty="0"/>
        </a:p>
      </dgm:t>
    </dgm:pt>
    <dgm:pt modelId="{58DCF97F-892A-472F-A019-1A2C47A1A437}" type="sibTrans" cxnId="{417AB3FE-81B3-4686-BE68-5EA4FB395501}">
      <dgm:prSet/>
      <dgm:spPr/>
      <dgm:t>
        <a:bodyPr/>
        <a:lstStyle/>
        <a:p>
          <a:endParaRPr lang="es-CO" dirty="0"/>
        </a:p>
      </dgm:t>
    </dgm:pt>
    <dgm:pt modelId="{DBDA72A3-6B85-4D7B-A6C4-6EADDFEE283A}" type="parTrans" cxnId="{417AB3FE-81B3-4686-BE68-5EA4FB395501}">
      <dgm:prSet/>
      <dgm:spPr/>
      <dgm:t>
        <a:bodyPr/>
        <a:lstStyle/>
        <a:p>
          <a:endParaRPr lang="es-CO" dirty="0"/>
        </a:p>
      </dgm:t>
    </dgm:pt>
    <dgm:pt modelId="{115A4DBC-1B38-45CC-8D29-0AF73CE879A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María Rosalía Restrepo González</a:t>
          </a:r>
          <a:endParaRPr lang="es-CO" sz="2400" i="1" dirty="0"/>
        </a:p>
      </dgm:t>
    </dgm:pt>
    <dgm:pt modelId="{0815C4A6-B09E-4715-B999-3CBDD24E7915}" type="parTrans" cxnId="{4F5E7767-496B-4484-9536-1D1C6942F337}">
      <dgm:prSet/>
      <dgm:spPr/>
      <dgm:t>
        <a:bodyPr/>
        <a:lstStyle/>
        <a:p>
          <a:endParaRPr lang="es-CO" dirty="0"/>
        </a:p>
      </dgm:t>
    </dgm:pt>
    <dgm:pt modelId="{031AE5AF-7C23-4053-91A4-21D9BA5C0B74}" type="sibTrans" cxnId="{4F5E7767-496B-4484-9536-1D1C6942F337}">
      <dgm:prSet/>
      <dgm:spPr/>
      <dgm:t>
        <a:bodyPr/>
        <a:lstStyle/>
        <a:p>
          <a:endParaRPr lang="es-CO" dirty="0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77101C03-1A9A-4256-9B20-12963A3FE4B6}" type="pres">
      <dgm:prSet presAssocID="{115A4DBC-1B38-45CC-8D29-0AF73CE879AD}" presName="vertOne" presStyleCnt="0"/>
      <dgm:spPr/>
    </dgm:pt>
    <dgm:pt modelId="{AFB85ECE-BC3D-4B38-BFB6-9049B4DEC326}" type="pres">
      <dgm:prSet presAssocID="{115A4DBC-1B38-45CC-8D29-0AF73CE879AD}" presName="txOne" presStyleLbl="node0" presStyleIdx="0" presStyleCnt="1" custLinFactNeighborX="503" custLinFactNeighborY="4857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AB340F0-012A-418A-ABE3-B9FE6B99B19E}" type="pres">
      <dgm:prSet presAssocID="{115A4DBC-1B38-45CC-8D29-0AF73CE879AD}" presName="parTransOne" presStyleCnt="0"/>
      <dgm:spPr/>
    </dgm:pt>
    <dgm:pt modelId="{2634E5CB-7535-406A-9A87-D1E794D91DDC}" type="pres">
      <dgm:prSet presAssocID="{115A4DBC-1B38-45CC-8D29-0AF73CE879AD}" presName="horzOne" presStyleCnt="0"/>
      <dgm:spPr/>
    </dgm:pt>
    <dgm:pt modelId="{832E5CFA-296E-4EE9-A937-7F11B6D06FEC}" type="pres">
      <dgm:prSet presAssocID="{AF999A27-108E-4159-BE80-8CFEE3D74D80}" presName="vertTwo" presStyleCnt="0"/>
      <dgm:spPr/>
    </dgm:pt>
    <dgm:pt modelId="{B6D3B865-BED1-41D5-94D3-EF0C08EEC4D6}" type="pres">
      <dgm:prSet presAssocID="{AF999A27-108E-4159-BE80-8CFEE3D74D80}" presName="txTwo" presStyleLbl="node2" presStyleIdx="0" presStyleCnt="1" custLinFactNeighborX="-449" custLinFactNeighborY="3230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4BF9095-3F4F-4E7A-9BD9-EA6CBF668FBB}" type="pres">
      <dgm:prSet presAssocID="{AF999A27-108E-4159-BE80-8CFEE3D74D80}" presName="parTransTwo" presStyleCnt="0"/>
      <dgm:spPr/>
    </dgm:pt>
    <dgm:pt modelId="{FFE94F00-4719-4AAA-839E-49667717C60B}" type="pres">
      <dgm:prSet presAssocID="{AF999A27-108E-4159-BE80-8CFEE3D74D80}" presName="horzTwo" presStyleCnt="0"/>
      <dgm:spPr/>
    </dgm:pt>
    <dgm:pt modelId="{AD48041E-3DAD-405A-8C5B-ADE126C45480}" type="pres">
      <dgm:prSet presAssocID="{253D53A2-6341-495D-8663-D273FFBD0A42}" presName="vertThree" presStyleCnt="0"/>
      <dgm:spPr/>
    </dgm:pt>
    <dgm:pt modelId="{ACCDC234-B96B-47FF-89C9-7EA856BC3C53}" type="pres">
      <dgm:prSet presAssocID="{253D53A2-6341-495D-8663-D273FFBD0A42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381826D-A53F-4E7B-BB92-9FA2FB6FC145}" type="pres">
      <dgm:prSet presAssocID="{253D53A2-6341-495D-8663-D273FFBD0A42}" presName="parTransThree" presStyleCnt="0"/>
      <dgm:spPr/>
    </dgm:pt>
    <dgm:pt modelId="{F7889EC8-2E70-4878-898E-B966EE1DE411}" type="pres">
      <dgm:prSet presAssocID="{253D53A2-6341-495D-8663-D273FFBD0A42}" presName="horzThree" presStyleCnt="0"/>
      <dgm:spPr/>
    </dgm:pt>
    <dgm:pt modelId="{05B598B2-D6FE-4B0B-965D-4C3CED174599}" type="pres">
      <dgm:prSet presAssocID="{1C037F5C-E688-4AE1-A918-4F3C7B0436B4}" presName="vertFour" presStyleCnt="0">
        <dgm:presLayoutVars>
          <dgm:chPref val="3"/>
        </dgm:presLayoutVars>
      </dgm:prSet>
      <dgm:spPr/>
    </dgm:pt>
    <dgm:pt modelId="{29A9DE86-97FF-4187-A90B-E7FD0A26BC05}" type="pres">
      <dgm:prSet presAssocID="{1C037F5C-E688-4AE1-A918-4F3C7B0436B4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8A59B94-1A77-4CF2-ADE7-3C73ED64572B}" type="pres">
      <dgm:prSet presAssocID="{1C037F5C-E688-4AE1-A918-4F3C7B0436B4}" presName="horzFour" presStyleCnt="0"/>
      <dgm:spPr/>
    </dgm:pt>
    <dgm:pt modelId="{76F76951-16FA-4E1D-8B5B-02E337EC7AB2}" type="pres">
      <dgm:prSet presAssocID="{0169FC82-0B70-4AB4-87A2-875205A9EC2D}" presName="sibSpaceFour" presStyleCnt="0"/>
      <dgm:spPr/>
    </dgm:pt>
    <dgm:pt modelId="{0FFBE874-4CE5-4F3D-9D38-4F478D5692FB}" type="pres">
      <dgm:prSet presAssocID="{956FCCDE-B333-4594-8C13-E8646D55C44A}" presName="vertFour" presStyleCnt="0">
        <dgm:presLayoutVars>
          <dgm:chPref val="3"/>
        </dgm:presLayoutVars>
      </dgm:prSet>
      <dgm:spPr/>
    </dgm:pt>
    <dgm:pt modelId="{C60F285E-436F-4397-8648-A51E3B677430}" type="pres">
      <dgm:prSet presAssocID="{956FCCDE-B333-4594-8C13-E8646D55C44A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C856A68-888D-4911-9F05-2116515A2844}" type="pres">
      <dgm:prSet presAssocID="{956FCCDE-B333-4594-8C13-E8646D55C44A}" presName="parTransFour" presStyleCnt="0"/>
      <dgm:spPr/>
    </dgm:pt>
    <dgm:pt modelId="{29EEA4A7-41E1-4A0B-96DE-C080C68D348E}" type="pres">
      <dgm:prSet presAssocID="{956FCCDE-B333-4594-8C13-E8646D55C44A}" presName="horzFour" presStyleCnt="0"/>
      <dgm:spPr/>
    </dgm:pt>
    <dgm:pt modelId="{8BC06BEA-98B4-42D3-933C-EE0F289ABEE4}" type="pres">
      <dgm:prSet presAssocID="{6892DBC0-9D68-487E-A0E9-DD27BE730FBF}" presName="vertFour" presStyleCnt="0">
        <dgm:presLayoutVars>
          <dgm:chPref val="3"/>
        </dgm:presLayoutVars>
      </dgm:prSet>
      <dgm:spPr/>
    </dgm:pt>
    <dgm:pt modelId="{7CE6C414-1ECE-4703-861F-DBB8F6E99C59}" type="pres">
      <dgm:prSet presAssocID="{6892DBC0-9D68-487E-A0E9-DD27BE730FBF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64D8B98-0924-4D46-A311-0B8802EAFAED}" type="pres">
      <dgm:prSet presAssocID="{6892DBC0-9D68-487E-A0E9-DD27BE730FBF}" presName="horzFour" presStyleCnt="0"/>
      <dgm:spPr/>
    </dgm:pt>
    <dgm:pt modelId="{1F007E1C-5EA8-4A24-A58D-5DCE3F403EB2}" type="pres">
      <dgm:prSet presAssocID="{CA94EA04-610D-4D18-B7BC-6DEF7BE9573F}" presName="sibSpaceFour" presStyleCnt="0"/>
      <dgm:spPr/>
    </dgm:pt>
    <dgm:pt modelId="{3A53B2CF-703A-4DCA-99E6-08A7092DED69}" type="pres">
      <dgm:prSet presAssocID="{9E1BDB0B-AFA1-48C0-9D9E-4416FA3DEE93}" presName="vertFour" presStyleCnt="0">
        <dgm:presLayoutVars>
          <dgm:chPref val="3"/>
        </dgm:presLayoutVars>
      </dgm:prSet>
      <dgm:spPr/>
    </dgm:pt>
    <dgm:pt modelId="{76A85749-45B4-4EAF-97A6-F2F2F837784F}" type="pres">
      <dgm:prSet presAssocID="{9E1BDB0B-AFA1-48C0-9D9E-4416FA3DEE93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2915C23-10CC-407F-8690-0F9D6E632A71}" type="pres">
      <dgm:prSet presAssocID="{9E1BDB0B-AFA1-48C0-9D9E-4416FA3DEE93}" presName="horzFour" presStyleCnt="0"/>
      <dgm:spPr/>
    </dgm:pt>
  </dgm:ptLst>
  <dgm:cxnLst>
    <dgm:cxn modelId="{F18C9EF4-D5CD-4FF5-985F-BCA89156F7DD}" type="presOf" srcId="{AF999A27-108E-4159-BE80-8CFEE3D74D80}" destId="{B6D3B865-BED1-41D5-94D3-EF0C08EEC4D6}" srcOrd="0" destOrd="0" presId="urn:microsoft.com/office/officeart/2005/8/layout/hierarchy4"/>
    <dgm:cxn modelId="{C9B2F70B-07B6-4225-AB89-DCFF82D98728}" type="presOf" srcId="{253D53A2-6341-495D-8663-D273FFBD0A42}" destId="{ACCDC234-B96B-47FF-89C9-7EA856BC3C53}" srcOrd="0" destOrd="0" presId="urn:microsoft.com/office/officeart/2005/8/layout/hierarchy4"/>
    <dgm:cxn modelId="{FDB59422-F3CE-4FD1-932F-7980EF2B9DE6}" type="presOf" srcId="{115A4DBC-1B38-45CC-8D29-0AF73CE879AD}" destId="{AFB85ECE-BC3D-4B38-BFB6-9049B4DEC326}" srcOrd="0" destOrd="0" presId="urn:microsoft.com/office/officeart/2005/8/layout/hierarchy4"/>
    <dgm:cxn modelId="{8C8F97F7-746E-43B8-86D5-B3EF1D4C50D6}" type="presOf" srcId="{6892DBC0-9D68-487E-A0E9-DD27BE730FBF}" destId="{7CE6C414-1ECE-4703-861F-DBB8F6E99C59}" srcOrd="0" destOrd="0" presId="urn:microsoft.com/office/officeart/2005/8/layout/hierarchy4"/>
    <dgm:cxn modelId="{3A513B4C-D1D5-4178-ADF3-D0E4AA38110A}" srcId="{956FCCDE-B333-4594-8C13-E8646D55C44A}" destId="{6892DBC0-9D68-487E-A0E9-DD27BE730FBF}" srcOrd="0" destOrd="0" parTransId="{94B01AB5-BDE7-43C5-BC30-7D2E8FE8CA0C}" sibTransId="{CA94EA04-610D-4D18-B7BC-6DEF7BE9573F}"/>
    <dgm:cxn modelId="{E2DC8629-FA28-4123-929B-32212C0AB4B2}" srcId="{115A4DBC-1B38-45CC-8D29-0AF73CE879AD}" destId="{AF999A27-108E-4159-BE80-8CFEE3D74D80}" srcOrd="0" destOrd="0" parTransId="{403C1AF7-EC1D-492E-9385-71579D4BF363}" sibTransId="{3FFE8D81-D257-45FC-84AC-2F417A7CC8E0}"/>
    <dgm:cxn modelId="{F6B7014D-DBF1-41A7-A022-33BEF890D373}" type="presOf" srcId="{1C037F5C-E688-4AE1-A918-4F3C7B0436B4}" destId="{29A9DE86-97FF-4187-A90B-E7FD0A26BC05}" srcOrd="0" destOrd="0" presId="urn:microsoft.com/office/officeart/2005/8/layout/hierarchy4"/>
    <dgm:cxn modelId="{4F5E7767-496B-4484-9536-1D1C6942F337}" srcId="{10ED40AF-DFB1-4943-B6DB-2A904FAA918A}" destId="{115A4DBC-1B38-45CC-8D29-0AF73CE879AD}" srcOrd="0" destOrd="0" parTransId="{0815C4A6-B09E-4715-B999-3CBDD24E7915}" sibTransId="{031AE5AF-7C23-4053-91A4-21D9BA5C0B74}"/>
    <dgm:cxn modelId="{0479FAA5-C90C-4A67-AF04-ED49727987B8}" srcId="{253D53A2-6341-495D-8663-D273FFBD0A42}" destId="{1C037F5C-E688-4AE1-A918-4F3C7B0436B4}" srcOrd="0" destOrd="0" parTransId="{58D7DAE4-FF79-4C0B-A90C-14BE58F7243F}" sibTransId="{0169FC82-0B70-4AB4-87A2-875205A9EC2D}"/>
    <dgm:cxn modelId="{E0588AF6-B696-4FD0-810F-7647FB215A51}" type="presOf" srcId="{10ED40AF-DFB1-4943-B6DB-2A904FAA918A}" destId="{E75BF49A-0BBD-418B-A465-D5C73CDDC862}" srcOrd="0" destOrd="0" presId="urn:microsoft.com/office/officeart/2005/8/layout/hierarchy4"/>
    <dgm:cxn modelId="{5984AE18-C456-4652-A606-2AA05C400DFC}" type="presOf" srcId="{956FCCDE-B333-4594-8C13-E8646D55C44A}" destId="{C60F285E-436F-4397-8648-A51E3B677430}" srcOrd="0" destOrd="0" presId="urn:microsoft.com/office/officeart/2005/8/layout/hierarchy4"/>
    <dgm:cxn modelId="{A39CB2FF-43A9-490F-936E-631119D268C9}" srcId="{956FCCDE-B333-4594-8C13-E8646D55C44A}" destId="{9E1BDB0B-AFA1-48C0-9D9E-4416FA3DEE93}" srcOrd="1" destOrd="0" parTransId="{77CCC430-77BC-44B4-AF4B-81F5A40C6002}" sibTransId="{9DC90C60-65E9-42F3-A651-AC88810722C6}"/>
    <dgm:cxn modelId="{63AFF167-6AF0-48FD-A83A-698E2E547E9F}" type="presOf" srcId="{9E1BDB0B-AFA1-48C0-9D9E-4416FA3DEE93}" destId="{76A85749-45B4-4EAF-97A6-F2F2F837784F}" srcOrd="0" destOrd="0" presId="urn:microsoft.com/office/officeart/2005/8/layout/hierarchy4"/>
    <dgm:cxn modelId="{417AB3FE-81B3-4686-BE68-5EA4FB395501}" srcId="{253D53A2-6341-495D-8663-D273FFBD0A42}" destId="{956FCCDE-B333-4594-8C13-E8646D55C44A}" srcOrd="1" destOrd="0" parTransId="{DBDA72A3-6B85-4D7B-A6C4-6EADDFEE283A}" sibTransId="{58DCF97F-892A-472F-A019-1A2C47A1A437}"/>
    <dgm:cxn modelId="{590AEA45-07DA-483A-ABE1-B90CD4E71962}" srcId="{AF999A27-108E-4159-BE80-8CFEE3D74D80}" destId="{253D53A2-6341-495D-8663-D273FFBD0A42}" srcOrd="0" destOrd="0" parTransId="{88A2C647-5FC2-4445-8A88-4C3E65FD7F54}" sibTransId="{5A842245-E765-4DDC-90FC-555EC6F2C812}"/>
    <dgm:cxn modelId="{633B4017-3D2D-469A-B8DF-718509217177}" type="presParOf" srcId="{E75BF49A-0BBD-418B-A465-D5C73CDDC862}" destId="{77101C03-1A9A-4256-9B20-12963A3FE4B6}" srcOrd="0" destOrd="0" presId="urn:microsoft.com/office/officeart/2005/8/layout/hierarchy4"/>
    <dgm:cxn modelId="{F4F4AE2A-16F3-4BE5-9C27-72E7F1A12150}" type="presParOf" srcId="{77101C03-1A9A-4256-9B20-12963A3FE4B6}" destId="{AFB85ECE-BC3D-4B38-BFB6-9049B4DEC326}" srcOrd="0" destOrd="0" presId="urn:microsoft.com/office/officeart/2005/8/layout/hierarchy4"/>
    <dgm:cxn modelId="{150C6BC7-C06F-4D42-A7DE-E40A7D016BDD}" type="presParOf" srcId="{77101C03-1A9A-4256-9B20-12963A3FE4B6}" destId="{7AB340F0-012A-418A-ABE3-B9FE6B99B19E}" srcOrd="1" destOrd="0" presId="urn:microsoft.com/office/officeart/2005/8/layout/hierarchy4"/>
    <dgm:cxn modelId="{2F3954A7-52E1-485F-9985-4C059C8445B7}" type="presParOf" srcId="{77101C03-1A9A-4256-9B20-12963A3FE4B6}" destId="{2634E5CB-7535-406A-9A87-D1E794D91DDC}" srcOrd="2" destOrd="0" presId="urn:microsoft.com/office/officeart/2005/8/layout/hierarchy4"/>
    <dgm:cxn modelId="{61C871E2-4C47-46DD-B50F-3EFFCF477AE2}" type="presParOf" srcId="{2634E5CB-7535-406A-9A87-D1E794D91DDC}" destId="{832E5CFA-296E-4EE9-A937-7F11B6D06FEC}" srcOrd="0" destOrd="0" presId="urn:microsoft.com/office/officeart/2005/8/layout/hierarchy4"/>
    <dgm:cxn modelId="{6858D18C-854A-4DEA-9CF7-AF4072CD9FB8}" type="presParOf" srcId="{832E5CFA-296E-4EE9-A937-7F11B6D06FEC}" destId="{B6D3B865-BED1-41D5-94D3-EF0C08EEC4D6}" srcOrd="0" destOrd="0" presId="urn:microsoft.com/office/officeart/2005/8/layout/hierarchy4"/>
    <dgm:cxn modelId="{EBD7CB1E-D9A2-4AC3-B900-FAA34C87625E}" type="presParOf" srcId="{832E5CFA-296E-4EE9-A937-7F11B6D06FEC}" destId="{A4BF9095-3F4F-4E7A-9BD9-EA6CBF668FBB}" srcOrd="1" destOrd="0" presId="urn:microsoft.com/office/officeart/2005/8/layout/hierarchy4"/>
    <dgm:cxn modelId="{D00A065B-FE6D-406C-B3F4-E62D02A943EB}" type="presParOf" srcId="{832E5CFA-296E-4EE9-A937-7F11B6D06FEC}" destId="{FFE94F00-4719-4AAA-839E-49667717C60B}" srcOrd="2" destOrd="0" presId="urn:microsoft.com/office/officeart/2005/8/layout/hierarchy4"/>
    <dgm:cxn modelId="{CBBFBA51-5680-4703-B74A-321966C0C6DE}" type="presParOf" srcId="{FFE94F00-4719-4AAA-839E-49667717C60B}" destId="{AD48041E-3DAD-405A-8C5B-ADE126C45480}" srcOrd="0" destOrd="0" presId="urn:microsoft.com/office/officeart/2005/8/layout/hierarchy4"/>
    <dgm:cxn modelId="{1AB50C2B-BA43-44F2-A59D-0055E8F51740}" type="presParOf" srcId="{AD48041E-3DAD-405A-8C5B-ADE126C45480}" destId="{ACCDC234-B96B-47FF-89C9-7EA856BC3C53}" srcOrd="0" destOrd="0" presId="urn:microsoft.com/office/officeart/2005/8/layout/hierarchy4"/>
    <dgm:cxn modelId="{04DE3A3E-B036-45ED-996E-615F4006A0D0}" type="presParOf" srcId="{AD48041E-3DAD-405A-8C5B-ADE126C45480}" destId="{9381826D-A53F-4E7B-BB92-9FA2FB6FC145}" srcOrd="1" destOrd="0" presId="urn:microsoft.com/office/officeart/2005/8/layout/hierarchy4"/>
    <dgm:cxn modelId="{E79EC126-BFB1-44EE-B238-718152B78171}" type="presParOf" srcId="{AD48041E-3DAD-405A-8C5B-ADE126C45480}" destId="{F7889EC8-2E70-4878-898E-B966EE1DE411}" srcOrd="2" destOrd="0" presId="urn:microsoft.com/office/officeart/2005/8/layout/hierarchy4"/>
    <dgm:cxn modelId="{17401E23-062B-40B9-81D3-8695989126F2}" type="presParOf" srcId="{F7889EC8-2E70-4878-898E-B966EE1DE411}" destId="{05B598B2-D6FE-4B0B-965D-4C3CED174599}" srcOrd="0" destOrd="0" presId="urn:microsoft.com/office/officeart/2005/8/layout/hierarchy4"/>
    <dgm:cxn modelId="{DA98648B-CBAD-4D69-8F49-B3A42221EECB}" type="presParOf" srcId="{05B598B2-D6FE-4B0B-965D-4C3CED174599}" destId="{29A9DE86-97FF-4187-A90B-E7FD0A26BC05}" srcOrd="0" destOrd="0" presId="urn:microsoft.com/office/officeart/2005/8/layout/hierarchy4"/>
    <dgm:cxn modelId="{87484629-6820-45C0-8973-DF3E4B84FF6A}" type="presParOf" srcId="{05B598B2-D6FE-4B0B-965D-4C3CED174599}" destId="{68A59B94-1A77-4CF2-ADE7-3C73ED64572B}" srcOrd="1" destOrd="0" presId="urn:microsoft.com/office/officeart/2005/8/layout/hierarchy4"/>
    <dgm:cxn modelId="{5351E955-8918-4B01-84AB-EB356B59E701}" type="presParOf" srcId="{F7889EC8-2E70-4878-898E-B966EE1DE411}" destId="{76F76951-16FA-4E1D-8B5B-02E337EC7AB2}" srcOrd="1" destOrd="0" presId="urn:microsoft.com/office/officeart/2005/8/layout/hierarchy4"/>
    <dgm:cxn modelId="{86F538C0-AB69-47A6-A844-BB5984891F91}" type="presParOf" srcId="{F7889EC8-2E70-4878-898E-B966EE1DE411}" destId="{0FFBE874-4CE5-4F3D-9D38-4F478D5692FB}" srcOrd="2" destOrd="0" presId="urn:microsoft.com/office/officeart/2005/8/layout/hierarchy4"/>
    <dgm:cxn modelId="{D7744FD3-47CF-4A0E-B5F2-CA68CA880F9C}" type="presParOf" srcId="{0FFBE874-4CE5-4F3D-9D38-4F478D5692FB}" destId="{C60F285E-436F-4397-8648-A51E3B677430}" srcOrd="0" destOrd="0" presId="urn:microsoft.com/office/officeart/2005/8/layout/hierarchy4"/>
    <dgm:cxn modelId="{EDEC61C7-7685-4AE3-AFE1-5373C1F90BA4}" type="presParOf" srcId="{0FFBE874-4CE5-4F3D-9D38-4F478D5692FB}" destId="{EC856A68-888D-4911-9F05-2116515A2844}" srcOrd="1" destOrd="0" presId="urn:microsoft.com/office/officeart/2005/8/layout/hierarchy4"/>
    <dgm:cxn modelId="{31E04865-8114-4197-BC72-48AD03144527}" type="presParOf" srcId="{0FFBE874-4CE5-4F3D-9D38-4F478D5692FB}" destId="{29EEA4A7-41E1-4A0B-96DE-C080C68D348E}" srcOrd="2" destOrd="0" presId="urn:microsoft.com/office/officeart/2005/8/layout/hierarchy4"/>
    <dgm:cxn modelId="{7D77E683-C26F-4DC4-85B8-408A0C5BC753}" type="presParOf" srcId="{29EEA4A7-41E1-4A0B-96DE-C080C68D348E}" destId="{8BC06BEA-98B4-42D3-933C-EE0F289ABEE4}" srcOrd="0" destOrd="0" presId="urn:microsoft.com/office/officeart/2005/8/layout/hierarchy4"/>
    <dgm:cxn modelId="{9ACA243E-0A02-48B4-B865-DE3B90378D77}" type="presParOf" srcId="{8BC06BEA-98B4-42D3-933C-EE0F289ABEE4}" destId="{7CE6C414-1ECE-4703-861F-DBB8F6E99C59}" srcOrd="0" destOrd="0" presId="urn:microsoft.com/office/officeart/2005/8/layout/hierarchy4"/>
    <dgm:cxn modelId="{1E303152-A6BE-43D5-9B3B-C804D456FAA8}" type="presParOf" srcId="{8BC06BEA-98B4-42D3-933C-EE0F289ABEE4}" destId="{364D8B98-0924-4D46-A311-0B8802EAFAED}" srcOrd="1" destOrd="0" presId="urn:microsoft.com/office/officeart/2005/8/layout/hierarchy4"/>
    <dgm:cxn modelId="{C2DC1BAC-4486-4940-96DD-0E5D8B79C1CA}" type="presParOf" srcId="{29EEA4A7-41E1-4A0B-96DE-C080C68D348E}" destId="{1F007E1C-5EA8-4A24-A58D-5DCE3F403EB2}" srcOrd="1" destOrd="0" presId="urn:microsoft.com/office/officeart/2005/8/layout/hierarchy4"/>
    <dgm:cxn modelId="{BFC678BF-1AFC-4282-BE68-A445E1D148F2}" type="presParOf" srcId="{29EEA4A7-41E1-4A0B-96DE-C080C68D348E}" destId="{3A53B2CF-703A-4DCA-99E6-08A7092DED69}" srcOrd="2" destOrd="0" presId="urn:microsoft.com/office/officeart/2005/8/layout/hierarchy4"/>
    <dgm:cxn modelId="{DA7BDC50-8FD9-44B4-821A-5431CFCDCC87}" type="presParOf" srcId="{3A53B2CF-703A-4DCA-99E6-08A7092DED69}" destId="{76A85749-45B4-4EAF-97A6-F2F2F837784F}" srcOrd="0" destOrd="0" presId="urn:microsoft.com/office/officeart/2005/8/layout/hierarchy4"/>
    <dgm:cxn modelId="{6BDA093F-9A28-4D0B-94BD-D8FBD8D3BC39}" type="presParOf" srcId="{3A53B2CF-703A-4DCA-99E6-08A7092DED69}" destId="{D2915C23-10CC-407F-8690-0F9D6E632A71}" srcOrd="1" destOrd="0" presId="urn:microsoft.com/office/officeart/2005/8/layout/hierarchy4"/>
  </dgm:cxnLst>
  <dgm:bg/>
  <dgm:whole/>
</dgm:dataModel>
</file>

<file path=ppt/diagrams/data151.xml><?xml version="1.0" encoding="utf-8"?>
<dgm:dataModel xmlns:dgm="http://schemas.openxmlformats.org/drawingml/2006/diagram" xmlns:a="http://schemas.openxmlformats.org/drawingml/2006/main">
  <dgm:ptLst>
    <dgm:pt modelId="{6FF33F29-34EF-43CE-918B-1ADC6606BB9C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1DF5ACC7-22CA-4A33-B3EC-C05EA86A2250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i="0" dirty="0" smtClean="0"/>
            <a:t>Catalina Zapata de Cárdenas Valero</a:t>
          </a:r>
          <a:endParaRPr lang="es-CO" sz="2000" i="0" dirty="0"/>
        </a:p>
      </dgm:t>
    </dgm:pt>
    <dgm:pt modelId="{1228E462-A098-4C4A-9202-4E2E330E1C06}" type="parTrans" cxnId="{178792DD-D0F6-446E-9942-CD8C482D7E00}">
      <dgm:prSet/>
      <dgm:spPr/>
      <dgm:t>
        <a:bodyPr/>
        <a:lstStyle/>
        <a:p>
          <a:endParaRPr lang="es-CO"/>
        </a:p>
      </dgm:t>
    </dgm:pt>
    <dgm:pt modelId="{63007652-4553-44F4-A62D-74835D50C948}" type="sibTrans" cxnId="{178792DD-D0F6-446E-9942-CD8C482D7E00}">
      <dgm:prSet/>
      <dgm:spPr/>
      <dgm:t>
        <a:bodyPr/>
        <a:lstStyle/>
        <a:p>
          <a:endParaRPr lang="es-CO"/>
        </a:p>
      </dgm:t>
    </dgm:pt>
    <dgm:pt modelId="{6A515F2B-4FC1-453C-9CFB-BC96A2FA8E8D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Luis                           Zapata de Cárdenas </a:t>
          </a:r>
          <a:endParaRPr lang="es-CO" sz="1800" dirty="0"/>
        </a:p>
      </dgm:t>
    </dgm:pt>
    <dgm:pt modelId="{362885C2-489D-41B9-8A34-D259CDAD82D6}" type="parTrans" cxnId="{563B2625-BEA1-4610-8288-5E868045E5DB}">
      <dgm:prSet/>
      <dgm:spPr/>
      <dgm:t>
        <a:bodyPr/>
        <a:lstStyle/>
        <a:p>
          <a:endParaRPr lang="es-CO"/>
        </a:p>
      </dgm:t>
    </dgm:pt>
    <dgm:pt modelId="{F692722F-3D6E-42CE-93ED-19D5C7EEED15}" type="sibTrans" cxnId="{563B2625-BEA1-4610-8288-5E868045E5DB}">
      <dgm:prSet/>
      <dgm:spPr/>
      <dgm:t>
        <a:bodyPr/>
        <a:lstStyle/>
        <a:p>
          <a:endParaRPr lang="es-CO"/>
        </a:p>
      </dgm:t>
    </dgm:pt>
    <dgm:pt modelId="{FA001608-3674-452F-B618-1FA7CE12F058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Mariana Valero de Velasco</a:t>
          </a:r>
          <a:endParaRPr lang="es-CO" sz="1800" dirty="0"/>
        </a:p>
      </dgm:t>
    </dgm:pt>
    <dgm:pt modelId="{4B195E6F-0206-406C-9BAD-CB3FF612A201}" type="parTrans" cxnId="{042054C6-510D-46B8-BD69-551E16CA9227}">
      <dgm:prSet/>
      <dgm:spPr/>
      <dgm:t>
        <a:bodyPr/>
        <a:lstStyle/>
        <a:p>
          <a:endParaRPr lang="es-CO"/>
        </a:p>
      </dgm:t>
    </dgm:pt>
    <dgm:pt modelId="{FDFA8ED0-3E27-4F83-848D-5216888019D3}" type="sibTrans" cxnId="{042054C6-510D-46B8-BD69-551E16CA9227}">
      <dgm:prSet/>
      <dgm:spPr/>
      <dgm:t>
        <a:bodyPr/>
        <a:lstStyle/>
        <a:p>
          <a:endParaRPr lang="es-CO"/>
        </a:p>
      </dgm:t>
    </dgm:pt>
    <dgm:pt modelId="{E5EC8533-2B35-44C9-BBD4-CD6016F7C01A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Martín                    García Valero</a:t>
          </a:r>
          <a:endParaRPr lang="es-CO" sz="1800" dirty="0"/>
        </a:p>
      </dgm:t>
    </dgm:pt>
    <dgm:pt modelId="{F6F24666-5F0C-437B-BD9F-E0C9D6754A34}" type="parTrans" cxnId="{903A3192-DF5A-451D-8F93-FD34072E79EF}">
      <dgm:prSet/>
      <dgm:spPr/>
      <dgm:t>
        <a:bodyPr/>
        <a:lstStyle/>
        <a:p>
          <a:endParaRPr lang="es-CO"/>
        </a:p>
      </dgm:t>
    </dgm:pt>
    <dgm:pt modelId="{1A1B4A9C-C8B4-4385-8D83-6A1D2E26DA40}" type="sibTrans" cxnId="{903A3192-DF5A-451D-8F93-FD34072E79EF}">
      <dgm:prSet/>
      <dgm:spPr/>
      <dgm:t>
        <a:bodyPr/>
        <a:lstStyle/>
        <a:p>
          <a:endParaRPr lang="es-CO"/>
        </a:p>
      </dgm:t>
    </dgm:pt>
    <dgm:pt modelId="{6B4E8787-1403-4CA0-9742-35AA6237C4D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Isabel                            Blasco de Velasco</a:t>
          </a:r>
          <a:endParaRPr lang="es-CO" sz="1800" dirty="0"/>
        </a:p>
      </dgm:t>
    </dgm:pt>
    <dgm:pt modelId="{67E33615-F4C1-44EB-9A4C-041F5FFAC2F8}" type="parTrans" cxnId="{2C8CE4A6-E4CA-496D-9133-D1048F924764}">
      <dgm:prSet/>
      <dgm:spPr/>
      <dgm:t>
        <a:bodyPr/>
        <a:lstStyle/>
        <a:p>
          <a:endParaRPr lang="es-CO"/>
        </a:p>
      </dgm:t>
    </dgm:pt>
    <dgm:pt modelId="{DB21E04C-E69C-4336-8A45-EBE26797BEE3}" type="sibTrans" cxnId="{2C8CE4A6-E4CA-496D-9133-D1048F924764}">
      <dgm:prSet/>
      <dgm:spPr/>
      <dgm:t>
        <a:bodyPr/>
        <a:lstStyle/>
        <a:p>
          <a:endParaRPr lang="es-CO"/>
        </a:p>
      </dgm:t>
    </dgm:pt>
    <dgm:pt modelId="{2A1DCD81-747A-434F-A481-6C0DEEC08E81}">
      <dgm:prSet/>
      <dgm:spPr/>
      <dgm:t>
        <a:bodyPr/>
        <a:lstStyle/>
        <a:p>
          <a:endParaRPr lang="es-CO" dirty="0"/>
        </a:p>
      </dgm:t>
    </dgm:pt>
    <dgm:pt modelId="{7D9B915F-FCC7-453B-9418-BD229F8E57E2}" type="parTrans" cxnId="{AC1C9724-6AF7-4818-BB2B-481DBBD7A02D}">
      <dgm:prSet/>
      <dgm:spPr/>
      <dgm:t>
        <a:bodyPr/>
        <a:lstStyle/>
        <a:p>
          <a:endParaRPr lang="es-CO"/>
        </a:p>
      </dgm:t>
    </dgm:pt>
    <dgm:pt modelId="{BC29D1AF-9FC7-4C6F-A245-181805E8237A}" type="sibTrans" cxnId="{AC1C9724-6AF7-4818-BB2B-481DBBD7A02D}">
      <dgm:prSet/>
      <dgm:spPr/>
      <dgm:t>
        <a:bodyPr/>
        <a:lstStyle/>
        <a:p>
          <a:endParaRPr lang="es-CO"/>
        </a:p>
      </dgm:t>
    </dgm:pt>
    <dgm:pt modelId="{FEC06555-D218-4157-A8E0-F92DBFD5EE4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Cristóbal Toro Zapata</a:t>
          </a:r>
          <a:endParaRPr lang="es-CO" sz="2400" i="1" dirty="0"/>
        </a:p>
      </dgm:t>
    </dgm:pt>
    <dgm:pt modelId="{F8EADFF9-1FBE-435E-81C2-A4F9D981C56D}" type="parTrans" cxnId="{0C9112AD-7700-4885-9F69-CBB3D7E91E86}">
      <dgm:prSet/>
      <dgm:spPr/>
      <dgm:t>
        <a:bodyPr/>
        <a:lstStyle/>
        <a:p>
          <a:endParaRPr lang="es-CO"/>
        </a:p>
      </dgm:t>
    </dgm:pt>
    <dgm:pt modelId="{55132D54-31BC-409C-9DAA-7421D690A6C2}" type="sibTrans" cxnId="{0C9112AD-7700-4885-9F69-CBB3D7E91E86}">
      <dgm:prSet/>
      <dgm:spPr/>
      <dgm:t>
        <a:bodyPr/>
        <a:lstStyle/>
        <a:p>
          <a:endParaRPr lang="es-CO"/>
        </a:p>
      </dgm:t>
    </dgm:pt>
    <dgm:pt modelId="{9C7B4CCF-7212-4769-9EB9-5AEADB300F0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Juan de Toro</a:t>
          </a:r>
          <a:endParaRPr lang="es-CO" sz="2000" dirty="0"/>
        </a:p>
      </dgm:t>
    </dgm:pt>
    <dgm:pt modelId="{D5E142A9-EC3C-41C2-9DDC-EB99BFF307A3}" type="parTrans" cxnId="{2978FCC2-CEBD-493B-9A51-09FE372FBA7D}">
      <dgm:prSet/>
      <dgm:spPr/>
      <dgm:t>
        <a:bodyPr/>
        <a:lstStyle/>
        <a:p>
          <a:endParaRPr lang="es-CO"/>
        </a:p>
      </dgm:t>
    </dgm:pt>
    <dgm:pt modelId="{0C74A4CC-7638-4FE9-9CD2-6A5E88900F64}" type="sibTrans" cxnId="{2978FCC2-CEBD-493B-9A51-09FE372FBA7D}">
      <dgm:prSet/>
      <dgm:spPr/>
      <dgm:t>
        <a:bodyPr/>
        <a:lstStyle/>
        <a:p>
          <a:endParaRPr lang="es-CO"/>
        </a:p>
      </dgm:t>
    </dgm:pt>
    <dgm:pt modelId="{71045D03-7E2F-4B87-804C-F40BE384847E}" type="pres">
      <dgm:prSet presAssocID="{6FF33F29-34EF-43CE-918B-1ADC6606BB9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2E9E10AA-4216-4BD8-9075-30BAC5598C07}" type="pres">
      <dgm:prSet presAssocID="{2A1DCD81-747A-434F-A481-6C0DEEC08E81}" presName="vertOne" presStyleCnt="0"/>
      <dgm:spPr/>
    </dgm:pt>
    <dgm:pt modelId="{FD0CFF26-594F-44FE-975C-EA0DE5409871}" type="pres">
      <dgm:prSet presAssocID="{2A1DCD81-747A-434F-A481-6C0DEEC08E81}" presName="txOne" presStyleLbl="node0" presStyleIdx="0" presStyleCnt="2" custFlipHor="1" custScaleX="2351" custScaleY="435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0275451-F0B2-4653-821D-22E53D6ADE3B}" type="pres">
      <dgm:prSet presAssocID="{2A1DCD81-747A-434F-A481-6C0DEEC08E81}" presName="horzOne" presStyleCnt="0"/>
      <dgm:spPr/>
    </dgm:pt>
    <dgm:pt modelId="{13E97347-5C55-4783-9F8F-215772E62E29}" type="pres">
      <dgm:prSet presAssocID="{BC29D1AF-9FC7-4C6F-A245-181805E8237A}" presName="sibSpaceOne" presStyleCnt="0"/>
      <dgm:spPr/>
    </dgm:pt>
    <dgm:pt modelId="{F733E011-8C58-4654-BC45-8A2B1FBD9E84}" type="pres">
      <dgm:prSet presAssocID="{FEC06555-D218-4157-A8E0-F92DBFD5EE42}" presName="vertOne" presStyleCnt="0"/>
      <dgm:spPr/>
    </dgm:pt>
    <dgm:pt modelId="{21E9CAAE-7D72-4083-BEFE-CB61E0C37FED}" type="pres">
      <dgm:prSet presAssocID="{FEC06555-D218-4157-A8E0-F92DBFD5EE42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2D79C0C-6895-440C-B461-8F14D8FC856B}" type="pres">
      <dgm:prSet presAssocID="{FEC06555-D218-4157-A8E0-F92DBFD5EE42}" presName="parTransOne" presStyleCnt="0"/>
      <dgm:spPr/>
    </dgm:pt>
    <dgm:pt modelId="{946AC945-3363-44E0-898A-E53F27B55A03}" type="pres">
      <dgm:prSet presAssocID="{FEC06555-D218-4157-A8E0-F92DBFD5EE42}" presName="horzOne" presStyleCnt="0"/>
      <dgm:spPr/>
    </dgm:pt>
    <dgm:pt modelId="{B9CD0954-32B7-462D-A5A2-9573A4F82D56}" type="pres">
      <dgm:prSet presAssocID="{9C7B4CCF-7212-4769-9EB9-5AEADB300F0A}" presName="vertTwo" presStyleCnt="0"/>
      <dgm:spPr/>
    </dgm:pt>
    <dgm:pt modelId="{020813AC-35FA-4D84-B772-02914377AE81}" type="pres">
      <dgm:prSet presAssocID="{9C7B4CCF-7212-4769-9EB9-5AEADB300F0A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2C5B034-5322-4060-B8EB-39DD87F2F171}" type="pres">
      <dgm:prSet presAssocID="{9C7B4CCF-7212-4769-9EB9-5AEADB300F0A}" presName="horzTwo" presStyleCnt="0"/>
      <dgm:spPr/>
    </dgm:pt>
    <dgm:pt modelId="{A56FE27F-E1AF-4F80-9480-610D4699284B}" type="pres">
      <dgm:prSet presAssocID="{0C74A4CC-7638-4FE9-9CD2-6A5E88900F64}" presName="sibSpaceTwo" presStyleCnt="0"/>
      <dgm:spPr/>
    </dgm:pt>
    <dgm:pt modelId="{96C7F2EF-3487-4BA5-9E1B-89105D962B8D}" type="pres">
      <dgm:prSet presAssocID="{1DF5ACC7-22CA-4A33-B3EC-C05EA86A2250}" presName="vertTwo" presStyleCnt="0"/>
      <dgm:spPr/>
    </dgm:pt>
    <dgm:pt modelId="{38250009-6D10-43F6-B803-25DEC4BE71DA}" type="pres">
      <dgm:prSet presAssocID="{1DF5ACC7-22CA-4A33-B3EC-C05EA86A2250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1AF69A0-3B4F-446B-ABD0-12DFAC9EDFFA}" type="pres">
      <dgm:prSet presAssocID="{1DF5ACC7-22CA-4A33-B3EC-C05EA86A2250}" presName="parTransTwo" presStyleCnt="0"/>
      <dgm:spPr/>
    </dgm:pt>
    <dgm:pt modelId="{791FEB3C-2D8B-4A7F-801A-333C9C83DD47}" type="pres">
      <dgm:prSet presAssocID="{1DF5ACC7-22CA-4A33-B3EC-C05EA86A2250}" presName="horzTwo" presStyleCnt="0"/>
      <dgm:spPr/>
    </dgm:pt>
    <dgm:pt modelId="{40843063-06BB-4823-B3CD-C2F0E1F5C0C8}" type="pres">
      <dgm:prSet presAssocID="{6A515F2B-4FC1-453C-9CFB-BC96A2FA8E8D}" presName="vertThree" presStyleCnt="0"/>
      <dgm:spPr/>
    </dgm:pt>
    <dgm:pt modelId="{E698E620-9FC0-4B6D-948A-DD7521CAC19B}" type="pres">
      <dgm:prSet presAssocID="{6A515F2B-4FC1-453C-9CFB-BC96A2FA8E8D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2729DEB-676E-4C2D-A8A2-814EBA55F292}" type="pres">
      <dgm:prSet presAssocID="{6A515F2B-4FC1-453C-9CFB-BC96A2FA8E8D}" presName="horzThree" presStyleCnt="0"/>
      <dgm:spPr/>
    </dgm:pt>
    <dgm:pt modelId="{14280609-2779-4656-BA93-45BA9BFDF862}" type="pres">
      <dgm:prSet presAssocID="{F692722F-3D6E-42CE-93ED-19D5C7EEED15}" presName="sibSpaceThree" presStyleCnt="0"/>
      <dgm:spPr/>
    </dgm:pt>
    <dgm:pt modelId="{D242D56B-5835-466D-AB30-860BE4250C1F}" type="pres">
      <dgm:prSet presAssocID="{FA001608-3674-452F-B618-1FA7CE12F058}" presName="vertThree" presStyleCnt="0"/>
      <dgm:spPr/>
    </dgm:pt>
    <dgm:pt modelId="{8EEBAC83-17DA-4197-B845-AF1D79AE611D}" type="pres">
      <dgm:prSet presAssocID="{FA001608-3674-452F-B618-1FA7CE12F058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2620F13-CA95-407D-A466-37D66FBD805D}" type="pres">
      <dgm:prSet presAssocID="{FA001608-3674-452F-B618-1FA7CE12F058}" presName="parTransThree" presStyleCnt="0"/>
      <dgm:spPr/>
    </dgm:pt>
    <dgm:pt modelId="{BC28AF8C-040E-4430-B6BE-FFC3F6856008}" type="pres">
      <dgm:prSet presAssocID="{FA001608-3674-452F-B618-1FA7CE12F058}" presName="horzThree" presStyleCnt="0"/>
      <dgm:spPr/>
    </dgm:pt>
    <dgm:pt modelId="{8737034C-8FD5-471F-9899-A2BB2FD040EC}" type="pres">
      <dgm:prSet presAssocID="{E5EC8533-2B35-44C9-BBD4-CD6016F7C01A}" presName="vertFour" presStyleCnt="0">
        <dgm:presLayoutVars>
          <dgm:chPref val="3"/>
        </dgm:presLayoutVars>
      </dgm:prSet>
      <dgm:spPr/>
    </dgm:pt>
    <dgm:pt modelId="{9D7593BA-8A15-4DCA-9286-5531887C5CF7}" type="pres">
      <dgm:prSet presAssocID="{E5EC8533-2B35-44C9-BBD4-CD6016F7C01A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8993EEE-4326-459E-A699-90C0E251964C}" type="pres">
      <dgm:prSet presAssocID="{E5EC8533-2B35-44C9-BBD4-CD6016F7C01A}" presName="horzFour" presStyleCnt="0"/>
      <dgm:spPr/>
    </dgm:pt>
    <dgm:pt modelId="{B05D0B8F-119B-4E90-BB81-6B65A819A204}" type="pres">
      <dgm:prSet presAssocID="{1A1B4A9C-C8B4-4385-8D83-6A1D2E26DA40}" presName="sibSpaceFour" presStyleCnt="0"/>
      <dgm:spPr/>
    </dgm:pt>
    <dgm:pt modelId="{AF3B3932-8836-4C7C-8CEB-E087F4F9C7EA}" type="pres">
      <dgm:prSet presAssocID="{6B4E8787-1403-4CA0-9742-35AA6237C4DD}" presName="vertFour" presStyleCnt="0">
        <dgm:presLayoutVars>
          <dgm:chPref val="3"/>
        </dgm:presLayoutVars>
      </dgm:prSet>
      <dgm:spPr/>
    </dgm:pt>
    <dgm:pt modelId="{E20DF668-ABD5-4BFD-8F57-9B0E0B6788D6}" type="pres">
      <dgm:prSet presAssocID="{6B4E8787-1403-4CA0-9742-35AA6237C4DD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C0150F9-DE56-4553-AFF2-B753755C918D}" type="pres">
      <dgm:prSet presAssocID="{6B4E8787-1403-4CA0-9742-35AA6237C4DD}" presName="horzFour" presStyleCnt="0"/>
      <dgm:spPr/>
    </dgm:pt>
  </dgm:ptLst>
  <dgm:cxnLst>
    <dgm:cxn modelId="{72DEBBE6-6F5C-45D1-A3DA-8FB83B7BEE41}" type="presOf" srcId="{6FF33F29-34EF-43CE-918B-1ADC6606BB9C}" destId="{71045D03-7E2F-4B87-804C-F40BE384847E}" srcOrd="0" destOrd="0" presId="urn:microsoft.com/office/officeart/2005/8/layout/hierarchy4"/>
    <dgm:cxn modelId="{178792DD-D0F6-446E-9942-CD8C482D7E00}" srcId="{FEC06555-D218-4157-A8E0-F92DBFD5EE42}" destId="{1DF5ACC7-22CA-4A33-B3EC-C05EA86A2250}" srcOrd="1" destOrd="0" parTransId="{1228E462-A098-4C4A-9202-4E2E330E1C06}" sibTransId="{63007652-4553-44F4-A62D-74835D50C948}"/>
    <dgm:cxn modelId="{042054C6-510D-46B8-BD69-551E16CA9227}" srcId="{1DF5ACC7-22CA-4A33-B3EC-C05EA86A2250}" destId="{FA001608-3674-452F-B618-1FA7CE12F058}" srcOrd="1" destOrd="0" parTransId="{4B195E6F-0206-406C-9BAD-CB3FF612A201}" sibTransId="{FDFA8ED0-3E27-4F83-848D-5216888019D3}"/>
    <dgm:cxn modelId="{0C9112AD-7700-4885-9F69-CBB3D7E91E86}" srcId="{6FF33F29-34EF-43CE-918B-1ADC6606BB9C}" destId="{FEC06555-D218-4157-A8E0-F92DBFD5EE42}" srcOrd="1" destOrd="0" parTransId="{F8EADFF9-1FBE-435E-81C2-A4F9D981C56D}" sibTransId="{55132D54-31BC-409C-9DAA-7421D690A6C2}"/>
    <dgm:cxn modelId="{56C6F4BE-44D9-43D9-B4B3-E86249537E42}" type="presOf" srcId="{1DF5ACC7-22CA-4A33-B3EC-C05EA86A2250}" destId="{38250009-6D10-43F6-B803-25DEC4BE71DA}" srcOrd="0" destOrd="0" presId="urn:microsoft.com/office/officeart/2005/8/layout/hierarchy4"/>
    <dgm:cxn modelId="{24C305FC-F21F-4879-8322-47D0353879C7}" type="presOf" srcId="{9C7B4CCF-7212-4769-9EB9-5AEADB300F0A}" destId="{020813AC-35FA-4D84-B772-02914377AE81}" srcOrd="0" destOrd="0" presId="urn:microsoft.com/office/officeart/2005/8/layout/hierarchy4"/>
    <dgm:cxn modelId="{2C8CE4A6-E4CA-496D-9133-D1048F924764}" srcId="{FA001608-3674-452F-B618-1FA7CE12F058}" destId="{6B4E8787-1403-4CA0-9742-35AA6237C4DD}" srcOrd="1" destOrd="0" parTransId="{67E33615-F4C1-44EB-9A4C-041F5FFAC2F8}" sibTransId="{DB21E04C-E69C-4336-8A45-EBE26797BEE3}"/>
    <dgm:cxn modelId="{DC324DE1-B5F3-411B-91F6-00B800E43403}" type="presOf" srcId="{FA001608-3674-452F-B618-1FA7CE12F058}" destId="{8EEBAC83-17DA-4197-B845-AF1D79AE611D}" srcOrd="0" destOrd="0" presId="urn:microsoft.com/office/officeart/2005/8/layout/hierarchy4"/>
    <dgm:cxn modelId="{563B2625-BEA1-4610-8288-5E868045E5DB}" srcId="{1DF5ACC7-22CA-4A33-B3EC-C05EA86A2250}" destId="{6A515F2B-4FC1-453C-9CFB-BC96A2FA8E8D}" srcOrd="0" destOrd="0" parTransId="{362885C2-489D-41B9-8A34-D259CDAD82D6}" sibTransId="{F692722F-3D6E-42CE-93ED-19D5C7EEED15}"/>
    <dgm:cxn modelId="{BB3C9F38-738D-4CAE-A6FD-8507A4AF2DC5}" type="presOf" srcId="{FEC06555-D218-4157-A8E0-F92DBFD5EE42}" destId="{21E9CAAE-7D72-4083-BEFE-CB61E0C37FED}" srcOrd="0" destOrd="0" presId="urn:microsoft.com/office/officeart/2005/8/layout/hierarchy4"/>
    <dgm:cxn modelId="{2978FCC2-CEBD-493B-9A51-09FE372FBA7D}" srcId="{FEC06555-D218-4157-A8E0-F92DBFD5EE42}" destId="{9C7B4CCF-7212-4769-9EB9-5AEADB300F0A}" srcOrd="0" destOrd="0" parTransId="{D5E142A9-EC3C-41C2-9DDC-EB99BFF307A3}" sibTransId="{0C74A4CC-7638-4FE9-9CD2-6A5E88900F64}"/>
    <dgm:cxn modelId="{9D961B17-4E2A-45D4-82BC-31B6AF5F9BBF}" type="presOf" srcId="{6A515F2B-4FC1-453C-9CFB-BC96A2FA8E8D}" destId="{E698E620-9FC0-4B6D-948A-DD7521CAC19B}" srcOrd="0" destOrd="0" presId="urn:microsoft.com/office/officeart/2005/8/layout/hierarchy4"/>
    <dgm:cxn modelId="{AC1C9724-6AF7-4818-BB2B-481DBBD7A02D}" srcId="{6FF33F29-34EF-43CE-918B-1ADC6606BB9C}" destId="{2A1DCD81-747A-434F-A481-6C0DEEC08E81}" srcOrd="0" destOrd="0" parTransId="{7D9B915F-FCC7-453B-9418-BD229F8E57E2}" sibTransId="{BC29D1AF-9FC7-4C6F-A245-181805E8237A}"/>
    <dgm:cxn modelId="{903A3192-DF5A-451D-8F93-FD34072E79EF}" srcId="{FA001608-3674-452F-B618-1FA7CE12F058}" destId="{E5EC8533-2B35-44C9-BBD4-CD6016F7C01A}" srcOrd="0" destOrd="0" parTransId="{F6F24666-5F0C-437B-BD9F-E0C9D6754A34}" sibTransId="{1A1B4A9C-C8B4-4385-8D83-6A1D2E26DA40}"/>
    <dgm:cxn modelId="{6CD407F2-33C3-4090-A4CD-EE62874469F6}" type="presOf" srcId="{6B4E8787-1403-4CA0-9742-35AA6237C4DD}" destId="{E20DF668-ABD5-4BFD-8F57-9B0E0B6788D6}" srcOrd="0" destOrd="0" presId="urn:microsoft.com/office/officeart/2005/8/layout/hierarchy4"/>
    <dgm:cxn modelId="{3495CC67-72DF-4ED0-978A-1DF7980CCB69}" type="presOf" srcId="{2A1DCD81-747A-434F-A481-6C0DEEC08E81}" destId="{FD0CFF26-594F-44FE-975C-EA0DE5409871}" srcOrd="0" destOrd="0" presId="urn:microsoft.com/office/officeart/2005/8/layout/hierarchy4"/>
    <dgm:cxn modelId="{1ED61FA4-1641-4CC7-8B09-3EB4EB740C50}" type="presOf" srcId="{E5EC8533-2B35-44C9-BBD4-CD6016F7C01A}" destId="{9D7593BA-8A15-4DCA-9286-5531887C5CF7}" srcOrd="0" destOrd="0" presId="urn:microsoft.com/office/officeart/2005/8/layout/hierarchy4"/>
    <dgm:cxn modelId="{2E353B3C-9A7A-4CCA-9EEF-11CF999B2D10}" type="presParOf" srcId="{71045D03-7E2F-4B87-804C-F40BE384847E}" destId="{2E9E10AA-4216-4BD8-9075-30BAC5598C07}" srcOrd="0" destOrd="0" presId="urn:microsoft.com/office/officeart/2005/8/layout/hierarchy4"/>
    <dgm:cxn modelId="{C775C5C7-E34A-442F-BA8F-2D48F4AF7FE8}" type="presParOf" srcId="{2E9E10AA-4216-4BD8-9075-30BAC5598C07}" destId="{FD0CFF26-594F-44FE-975C-EA0DE5409871}" srcOrd="0" destOrd="0" presId="urn:microsoft.com/office/officeart/2005/8/layout/hierarchy4"/>
    <dgm:cxn modelId="{9AAC3B14-5421-49AD-A614-740AA0995266}" type="presParOf" srcId="{2E9E10AA-4216-4BD8-9075-30BAC5598C07}" destId="{F0275451-F0B2-4653-821D-22E53D6ADE3B}" srcOrd="1" destOrd="0" presId="urn:microsoft.com/office/officeart/2005/8/layout/hierarchy4"/>
    <dgm:cxn modelId="{3E904F95-FC6E-474D-B7CC-51708BA34898}" type="presParOf" srcId="{71045D03-7E2F-4B87-804C-F40BE384847E}" destId="{13E97347-5C55-4783-9F8F-215772E62E29}" srcOrd="1" destOrd="0" presId="urn:microsoft.com/office/officeart/2005/8/layout/hierarchy4"/>
    <dgm:cxn modelId="{48B6AE88-E04A-4484-ADF8-36C871CE28EA}" type="presParOf" srcId="{71045D03-7E2F-4B87-804C-F40BE384847E}" destId="{F733E011-8C58-4654-BC45-8A2B1FBD9E84}" srcOrd="2" destOrd="0" presId="urn:microsoft.com/office/officeart/2005/8/layout/hierarchy4"/>
    <dgm:cxn modelId="{167E78F8-9F3B-45EB-A1A0-643BB38466E5}" type="presParOf" srcId="{F733E011-8C58-4654-BC45-8A2B1FBD9E84}" destId="{21E9CAAE-7D72-4083-BEFE-CB61E0C37FED}" srcOrd="0" destOrd="0" presId="urn:microsoft.com/office/officeart/2005/8/layout/hierarchy4"/>
    <dgm:cxn modelId="{61342827-CC70-491E-B718-7A8070A1CBCD}" type="presParOf" srcId="{F733E011-8C58-4654-BC45-8A2B1FBD9E84}" destId="{52D79C0C-6895-440C-B461-8F14D8FC856B}" srcOrd="1" destOrd="0" presId="urn:microsoft.com/office/officeart/2005/8/layout/hierarchy4"/>
    <dgm:cxn modelId="{F397BCC6-9F56-4489-8C8C-9BBC0558C20F}" type="presParOf" srcId="{F733E011-8C58-4654-BC45-8A2B1FBD9E84}" destId="{946AC945-3363-44E0-898A-E53F27B55A03}" srcOrd="2" destOrd="0" presId="urn:microsoft.com/office/officeart/2005/8/layout/hierarchy4"/>
    <dgm:cxn modelId="{20F0AF1B-4A9A-4633-9096-3F634F85D75F}" type="presParOf" srcId="{946AC945-3363-44E0-898A-E53F27B55A03}" destId="{B9CD0954-32B7-462D-A5A2-9573A4F82D56}" srcOrd="0" destOrd="0" presId="urn:microsoft.com/office/officeart/2005/8/layout/hierarchy4"/>
    <dgm:cxn modelId="{9CC522C0-BCB0-49FC-8638-26B42724FB7A}" type="presParOf" srcId="{B9CD0954-32B7-462D-A5A2-9573A4F82D56}" destId="{020813AC-35FA-4D84-B772-02914377AE81}" srcOrd="0" destOrd="0" presId="urn:microsoft.com/office/officeart/2005/8/layout/hierarchy4"/>
    <dgm:cxn modelId="{E412FECD-63EB-4EB2-8C5C-D315300AE461}" type="presParOf" srcId="{B9CD0954-32B7-462D-A5A2-9573A4F82D56}" destId="{82C5B034-5322-4060-B8EB-39DD87F2F171}" srcOrd="1" destOrd="0" presId="urn:microsoft.com/office/officeart/2005/8/layout/hierarchy4"/>
    <dgm:cxn modelId="{A811F0F2-1462-44AF-A2AF-69BE8FEFA109}" type="presParOf" srcId="{946AC945-3363-44E0-898A-E53F27B55A03}" destId="{A56FE27F-E1AF-4F80-9480-610D4699284B}" srcOrd="1" destOrd="0" presId="urn:microsoft.com/office/officeart/2005/8/layout/hierarchy4"/>
    <dgm:cxn modelId="{94CD6166-AF3F-45EA-9921-CF5441A0F645}" type="presParOf" srcId="{946AC945-3363-44E0-898A-E53F27B55A03}" destId="{96C7F2EF-3487-4BA5-9E1B-89105D962B8D}" srcOrd="2" destOrd="0" presId="urn:microsoft.com/office/officeart/2005/8/layout/hierarchy4"/>
    <dgm:cxn modelId="{7C3806FD-BACE-4ED2-86A4-D3843A6B8CD4}" type="presParOf" srcId="{96C7F2EF-3487-4BA5-9E1B-89105D962B8D}" destId="{38250009-6D10-43F6-B803-25DEC4BE71DA}" srcOrd="0" destOrd="0" presId="urn:microsoft.com/office/officeart/2005/8/layout/hierarchy4"/>
    <dgm:cxn modelId="{13CF712E-762F-49C9-8AAE-7B6569F6524A}" type="presParOf" srcId="{96C7F2EF-3487-4BA5-9E1B-89105D962B8D}" destId="{E1AF69A0-3B4F-446B-ABD0-12DFAC9EDFFA}" srcOrd="1" destOrd="0" presId="urn:microsoft.com/office/officeart/2005/8/layout/hierarchy4"/>
    <dgm:cxn modelId="{DF5538EE-97D7-4687-9041-54CA04D6F4E4}" type="presParOf" srcId="{96C7F2EF-3487-4BA5-9E1B-89105D962B8D}" destId="{791FEB3C-2D8B-4A7F-801A-333C9C83DD47}" srcOrd="2" destOrd="0" presId="urn:microsoft.com/office/officeart/2005/8/layout/hierarchy4"/>
    <dgm:cxn modelId="{489FF605-1E0B-4B97-AE91-CB5AFC72BCFE}" type="presParOf" srcId="{791FEB3C-2D8B-4A7F-801A-333C9C83DD47}" destId="{40843063-06BB-4823-B3CD-C2F0E1F5C0C8}" srcOrd="0" destOrd="0" presId="urn:microsoft.com/office/officeart/2005/8/layout/hierarchy4"/>
    <dgm:cxn modelId="{98CB32BA-1616-4FF0-A316-6825B4B93C65}" type="presParOf" srcId="{40843063-06BB-4823-B3CD-C2F0E1F5C0C8}" destId="{E698E620-9FC0-4B6D-948A-DD7521CAC19B}" srcOrd="0" destOrd="0" presId="urn:microsoft.com/office/officeart/2005/8/layout/hierarchy4"/>
    <dgm:cxn modelId="{C8A1E3AB-D89F-4FFD-873D-34C783885C80}" type="presParOf" srcId="{40843063-06BB-4823-B3CD-C2F0E1F5C0C8}" destId="{52729DEB-676E-4C2D-A8A2-814EBA55F292}" srcOrd="1" destOrd="0" presId="urn:microsoft.com/office/officeart/2005/8/layout/hierarchy4"/>
    <dgm:cxn modelId="{E9B5748C-2A80-49AA-81B8-C55FAA7A5505}" type="presParOf" srcId="{791FEB3C-2D8B-4A7F-801A-333C9C83DD47}" destId="{14280609-2779-4656-BA93-45BA9BFDF862}" srcOrd="1" destOrd="0" presId="urn:microsoft.com/office/officeart/2005/8/layout/hierarchy4"/>
    <dgm:cxn modelId="{CA7A396A-8402-4A24-A4C1-CF5A018EB928}" type="presParOf" srcId="{791FEB3C-2D8B-4A7F-801A-333C9C83DD47}" destId="{D242D56B-5835-466D-AB30-860BE4250C1F}" srcOrd="2" destOrd="0" presId="urn:microsoft.com/office/officeart/2005/8/layout/hierarchy4"/>
    <dgm:cxn modelId="{AA2DFF9A-FC2D-4CDE-9C4E-6A9A14BF3040}" type="presParOf" srcId="{D242D56B-5835-466D-AB30-860BE4250C1F}" destId="{8EEBAC83-17DA-4197-B845-AF1D79AE611D}" srcOrd="0" destOrd="0" presId="urn:microsoft.com/office/officeart/2005/8/layout/hierarchy4"/>
    <dgm:cxn modelId="{9D38363D-0804-42D6-AD53-9324BF6EA6D2}" type="presParOf" srcId="{D242D56B-5835-466D-AB30-860BE4250C1F}" destId="{A2620F13-CA95-407D-A466-37D66FBD805D}" srcOrd="1" destOrd="0" presId="urn:microsoft.com/office/officeart/2005/8/layout/hierarchy4"/>
    <dgm:cxn modelId="{0624D01A-DCFE-489C-97B9-E3D3F938F31E}" type="presParOf" srcId="{D242D56B-5835-466D-AB30-860BE4250C1F}" destId="{BC28AF8C-040E-4430-B6BE-FFC3F6856008}" srcOrd="2" destOrd="0" presId="urn:microsoft.com/office/officeart/2005/8/layout/hierarchy4"/>
    <dgm:cxn modelId="{60416D49-FD06-4F75-9D05-7EE7882871BD}" type="presParOf" srcId="{BC28AF8C-040E-4430-B6BE-FFC3F6856008}" destId="{8737034C-8FD5-471F-9899-A2BB2FD040EC}" srcOrd="0" destOrd="0" presId="urn:microsoft.com/office/officeart/2005/8/layout/hierarchy4"/>
    <dgm:cxn modelId="{3C9BEE4D-14A7-4D6F-9019-F970D032DB5E}" type="presParOf" srcId="{8737034C-8FD5-471F-9899-A2BB2FD040EC}" destId="{9D7593BA-8A15-4DCA-9286-5531887C5CF7}" srcOrd="0" destOrd="0" presId="urn:microsoft.com/office/officeart/2005/8/layout/hierarchy4"/>
    <dgm:cxn modelId="{A7760196-1300-48EF-91EC-87E8B4DB6E30}" type="presParOf" srcId="{8737034C-8FD5-471F-9899-A2BB2FD040EC}" destId="{F8993EEE-4326-459E-A699-90C0E251964C}" srcOrd="1" destOrd="0" presId="urn:microsoft.com/office/officeart/2005/8/layout/hierarchy4"/>
    <dgm:cxn modelId="{8C113A7E-0F9A-4589-81C0-E4E353ABA6AB}" type="presParOf" srcId="{BC28AF8C-040E-4430-B6BE-FFC3F6856008}" destId="{B05D0B8F-119B-4E90-BB81-6B65A819A204}" srcOrd="1" destOrd="0" presId="urn:microsoft.com/office/officeart/2005/8/layout/hierarchy4"/>
    <dgm:cxn modelId="{1397774A-574A-4F61-9836-68BAA7ACA70B}" type="presParOf" srcId="{BC28AF8C-040E-4430-B6BE-FFC3F6856008}" destId="{AF3B3932-8836-4C7C-8CEB-E087F4F9C7EA}" srcOrd="2" destOrd="0" presId="urn:microsoft.com/office/officeart/2005/8/layout/hierarchy4"/>
    <dgm:cxn modelId="{24A899B7-56FA-4A81-A13B-3B5A8F577E80}" type="presParOf" srcId="{AF3B3932-8836-4C7C-8CEB-E087F4F9C7EA}" destId="{E20DF668-ABD5-4BFD-8F57-9B0E0B6788D6}" srcOrd="0" destOrd="0" presId="urn:microsoft.com/office/officeart/2005/8/layout/hierarchy4"/>
    <dgm:cxn modelId="{0E80D071-A44A-4EDC-BFF1-2291CB9D5D81}" type="presParOf" srcId="{AF3B3932-8836-4C7C-8CEB-E087F4F9C7EA}" destId="{5C0150F9-DE56-4553-AFF2-B753755C918D}" srcOrd="1" destOrd="0" presId="urn:microsoft.com/office/officeart/2005/8/layout/hierarchy4"/>
  </dgm:cxnLst>
  <dgm:bg/>
  <dgm:whole/>
</dgm:dataModel>
</file>

<file path=ppt/diagrams/data152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37094833-E904-4D32-9C6A-1E819506B09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Andrea Peláez Ruiz</a:t>
          </a:r>
          <a:endParaRPr lang="es-CO" sz="2400" i="1" dirty="0"/>
        </a:p>
      </dgm:t>
    </dgm:pt>
    <dgm:pt modelId="{BCBE2194-F2C0-4E5F-9096-F1871EEF26FE}" type="parTrans" cxnId="{3A363DAE-E8AE-440C-89F1-4482237827C4}">
      <dgm:prSet/>
      <dgm:spPr/>
      <dgm:t>
        <a:bodyPr/>
        <a:lstStyle/>
        <a:p>
          <a:endParaRPr lang="es-CO"/>
        </a:p>
      </dgm:t>
    </dgm:pt>
    <dgm:pt modelId="{078C0D63-68B3-49CE-A0DD-90BF09669881}" type="sibTrans" cxnId="{3A363DAE-E8AE-440C-89F1-4482237827C4}">
      <dgm:prSet/>
      <dgm:spPr/>
      <dgm:t>
        <a:bodyPr/>
        <a:lstStyle/>
        <a:p>
          <a:endParaRPr lang="es-CO"/>
        </a:p>
      </dgm:t>
    </dgm:pt>
    <dgm:pt modelId="{C9ECFB8C-8A17-4CB3-8CAB-7BCD35D161D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baseline="0" dirty="0" smtClean="0"/>
            <a:t>Juan                                Peláez Hernández</a:t>
          </a:r>
          <a:endParaRPr lang="es-CO" sz="2000" baseline="0" dirty="0"/>
        </a:p>
      </dgm:t>
    </dgm:pt>
    <dgm:pt modelId="{DBC11D1E-8ED4-4D65-8E82-BCF1741EB0AF}" type="parTrans" cxnId="{0F827A6E-A08A-460C-9CC5-C2C59439BB4A}">
      <dgm:prSet/>
      <dgm:spPr/>
      <dgm:t>
        <a:bodyPr/>
        <a:lstStyle/>
        <a:p>
          <a:endParaRPr lang="es-CO"/>
        </a:p>
      </dgm:t>
    </dgm:pt>
    <dgm:pt modelId="{4861CDFA-2F64-4042-8490-007DFCAD4B09}" type="sibTrans" cxnId="{0F827A6E-A08A-460C-9CC5-C2C59439BB4A}">
      <dgm:prSet/>
      <dgm:spPr/>
      <dgm:t>
        <a:bodyPr/>
        <a:lstStyle/>
        <a:p>
          <a:endParaRPr lang="es-CO"/>
        </a:p>
      </dgm:t>
    </dgm:pt>
    <dgm:pt modelId="{11AD30A6-2D8C-45E8-8390-2D59076AF85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baseline="0" dirty="0" smtClean="0"/>
            <a:t>Juana Josefa  Ruiz De La Cámara</a:t>
          </a:r>
          <a:endParaRPr lang="es-CO" sz="2000" baseline="0" dirty="0"/>
        </a:p>
      </dgm:t>
    </dgm:pt>
    <dgm:pt modelId="{F3F87D92-BCF6-4298-B880-3A558E758134}" type="parTrans" cxnId="{CB4F0BBE-D44A-41AF-BAD9-D88A85331C9C}">
      <dgm:prSet/>
      <dgm:spPr/>
      <dgm:t>
        <a:bodyPr/>
        <a:lstStyle/>
        <a:p>
          <a:endParaRPr lang="es-CO"/>
        </a:p>
      </dgm:t>
    </dgm:pt>
    <dgm:pt modelId="{97480AB1-9169-4446-8AFB-17983F2367A5}" type="sibTrans" cxnId="{CB4F0BBE-D44A-41AF-BAD9-D88A85331C9C}">
      <dgm:prSet/>
      <dgm:spPr/>
      <dgm:t>
        <a:bodyPr/>
        <a:lstStyle/>
        <a:p>
          <a:endParaRPr lang="es-CO"/>
        </a:p>
      </dgm:t>
    </dgm:pt>
    <dgm:pt modelId="{7D01F6CC-B820-42C3-BD80-F8D5763C81F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baseline="0" dirty="0" smtClean="0"/>
            <a:t>Juan                 Peláez </a:t>
          </a:r>
          <a:r>
            <a:rPr lang="es-CO" sz="1600" baseline="0" dirty="0" err="1" smtClean="0"/>
            <a:t>Abeu</a:t>
          </a:r>
          <a:endParaRPr lang="es-CO" sz="1600" baseline="0" dirty="0"/>
        </a:p>
      </dgm:t>
    </dgm:pt>
    <dgm:pt modelId="{A65AFC11-DF52-430D-8EF6-EF4BEF4FE49B}" type="parTrans" cxnId="{DB3468DB-727E-4775-A444-0AA58465B5A2}">
      <dgm:prSet/>
      <dgm:spPr/>
      <dgm:t>
        <a:bodyPr/>
        <a:lstStyle/>
        <a:p>
          <a:endParaRPr lang="es-CO"/>
        </a:p>
      </dgm:t>
    </dgm:pt>
    <dgm:pt modelId="{D8F119C9-5D35-4AF5-90F0-F39BF6E612FF}" type="sibTrans" cxnId="{DB3468DB-727E-4775-A444-0AA58465B5A2}">
      <dgm:prSet/>
      <dgm:spPr/>
      <dgm:t>
        <a:bodyPr/>
        <a:lstStyle/>
        <a:p>
          <a:endParaRPr lang="es-CO"/>
        </a:p>
      </dgm:t>
    </dgm:pt>
    <dgm:pt modelId="{E14A591D-7D33-413E-A787-38B6BB48BB5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baseline="0" dirty="0" smtClean="0"/>
            <a:t>María Hernández De La Vera</a:t>
          </a:r>
          <a:endParaRPr lang="es-CO" sz="1600" baseline="0" dirty="0"/>
        </a:p>
      </dgm:t>
    </dgm:pt>
    <dgm:pt modelId="{152B50AB-9859-4E19-8FD3-EE0C1CC25F42}" type="parTrans" cxnId="{FB1FB688-C52A-4CD4-890E-D947B1EFEC08}">
      <dgm:prSet/>
      <dgm:spPr/>
      <dgm:t>
        <a:bodyPr/>
        <a:lstStyle/>
        <a:p>
          <a:endParaRPr lang="es-CO"/>
        </a:p>
      </dgm:t>
    </dgm:pt>
    <dgm:pt modelId="{F5E19E8F-F15A-4A46-95A6-E34A68AA5AB3}" type="sibTrans" cxnId="{FB1FB688-C52A-4CD4-890E-D947B1EFEC08}">
      <dgm:prSet/>
      <dgm:spPr/>
      <dgm:t>
        <a:bodyPr/>
        <a:lstStyle/>
        <a:p>
          <a:endParaRPr lang="es-CO"/>
        </a:p>
      </dgm:t>
    </dgm:pt>
    <dgm:pt modelId="{B72A459B-C01A-4AE3-BC9F-D468C465DCB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Diego                                 Ruiz                                         De La Cámara</a:t>
          </a:r>
          <a:endParaRPr lang="es-CO" sz="1800" dirty="0"/>
        </a:p>
      </dgm:t>
    </dgm:pt>
    <dgm:pt modelId="{910776A9-BE28-47A8-B3BB-DD588BB84773}" type="parTrans" cxnId="{023E870A-558C-4A8F-8F04-8BCA4F247916}">
      <dgm:prSet/>
      <dgm:spPr/>
      <dgm:t>
        <a:bodyPr/>
        <a:lstStyle/>
        <a:p>
          <a:endParaRPr lang="es-CO"/>
        </a:p>
      </dgm:t>
    </dgm:pt>
    <dgm:pt modelId="{F0AFBE52-9886-40D1-8D59-781C575B20A2}" type="sibTrans" cxnId="{023E870A-558C-4A8F-8F04-8BCA4F247916}">
      <dgm:prSet/>
      <dgm:spPr/>
      <dgm:t>
        <a:bodyPr/>
        <a:lstStyle/>
        <a:p>
          <a:endParaRPr lang="es-CO"/>
        </a:p>
      </dgm:t>
    </dgm:pt>
    <dgm:pt modelId="{0D6E6F9A-8533-483F-A614-C7953BE2567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Mencia De Carvajal Martínez</a:t>
          </a:r>
          <a:endParaRPr lang="es-CO" sz="1800" dirty="0"/>
        </a:p>
      </dgm:t>
    </dgm:pt>
    <dgm:pt modelId="{D6DE79C4-D959-49B0-B14D-A5BF030CECB2}" type="parTrans" cxnId="{4EE4BBE7-13E7-46F0-A735-E51D4E8BD7D4}">
      <dgm:prSet/>
      <dgm:spPr/>
      <dgm:t>
        <a:bodyPr/>
        <a:lstStyle/>
        <a:p>
          <a:endParaRPr lang="es-CO"/>
        </a:p>
      </dgm:t>
    </dgm:pt>
    <dgm:pt modelId="{6E6F6F15-5F1A-4840-BBBB-28968CDF41AC}" type="sibTrans" cxnId="{4EE4BBE7-13E7-46F0-A735-E51D4E8BD7D4}">
      <dgm:prSet/>
      <dgm:spPr/>
      <dgm:t>
        <a:bodyPr/>
        <a:lstStyle/>
        <a:p>
          <a:endParaRPr lang="es-CO"/>
        </a:p>
      </dgm:t>
    </dgm:pt>
    <dgm:pt modelId="{589D3D54-899B-42D7-841E-E334C94598C3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baseline="0" dirty="0" smtClean="0"/>
            <a:t>Juan                    Ruiz De La Parra</a:t>
          </a:r>
          <a:endParaRPr lang="es-CO" sz="1600" baseline="0" dirty="0"/>
        </a:p>
      </dgm:t>
    </dgm:pt>
    <dgm:pt modelId="{BEDA1421-E79D-4BDD-B939-0CC292A3E555}" type="parTrans" cxnId="{B49366B8-82A5-4152-BC3A-67FF3826DBAD}">
      <dgm:prSet/>
      <dgm:spPr/>
      <dgm:t>
        <a:bodyPr/>
        <a:lstStyle/>
        <a:p>
          <a:endParaRPr lang="es-CO"/>
        </a:p>
      </dgm:t>
    </dgm:pt>
    <dgm:pt modelId="{198FEBB5-0E5B-4272-96D7-62D7CE652356}" type="sibTrans" cxnId="{B49366B8-82A5-4152-BC3A-67FF3826DBAD}">
      <dgm:prSet/>
      <dgm:spPr/>
      <dgm:t>
        <a:bodyPr/>
        <a:lstStyle/>
        <a:p>
          <a:endParaRPr lang="es-CO"/>
        </a:p>
      </dgm:t>
    </dgm:pt>
    <dgm:pt modelId="{19598356-02DC-4D8A-BC99-860DC42AA41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baseline="0" dirty="0" smtClean="0"/>
            <a:t>Elvira Martínez De Cárdenas</a:t>
          </a:r>
          <a:endParaRPr lang="es-CO" sz="1600" baseline="0" dirty="0"/>
        </a:p>
      </dgm:t>
    </dgm:pt>
    <dgm:pt modelId="{DECBD38B-2AF4-4F32-A44D-6DEBE57F944B}" type="parTrans" cxnId="{0B14B788-B1F5-4501-81D8-9BEB56CF483A}">
      <dgm:prSet/>
      <dgm:spPr/>
      <dgm:t>
        <a:bodyPr/>
        <a:lstStyle/>
        <a:p>
          <a:endParaRPr lang="es-CO"/>
        </a:p>
      </dgm:t>
    </dgm:pt>
    <dgm:pt modelId="{A437DCDD-9B72-49D6-A5C7-D10D07EEA727}" type="sibTrans" cxnId="{0B14B788-B1F5-4501-81D8-9BEB56CF483A}">
      <dgm:prSet/>
      <dgm:spPr/>
      <dgm:t>
        <a:bodyPr/>
        <a:lstStyle/>
        <a:p>
          <a:endParaRPr lang="es-CO"/>
        </a:p>
      </dgm:t>
    </dgm:pt>
    <dgm:pt modelId="{D3996123-1D7C-41DC-8AD9-79EEE80DC35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baseline="0" dirty="0" smtClean="0"/>
            <a:t>Rodrigo               De Carvajal Sánchez </a:t>
          </a:r>
          <a:r>
            <a:rPr lang="es-CO" sz="1400" baseline="0" dirty="0" err="1" smtClean="0"/>
            <a:t>Torreblanca</a:t>
          </a:r>
          <a:r>
            <a:rPr lang="es-CO" sz="1400" baseline="0" dirty="0" smtClean="0"/>
            <a:t>             </a:t>
          </a:r>
          <a:r>
            <a:rPr lang="es-CO" sz="1200" baseline="0" dirty="0" smtClean="0">
              <a:sym typeface="Wingdings" pitchFamily="2" charset="2"/>
            </a:rPr>
            <a:t> D 154</a:t>
          </a:r>
          <a:endParaRPr lang="es-CO" sz="1200" baseline="0" dirty="0"/>
        </a:p>
      </dgm:t>
    </dgm:pt>
    <dgm:pt modelId="{6CD5C1D8-F9E8-41A8-9A41-6BDDA19BE1B3}" type="parTrans" cxnId="{9CEBD775-2400-4C58-9C09-BB2D6707F321}">
      <dgm:prSet/>
      <dgm:spPr/>
      <dgm:t>
        <a:bodyPr/>
        <a:lstStyle/>
        <a:p>
          <a:endParaRPr lang="es-CO"/>
        </a:p>
      </dgm:t>
    </dgm:pt>
    <dgm:pt modelId="{E98B2F4F-E164-4707-B5F8-7FACE45A201F}" type="sibTrans" cxnId="{9CEBD775-2400-4C58-9C09-BB2D6707F321}">
      <dgm:prSet/>
      <dgm:spPr/>
      <dgm:t>
        <a:bodyPr/>
        <a:lstStyle/>
        <a:p>
          <a:endParaRPr lang="es-CO"/>
        </a:p>
      </dgm:t>
    </dgm:pt>
    <dgm:pt modelId="{D99C6BEE-2A8C-42C5-A537-EF2DA862DFD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Juana Martínez           </a:t>
          </a:r>
          <a:r>
            <a:rPr lang="es-CO" sz="1200" dirty="0" smtClean="0">
              <a:sym typeface="Wingdings" pitchFamily="2" charset="2"/>
            </a:rPr>
            <a:t> D 155</a:t>
          </a:r>
          <a:endParaRPr lang="es-CO" sz="1200" dirty="0"/>
        </a:p>
      </dgm:t>
    </dgm:pt>
    <dgm:pt modelId="{65A0EBD6-139A-4F1F-A163-517E99D5C3E8}" type="parTrans" cxnId="{0A67CF53-0EB3-482F-B639-6CD1916FDE2D}">
      <dgm:prSet/>
      <dgm:spPr/>
      <dgm:t>
        <a:bodyPr/>
        <a:lstStyle/>
        <a:p>
          <a:endParaRPr lang="es-CO"/>
        </a:p>
      </dgm:t>
    </dgm:pt>
    <dgm:pt modelId="{1D424E81-FE2E-4BE1-9143-7B5BFE9F0B73}" type="sibTrans" cxnId="{0A67CF53-0EB3-482F-B639-6CD1916FDE2D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C752101B-5763-42AE-B8CD-05182BFE1CB9}" type="pres">
      <dgm:prSet presAssocID="{37094833-E904-4D32-9C6A-1E819506B098}" presName="vertOne" presStyleCnt="0"/>
      <dgm:spPr/>
    </dgm:pt>
    <dgm:pt modelId="{13E5E374-B1F5-4771-88D9-73A2B8FEBB69}" type="pres">
      <dgm:prSet presAssocID="{37094833-E904-4D32-9C6A-1E819506B09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8E7879F-6050-4824-9741-54CC132B0935}" type="pres">
      <dgm:prSet presAssocID="{37094833-E904-4D32-9C6A-1E819506B098}" presName="parTransOne" presStyleCnt="0"/>
      <dgm:spPr/>
    </dgm:pt>
    <dgm:pt modelId="{CA4B680F-A90B-4214-96F5-C8954BDDCDDB}" type="pres">
      <dgm:prSet presAssocID="{37094833-E904-4D32-9C6A-1E819506B098}" presName="horzOne" presStyleCnt="0"/>
      <dgm:spPr/>
    </dgm:pt>
    <dgm:pt modelId="{99908226-CF92-4AB5-9CB8-2730E079F21E}" type="pres">
      <dgm:prSet presAssocID="{C9ECFB8C-8A17-4CB3-8CAB-7BCD35D161DF}" presName="vertTwo" presStyleCnt="0"/>
      <dgm:spPr/>
    </dgm:pt>
    <dgm:pt modelId="{951514B5-4CBD-4035-A6BE-338D47C1EBFC}" type="pres">
      <dgm:prSet presAssocID="{C9ECFB8C-8A17-4CB3-8CAB-7BCD35D161DF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B92BA48-5350-468B-9CE1-7A4BC80C7EE9}" type="pres">
      <dgm:prSet presAssocID="{C9ECFB8C-8A17-4CB3-8CAB-7BCD35D161DF}" presName="parTransTwo" presStyleCnt="0"/>
      <dgm:spPr/>
    </dgm:pt>
    <dgm:pt modelId="{BD64EDD0-87F7-427C-9C3F-81CB46072F3C}" type="pres">
      <dgm:prSet presAssocID="{C9ECFB8C-8A17-4CB3-8CAB-7BCD35D161DF}" presName="horzTwo" presStyleCnt="0"/>
      <dgm:spPr/>
    </dgm:pt>
    <dgm:pt modelId="{72E74726-3599-43A5-9716-5A83660095EB}" type="pres">
      <dgm:prSet presAssocID="{7D01F6CC-B820-42C3-BD80-F8D5763C81F1}" presName="vertThree" presStyleCnt="0"/>
      <dgm:spPr/>
    </dgm:pt>
    <dgm:pt modelId="{D7A8EFE8-7DB5-4C78-BD70-FE26413083F2}" type="pres">
      <dgm:prSet presAssocID="{7D01F6CC-B820-42C3-BD80-F8D5763C81F1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FA534DD-0DE0-461E-A939-600E86B2175E}" type="pres">
      <dgm:prSet presAssocID="{7D01F6CC-B820-42C3-BD80-F8D5763C81F1}" presName="horzThree" presStyleCnt="0"/>
      <dgm:spPr/>
    </dgm:pt>
    <dgm:pt modelId="{A0A2A92E-949E-430C-B191-74F428957C02}" type="pres">
      <dgm:prSet presAssocID="{D8F119C9-5D35-4AF5-90F0-F39BF6E612FF}" presName="sibSpaceThree" presStyleCnt="0"/>
      <dgm:spPr/>
    </dgm:pt>
    <dgm:pt modelId="{88A4F1BE-9BAC-4A9E-BD18-8157C2486985}" type="pres">
      <dgm:prSet presAssocID="{E14A591D-7D33-413E-A787-38B6BB48BB50}" presName="vertThree" presStyleCnt="0"/>
      <dgm:spPr/>
    </dgm:pt>
    <dgm:pt modelId="{7F63D571-FA86-459D-B77B-3936B76E4EBA}" type="pres">
      <dgm:prSet presAssocID="{E14A591D-7D33-413E-A787-38B6BB48BB50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945F1F9-50C3-48ED-82BB-AEA7218385F0}" type="pres">
      <dgm:prSet presAssocID="{E14A591D-7D33-413E-A787-38B6BB48BB50}" presName="horzThree" presStyleCnt="0"/>
      <dgm:spPr/>
    </dgm:pt>
    <dgm:pt modelId="{979F9F92-2193-4837-B77C-26DFDC9B9E45}" type="pres">
      <dgm:prSet presAssocID="{4861CDFA-2F64-4042-8490-007DFCAD4B09}" presName="sibSpaceTwo" presStyleCnt="0"/>
      <dgm:spPr/>
    </dgm:pt>
    <dgm:pt modelId="{233005C0-7AB8-4BED-8BCB-E8499B4BD378}" type="pres">
      <dgm:prSet presAssocID="{11AD30A6-2D8C-45E8-8390-2D59076AF853}" presName="vertTwo" presStyleCnt="0"/>
      <dgm:spPr/>
    </dgm:pt>
    <dgm:pt modelId="{D466DEA1-53C3-4118-9EA6-36E12DFB82F1}" type="pres">
      <dgm:prSet presAssocID="{11AD30A6-2D8C-45E8-8390-2D59076AF85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3D6230F-AB0E-4298-A83E-527537925CA0}" type="pres">
      <dgm:prSet presAssocID="{11AD30A6-2D8C-45E8-8390-2D59076AF853}" presName="parTransTwo" presStyleCnt="0"/>
      <dgm:spPr/>
    </dgm:pt>
    <dgm:pt modelId="{3A82768A-855B-4AC3-AFB0-AE4819C8235A}" type="pres">
      <dgm:prSet presAssocID="{11AD30A6-2D8C-45E8-8390-2D59076AF853}" presName="horzTwo" presStyleCnt="0"/>
      <dgm:spPr/>
    </dgm:pt>
    <dgm:pt modelId="{BDC82266-F574-486B-8341-23125CB809DE}" type="pres">
      <dgm:prSet presAssocID="{B72A459B-C01A-4AE3-BC9F-D468C465DCBF}" presName="vertThree" presStyleCnt="0"/>
      <dgm:spPr/>
    </dgm:pt>
    <dgm:pt modelId="{27622F97-CF95-4BC1-AA67-1BC6103EDD1E}" type="pres">
      <dgm:prSet presAssocID="{B72A459B-C01A-4AE3-BC9F-D468C465DCBF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517C958-13CF-4311-B8C3-7A865E2B5595}" type="pres">
      <dgm:prSet presAssocID="{B72A459B-C01A-4AE3-BC9F-D468C465DCBF}" presName="parTransThree" presStyleCnt="0"/>
      <dgm:spPr/>
    </dgm:pt>
    <dgm:pt modelId="{2016FE0F-B881-4655-A292-D3EE1C269496}" type="pres">
      <dgm:prSet presAssocID="{B72A459B-C01A-4AE3-BC9F-D468C465DCBF}" presName="horzThree" presStyleCnt="0"/>
      <dgm:spPr/>
    </dgm:pt>
    <dgm:pt modelId="{B2F7E20D-0A9A-4775-BFEA-CD167EED82CA}" type="pres">
      <dgm:prSet presAssocID="{589D3D54-899B-42D7-841E-E334C94598C3}" presName="vertFour" presStyleCnt="0">
        <dgm:presLayoutVars>
          <dgm:chPref val="3"/>
        </dgm:presLayoutVars>
      </dgm:prSet>
      <dgm:spPr/>
    </dgm:pt>
    <dgm:pt modelId="{C493C7B5-5AED-4064-946C-ED29598E512F}" type="pres">
      <dgm:prSet presAssocID="{589D3D54-899B-42D7-841E-E334C94598C3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5ED8D71-ECC6-4927-9C03-03E83423787C}" type="pres">
      <dgm:prSet presAssocID="{589D3D54-899B-42D7-841E-E334C94598C3}" presName="horzFour" presStyleCnt="0"/>
      <dgm:spPr/>
    </dgm:pt>
    <dgm:pt modelId="{A8559E24-8C80-4E0D-9010-568862FD1B97}" type="pres">
      <dgm:prSet presAssocID="{198FEBB5-0E5B-4272-96D7-62D7CE652356}" presName="sibSpaceFour" presStyleCnt="0"/>
      <dgm:spPr/>
    </dgm:pt>
    <dgm:pt modelId="{E214CA93-5943-46A9-864C-5E29C6089959}" type="pres">
      <dgm:prSet presAssocID="{19598356-02DC-4D8A-BC99-860DC42AA41F}" presName="vertFour" presStyleCnt="0">
        <dgm:presLayoutVars>
          <dgm:chPref val="3"/>
        </dgm:presLayoutVars>
      </dgm:prSet>
      <dgm:spPr/>
    </dgm:pt>
    <dgm:pt modelId="{1CDEF281-CAF4-4F5D-A478-8970E9E662DC}" type="pres">
      <dgm:prSet presAssocID="{19598356-02DC-4D8A-BC99-860DC42AA41F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E795293-EE8B-45CB-8F89-07BF7A4B5812}" type="pres">
      <dgm:prSet presAssocID="{19598356-02DC-4D8A-BC99-860DC42AA41F}" presName="horzFour" presStyleCnt="0"/>
      <dgm:spPr/>
    </dgm:pt>
    <dgm:pt modelId="{DFD1D016-994E-4901-AA77-C8A859BAF15B}" type="pres">
      <dgm:prSet presAssocID="{F0AFBE52-9886-40D1-8D59-781C575B20A2}" presName="sibSpaceThree" presStyleCnt="0"/>
      <dgm:spPr/>
    </dgm:pt>
    <dgm:pt modelId="{43B13A9A-B850-4871-801F-8FE7D2B95FA8}" type="pres">
      <dgm:prSet presAssocID="{0D6E6F9A-8533-483F-A614-C7953BE25678}" presName="vertThree" presStyleCnt="0"/>
      <dgm:spPr/>
    </dgm:pt>
    <dgm:pt modelId="{65CCEFF2-9630-4055-AD5D-9A15B04B6CE5}" type="pres">
      <dgm:prSet presAssocID="{0D6E6F9A-8533-483F-A614-C7953BE25678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E9D14D0-2144-44C1-A56D-2EE87FCEDCF7}" type="pres">
      <dgm:prSet presAssocID="{0D6E6F9A-8533-483F-A614-C7953BE25678}" presName="parTransThree" presStyleCnt="0"/>
      <dgm:spPr/>
    </dgm:pt>
    <dgm:pt modelId="{3CA00E6A-5C34-4C1C-8154-181736EB4ACD}" type="pres">
      <dgm:prSet presAssocID="{0D6E6F9A-8533-483F-A614-C7953BE25678}" presName="horzThree" presStyleCnt="0"/>
      <dgm:spPr/>
    </dgm:pt>
    <dgm:pt modelId="{BC21E4D8-B351-4DB4-9C7E-573A968B1741}" type="pres">
      <dgm:prSet presAssocID="{D3996123-1D7C-41DC-8AD9-79EEE80DC350}" presName="vertFour" presStyleCnt="0">
        <dgm:presLayoutVars>
          <dgm:chPref val="3"/>
        </dgm:presLayoutVars>
      </dgm:prSet>
      <dgm:spPr/>
    </dgm:pt>
    <dgm:pt modelId="{8709B4D0-A971-414E-85D0-E9DF149F8DD3}" type="pres">
      <dgm:prSet presAssocID="{D3996123-1D7C-41DC-8AD9-79EEE80DC350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25A1D96-3EEB-4A4D-9FC3-A9C125CDDDE9}" type="pres">
      <dgm:prSet presAssocID="{D3996123-1D7C-41DC-8AD9-79EEE80DC350}" presName="horzFour" presStyleCnt="0"/>
      <dgm:spPr/>
    </dgm:pt>
    <dgm:pt modelId="{DA50857E-890E-4367-8A44-90D61E29AF33}" type="pres">
      <dgm:prSet presAssocID="{E98B2F4F-E164-4707-B5F8-7FACE45A201F}" presName="sibSpaceFour" presStyleCnt="0"/>
      <dgm:spPr/>
    </dgm:pt>
    <dgm:pt modelId="{7395680F-98A2-48D4-959B-A569E81E6A52}" type="pres">
      <dgm:prSet presAssocID="{D99C6BEE-2A8C-42C5-A537-EF2DA862DFDA}" presName="vertFour" presStyleCnt="0">
        <dgm:presLayoutVars>
          <dgm:chPref val="3"/>
        </dgm:presLayoutVars>
      </dgm:prSet>
      <dgm:spPr/>
    </dgm:pt>
    <dgm:pt modelId="{C0986A04-8EF6-4473-9010-A1555CF41500}" type="pres">
      <dgm:prSet presAssocID="{D99C6BEE-2A8C-42C5-A537-EF2DA862DFDA}" presName="txFour" presStyleLbl="node4" presStyleIdx="3" presStyleCnt="4" custLinFactNeighborX="2082" custLinFactNeighborY="2489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24D206F-D63F-4E1C-B01C-B724B860CA08}" type="pres">
      <dgm:prSet presAssocID="{D99C6BEE-2A8C-42C5-A537-EF2DA862DFDA}" presName="horzFour" presStyleCnt="0"/>
      <dgm:spPr/>
    </dgm:pt>
  </dgm:ptLst>
  <dgm:cxnLst>
    <dgm:cxn modelId="{CB4F0BBE-D44A-41AF-BAD9-D88A85331C9C}" srcId="{37094833-E904-4D32-9C6A-1E819506B098}" destId="{11AD30A6-2D8C-45E8-8390-2D59076AF853}" srcOrd="1" destOrd="0" parTransId="{F3F87D92-BCF6-4298-B880-3A558E758134}" sibTransId="{97480AB1-9169-4446-8AFB-17983F2367A5}"/>
    <dgm:cxn modelId="{0F827A6E-A08A-460C-9CC5-C2C59439BB4A}" srcId="{37094833-E904-4D32-9C6A-1E819506B098}" destId="{C9ECFB8C-8A17-4CB3-8CAB-7BCD35D161DF}" srcOrd="0" destOrd="0" parTransId="{DBC11D1E-8ED4-4D65-8E82-BCF1741EB0AF}" sibTransId="{4861CDFA-2F64-4042-8490-007DFCAD4B09}"/>
    <dgm:cxn modelId="{0B14B788-B1F5-4501-81D8-9BEB56CF483A}" srcId="{B72A459B-C01A-4AE3-BC9F-D468C465DCBF}" destId="{19598356-02DC-4D8A-BC99-860DC42AA41F}" srcOrd="1" destOrd="0" parTransId="{DECBD38B-2AF4-4F32-A44D-6DEBE57F944B}" sibTransId="{A437DCDD-9B72-49D6-A5C7-D10D07EEA727}"/>
    <dgm:cxn modelId="{E0097C4E-4B8C-417D-8951-82A59A211113}" type="presOf" srcId="{0D6E6F9A-8533-483F-A614-C7953BE25678}" destId="{65CCEFF2-9630-4055-AD5D-9A15B04B6CE5}" srcOrd="0" destOrd="0" presId="urn:microsoft.com/office/officeart/2005/8/layout/hierarchy4"/>
    <dgm:cxn modelId="{3A363DAE-E8AE-440C-89F1-4482237827C4}" srcId="{10ED40AF-DFB1-4943-B6DB-2A904FAA918A}" destId="{37094833-E904-4D32-9C6A-1E819506B098}" srcOrd="0" destOrd="0" parTransId="{BCBE2194-F2C0-4E5F-9096-F1871EEF26FE}" sibTransId="{078C0D63-68B3-49CE-A0DD-90BF09669881}"/>
    <dgm:cxn modelId="{9CEBD775-2400-4C58-9C09-BB2D6707F321}" srcId="{0D6E6F9A-8533-483F-A614-C7953BE25678}" destId="{D3996123-1D7C-41DC-8AD9-79EEE80DC350}" srcOrd="0" destOrd="0" parTransId="{6CD5C1D8-F9E8-41A8-9A41-6BDDA19BE1B3}" sibTransId="{E98B2F4F-E164-4707-B5F8-7FACE45A201F}"/>
    <dgm:cxn modelId="{5A620343-C43A-4530-9524-2B72640D5B9D}" type="presOf" srcId="{D99C6BEE-2A8C-42C5-A537-EF2DA862DFDA}" destId="{C0986A04-8EF6-4473-9010-A1555CF41500}" srcOrd="0" destOrd="0" presId="urn:microsoft.com/office/officeart/2005/8/layout/hierarchy4"/>
    <dgm:cxn modelId="{DBA4B830-E6CE-4DBF-B9D7-9195D50C9371}" type="presOf" srcId="{D3996123-1D7C-41DC-8AD9-79EEE80DC350}" destId="{8709B4D0-A971-414E-85D0-E9DF149F8DD3}" srcOrd="0" destOrd="0" presId="urn:microsoft.com/office/officeart/2005/8/layout/hierarchy4"/>
    <dgm:cxn modelId="{88D3B80B-9150-4CB7-985F-9AA0D0B847D8}" type="presOf" srcId="{E14A591D-7D33-413E-A787-38B6BB48BB50}" destId="{7F63D571-FA86-459D-B77B-3936B76E4EBA}" srcOrd="0" destOrd="0" presId="urn:microsoft.com/office/officeart/2005/8/layout/hierarchy4"/>
    <dgm:cxn modelId="{757D37DD-FC78-4446-909E-73C3C5EB0603}" type="presOf" srcId="{10ED40AF-DFB1-4943-B6DB-2A904FAA918A}" destId="{E75BF49A-0BBD-418B-A465-D5C73CDDC862}" srcOrd="0" destOrd="0" presId="urn:microsoft.com/office/officeart/2005/8/layout/hierarchy4"/>
    <dgm:cxn modelId="{023E870A-558C-4A8F-8F04-8BCA4F247916}" srcId="{11AD30A6-2D8C-45E8-8390-2D59076AF853}" destId="{B72A459B-C01A-4AE3-BC9F-D468C465DCBF}" srcOrd="0" destOrd="0" parTransId="{910776A9-BE28-47A8-B3BB-DD588BB84773}" sibTransId="{F0AFBE52-9886-40D1-8D59-781C575B20A2}"/>
    <dgm:cxn modelId="{F2B338F0-7A26-4B38-BE01-C240B0F0A27F}" type="presOf" srcId="{37094833-E904-4D32-9C6A-1E819506B098}" destId="{13E5E374-B1F5-4771-88D9-73A2B8FEBB69}" srcOrd="0" destOrd="0" presId="urn:microsoft.com/office/officeart/2005/8/layout/hierarchy4"/>
    <dgm:cxn modelId="{DB3468DB-727E-4775-A444-0AA58465B5A2}" srcId="{C9ECFB8C-8A17-4CB3-8CAB-7BCD35D161DF}" destId="{7D01F6CC-B820-42C3-BD80-F8D5763C81F1}" srcOrd="0" destOrd="0" parTransId="{A65AFC11-DF52-430D-8EF6-EF4BEF4FE49B}" sibTransId="{D8F119C9-5D35-4AF5-90F0-F39BF6E612FF}"/>
    <dgm:cxn modelId="{376CF549-B8B6-4A63-81D8-5FDF16DA3016}" type="presOf" srcId="{7D01F6CC-B820-42C3-BD80-F8D5763C81F1}" destId="{D7A8EFE8-7DB5-4C78-BD70-FE26413083F2}" srcOrd="0" destOrd="0" presId="urn:microsoft.com/office/officeart/2005/8/layout/hierarchy4"/>
    <dgm:cxn modelId="{FB1FB688-C52A-4CD4-890E-D947B1EFEC08}" srcId="{C9ECFB8C-8A17-4CB3-8CAB-7BCD35D161DF}" destId="{E14A591D-7D33-413E-A787-38B6BB48BB50}" srcOrd="1" destOrd="0" parTransId="{152B50AB-9859-4E19-8FD3-EE0C1CC25F42}" sibTransId="{F5E19E8F-F15A-4A46-95A6-E34A68AA5AB3}"/>
    <dgm:cxn modelId="{B49366B8-82A5-4152-BC3A-67FF3826DBAD}" srcId="{B72A459B-C01A-4AE3-BC9F-D468C465DCBF}" destId="{589D3D54-899B-42D7-841E-E334C94598C3}" srcOrd="0" destOrd="0" parTransId="{BEDA1421-E79D-4BDD-B939-0CC292A3E555}" sibTransId="{198FEBB5-0E5B-4272-96D7-62D7CE652356}"/>
    <dgm:cxn modelId="{0A67CF53-0EB3-482F-B639-6CD1916FDE2D}" srcId="{0D6E6F9A-8533-483F-A614-C7953BE25678}" destId="{D99C6BEE-2A8C-42C5-A537-EF2DA862DFDA}" srcOrd="1" destOrd="0" parTransId="{65A0EBD6-139A-4F1F-A163-517E99D5C3E8}" sibTransId="{1D424E81-FE2E-4BE1-9143-7B5BFE9F0B73}"/>
    <dgm:cxn modelId="{0DE6B529-8797-4D75-99D2-90045C5F52D4}" type="presOf" srcId="{C9ECFB8C-8A17-4CB3-8CAB-7BCD35D161DF}" destId="{951514B5-4CBD-4035-A6BE-338D47C1EBFC}" srcOrd="0" destOrd="0" presId="urn:microsoft.com/office/officeart/2005/8/layout/hierarchy4"/>
    <dgm:cxn modelId="{1BC0E2E2-B530-45E6-BCC1-E135966E9468}" type="presOf" srcId="{19598356-02DC-4D8A-BC99-860DC42AA41F}" destId="{1CDEF281-CAF4-4F5D-A478-8970E9E662DC}" srcOrd="0" destOrd="0" presId="urn:microsoft.com/office/officeart/2005/8/layout/hierarchy4"/>
    <dgm:cxn modelId="{3F0CAAB6-40D1-4553-B156-CA3996B82669}" type="presOf" srcId="{11AD30A6-2D8C-45E8-8390-2D59076AF853}" destId="{D466DEA1-53C3-4118-9EA6-36E12DFB82F1}" srcOrd="0" destOrd="0" presId="urn:microsoft.com/office/officeart/2005/8/layout/hierarchy4"/>
    <dgm:cxn modelId="{96DEF32F-9DCD-4F5C-B7A2-61F63FFA0A0A}" type="presOf" srcId="{B72A459B-C01A-4AE3-BC9F-D468C465DCBF}" destId="{27622F97-CF95-4BC1-AA67-1BC6103EDD1E}" srcOrd="0" destOrd="0" presId="urn:microsoft.com/office/officeart/2005/8/layout/hierarchy4"/>
    <dgm:cxn modelId="{4EE4BBE7-13E7-46F0-A735-E51D4E8BD7D4}" srcId="{11AD30A6-2D8C-45E8-8390-2D59076AF853}" destId="{0D6E6F9A-8533-483F-A614-C7953BE25678}" srcOrd="1" destOrd="0" parTransId="{D6DE79C4-D959-49B0-B14D-A5BF030CECB2}" sibTransId="{6E6F6F15-5F1A-4840-BBBB-28968CDF41AC}"/>
    <dgm:cxn modelId="{88AFA134-D81B-45C9-BA82-83B55FFFF73B}" type="presOf" srcId="{589D3D54-899B-42D7-841E-E334C94598C3}" destId="{C493C7B5-5AED-4064-946C-ED29598E512F}" srcOrd="0" destOrd="0" presId="urn:microsoft.com/office/officeart/2005/8/layout/hierarchy4"/>
    <dgm:cxn modelId="{7F769A88-83A6-487B-9704-6BF21E79382F}" type="presParOf" srcId="{E75BF49A-0BBD-418B-A465-D5C73CDDC862}" destId="{C752101B-5763-42AE-B8CD-05182BFE1CB9}" srcOrd="0" destOrd="0" presId="urn:microsoft.com/office/officeart/2005/8/layout/hierarchy4"/>
    <dgm:cxn modelId="{C8613E14-7D87-4ECD-9F46-494014228581}" type="presParOf" srcId="{C752101B-5763-42AE-B8CD-05182BFE1CB9}" destId="{13E5E374-B1F5-4771-88D9-73A2B8FEBB69}" srcOrd="0" destOrd="0" presId="urn:microsoft.com/office/officeart/2005/8/layout/hierarchy4"/>
    <dgm:cxn modelId="{2D74AC66-C263-450E-9524-1D48AC83D768}" type="presParOf" srcId="{C752101B-5763-42AE-B8CD-05182BFE1CB9}" destId="{C8E7879F-6050-4824-9741-54CC132B0935}" srcOrd="1" destOrd="0" presId="urn:microsoft.com/office/officeart/2005/8/layout/hierarchy4"/>
    <dgm:cxn modelId="{5448A62F-8A7C-432B-86B7-2FC7E67E9BD4}" type="presParOf" srcId="{C752101B-5763-42AE-B8CD-05182BFE1CB9}" destId="{CA4B680F-A90B-4214-96F5-C8954BDDCDDB}" srcOrd="2" destOrd="0" presId="urn:microsoft.com/office/officeart/2005/8/layout/hierarchy4"/>
    <dgm:cxn modelId="{69583E65-A672-45FD-9EC5-6FB17998084B}" type="presParOf" srcId="{CA4B680F-A90B-4214-96F5-C8954BDDCDDB}" destId="{99908226-CF92-4AB5-9CB8-2730E079F21E}" srcOrd="0" destOrd="0" presId="urn:microsoft.com/office/officeart/2005/8/layout/hierarchy4"/>
    <dgm:cxn modelId="{64B1A249-8DED-4473-9E69-FEBF4FAA53E3}" type="presParOf" srcId="{99908226-CF92-4AB5-9CB8-2730E079F21E}" destId="{951514B5-4CBD-4035-A6BE-338D47C1EBFC}" srcOrd="0" destOrd="0" presId="urn:microsoft.com/office/officeart/2005/8/layout/hierarchy4"/>
    <dgm:cxn modelId="{01132ACB-68DB-42AA-AE4C-238AF9D10E69}" type="presParOf" srcId="{99908226-CF92-4AB5-9CB8-2730E079F21E}" destId="{9B92BA48-5350-468B-9CE1-7A4BC80C7EE9}" srcOrd="1" destOrd="0" presId="urn:microsoft.com/office/officeart/2005/8/layout/hierarchy4"/>
    <dgm:cxn modelId="{6EC3A98F-D485-4A5D-AEC9-DFBED6685F37}" type="presParOf" srcId="{99908226-CF92-4AB5-9CB8-2730E079F21E}" destId="{BD64EDD0-87F7-427C-9C3F-81CB46072F3C}" srcOrd="2" destOrd="0" presId="urn:microsoft.com/office/officeart/2005/8/layout/hierarchy4"/>
    <dgm:cxn modelId="{06EAC887-D8D5-48C4-92C2-42AC560BAD0D}" type="presParOf" srcId="{BD64EDD0-87F7-427C-9C3F-81CB46072F3C}" destId="{72E74726-3599-43A5-9716-5A83660095EB}" srcOrd="0" destOrd="0" presId="urn:microsoft.com/office/officeart/2005/8/layout/hierarchy4"/>
    <dgm:cxn modelId="{D781BF48-F1DE-4235-B939-3FAA486CE1E2}" type="presParOf" srcId="{72E74726-3599-43A5-9716-5A83660095EB}" destId="{D7A8EFE8-7DB5-4C78-BD70-FE26413083F2}" srcOrd="0" destOrd="0" presId="urn:microsoft.com/office/officeart/2005/8/layout/hierarchy4"/>
    <dgm:cxn modelId="{BE1FA658-5CEA-4EEF-9691-D0544DDE2A97}" type="presParOf" srcId="{72E74726-3599-43A5-9716-5A83660095EB}" destId="{AFA534DD-0DE0-461E-A939-600E86B2175E}" srcOrd="1" destOrd="0" presId="urn:microsoft.com/office/officeart/2005/8/layout/hierarchy4"/>
    <dgm:cxn modelId="{C2EEBC6D-E3B9-4BA6-85D9-16545D4CFFC1}" type="presParOf" srcId="{BD64EDD0-87F7-427C-9C3F-81CB46072F3C}" destId="{A0A2A92E-949E-430C-B191-74F428957C02}" srcOrd="1" destOrd="0" presId="urn:microsoft.com/office/officeart/2005/8/layout/hierarchy4"/>
    <dgm:cxn modelId="{8E66121E-6BB8-4827-B68E-ECCD5172B0F0}" type="presParOf" srcId="{BD64EDD0-87F7-427C-9C3F-81CB46072F3C}" destId="{88A4F1BE-9BAC-4A9E-BD18-8157C2486985}" srcOrd="2" destOrd="0" presId="urn:microsoft.com/office/officeart/2005/8/layout/hierarchy4"/>
    <dgm:cxn modelId="{F14E5737-C5E8-4333-9A8A-733B7477A8B0}" type="presParOf" srcId="{88A4F1BE-9BAC-4A9E-BD18-8157C2486985}" destId="{7F63D571-FA86-459D-B77B-3936B76E4EBA}" srcOrd="0" destOrd="0" presId="urn:microsoft.com/office/officeart/2005/8/layout/hierarchy4"/>
    <dgm:cxn modelId="{C0012134-1DE2-4A3D-BC72-356FA01F11ED}" type="presParOf" srcId="{88A4F1BE-9BAC-4A9E-BD18-8157C2486985}" destId="{F945F1F9-50C3-48ED-82BB-AEA7218385F0}" srcOrd="1" destOrd="0" presId="urn:microsoft.com/office/officeart/2005/8/layout/hierarchy4"/>
    <dgm:cxn modelId="{F78C654E-26CE-4F52-8FB1-65FAAF353A7C}" type="presParOf" srcId="{CA4B680F-A90B-4214-96F5-C8954BDDCDDB}" destId="{979F9F92-2193-4837-B77C-26DFDC9B9E45}" srcOrd="1" destOrd="0" presId="urn:microsoft.com/office/officeart/2005/8/layout/hierarchy4"/>
    <dgm:cxn modelId="{A026830F-DF14-483E-8F6E-F53657731D9D}" type="presParOf" srcId="{CA4B680F-A90B-4214-96F5-C8954BDDCDDB}" destId="{233005C0-7AB8-4BED-8BCB-E8499B4BD378}" srcOrd="2" destOrd="0" presId="urn:microsoft.com/office/officeart/2005/8/layout/hierarchy4"/>
    <dgm:cxn modelId="{C133A467-5113-402A-9A1F-4B28C6AB221A}" type="presParOf" srcId="{233005C0-7AB8-4BED-8BCB-E8499B4BD378}" destId="{D466DEA1-53C3-4118-9EA6-36E12DFB82F1}" srcOrd="0" destOrd="0" presId="urn:microsoft.com/office/officeart/2005/8/layout/hierarchy4"/>
    <dgm:cxn modelId="{1BE4D683-219B-46D6-9738-A32E661B8715}" type="presParOf" srcId="{233005C0-7AB8-4BED-8BCB-E8499B4BD378}" destId="{03D6230F-AB0E-4298-A83E-527537925CA0}" srcOrd="1" destOrd="0" presId="urn:microsoft.com/office/officeart/2005/8/layout/hierarchy4"/>
    <dgm:cxn modelId="{BFC80EE5-C193-463C-84BE-E30790710E60}" type="presParOf" srcId="{233005C0-7AB8-4BED-8BCB-E8499B4BD378}" destId="{3A82768A-855B-4AC3-AFB0-AE4819C8235A}" srcOrd="2" destOrd="0" presId="urn:microsoft.com/office/officeart/2005/8/layout/hierarchy4"/>
    <dgm:cxn modelId="{68BB520B-C696-4233-946A-DF1AD9F3FDEB}" type="presParOf" srcId="{3A82768A-855B-4AC3-AFB0-AE4819C8235A}" destId="{BDC82266-F574-486B-8341-23125CB809DE}" srcOrd="0" destOrd="0" presId="urn:microsoft.com/office/officeart/2005/8/layout/hierarchy4"/>
    <dgm:cxn modelId="{6545052C-7420-41E6-A4C6-A00B7387E13B}" type="presParOf" srcId="{BDC82266-F574-486B-8341-23125CB809DE}" destId="{27622F97-CF95-4BC1-AA67-1BC6103EDD1E}" srcOrd="0" destOrd="0" presId="urn:microsoft.com/office/officeart/2005/8/layout/hierarchy4"/>
    <dgm:cxn modelId="{C1B56B5B-7966-4A4D-B2CD-0768ED23D804}" type="presParOf" srcId="{BDC82266-F574-486B-8341-23125CB809DE}" destId="{7517C958-13CF-4311-B8C3-7A865E2B5595}" srcOrd="1" destOrd="0" presId="urn:microsoft.com/office/officeart/2005/8/layout/hierarchy4"/>
    <dgm:cxn modelId="{F9331E91-B6FC-405A-9145-133B367FA75C}" type="presParOf" srcId="{BDC82266-F574-486B-8341-23125CB809DE}" destId="{2016FE0F-B881-4655-A292-D3EE1C269496}" srcOrd="2" destOrd="0" presId="urn:microsoft.com/office/officeart/2005/8/layout/hierarchy4"/>
    <dgm:cxn modelId="{50BEDC37-E2C8-48AE-B6B6-CBC971EC35D0}" type="presParOf" srcId="{2016FE0F-B881-4655-A292-D3EE1C269496}" destId="{B2F7E20D-0A9A-4775-BFEA-CD167EED82CA}" srcOrd="0" destOrd="0" presId="urn:microsoft.com/office/officeart/2005/8/layout/hierarchy4"/>
    <dgm:cxn modelId="{697B45F3-2D7D-4C04-8723-9B71FD8F45FA}" type="presParOf" srcId="{B2F7E20D-0A9A-4775-BFEA-CD167EED82CA}" destId="{C493C7B5-5AED-4064-946C-ED29598E512F}" srcOrd="0" destOrd="0" presId="urn:microsoft.com/office/officeart/2005/8/layout/hierarchy4"/>
    <dgm:cxn modelId="{36C94CC2-714F-46CD-B092-9A839D044C54}" type="presParOf" srcId="{B2F7E20D-0A9A-4775-BFEA-CD167EED82CA}" destId="{E5ED8D71-ECC6-4927-9C03-03E83423787C}" srcOrd="1" destOrd="0" presId="urn:microsoft.com/office/officeart/2005/8/layout/hierarchy4"/>
    <dgm:cxn modelId="{84BBC270-9B08-4E0E-A5BD-8FB031D8B8D1}" type="presParOf" srcId="{2016FE0F-B881-4655-A292-D3EE1C269496}" destId="{A8559E24-8C80-4E0D-9010-568862FD1B97}" srcOrd="1" destOrd="0" presId="urn:microsoft.com/office/officeart/2005/8/layout/hierarchy4"/>
    <dgm:cxn modelId="{3AC9CCF0-2FF7-4DD1-AC93-6FD25B1A4D4B}" type="presParOf" srcId="{2016FE0F-B881-4655-A292-D3EE1C269496}" destId="{E214CA93-5943-46A9-864C-5E29C6089959}" srcOrd="2" destOrd="0" presId="urn:microsoft.com/office/officeart/2005/8/layout/hierarchy4"/>
    <dgm:cxn modelId="{54720BD9-5A7A-46EB-B4B2-67F3716F8BC0}" type="presParOf" srcId="{E214CA93-5943-46A9-864C-5E29C6089959}" destId="{1CDEF281-CAF4-4F5D-A478-8970E9E662DC}" srcOrd="0" destOrd="0" presId="urn:microsoft.com/office/officeart/2005/8/layout/hierarchy4"/>
    <dgm:cxn modelId="{E57E7B76-24FA-4008-9AFB-0A1322E023C2}" type="presParOf" srcId="{E214CA93-5943-46A9-864C-5E29C6089959}" destId="{9E795293-EE8B-45CB-8F89-07BF7A4B5812}" srcOrd="1" destOrd="0" presId="urn:microsoft.com/office/officeart/2005/8/layout/hierarchy4"/>
    <dgm:cxn modelId="{02545EA1-CBAE-4C17-B366-00FFA0C5473B}" type="presParOf" srcId="{3A82768A-855B-4AC3-AFB0-AE4819C8235A}" destId="{DFD1D016-994E-4901-AA77-C8A859BAF15B}" srcOrd="1" destOrd="0" presId="urn:microsoft.com/office/officeart/2005/8/layout/hierarchy4"/>
    <dgm:cxn modelId="{045D577F-4E73-4F32-BC19-1464072C8031}" type="presParOf" srcId="{3A82768A-855B-4AC3-AFB0-AE4819C8235A}" destId="{43B13A9A-B850-4871-801F-8FE7D2B95FA8}" srcOrd="2" destOrd="0" presId="urn:microsoft.com/office/officeart/2005/8/layout/hierarchy4"/>
    <dgm:cxn modelId="{57D6F8CB-7731-4C8E-AE86-BD86596B6F8E}" type="presParOf" srcId="{43B13A9A-B850-4871-801F-8FE7D2B95FA8}" destId="{65CCEFF2-9630-4055-AD5D-9A15B04B6CE5}" srcOrd="0" destOrd="0" presId="urn:microsoft.com/office/officeart/2005/8/layout/hierarchy4"/>
    <dgm:cxn modelId="{4FEC12CF-1CC3-42C2-A557-909B2BC6FF96}" type="presParOf" srcId="{43B13A9A-B850-4871-801F-8FE7D2B95FA8}" destId="{6E9D14D0-2144-44C1-A56D-2EE87FCEDCF7}" srcOrd="1" destOrd="0" presId="urn:microsoft.com/office/officeart/2005/8/layout/hierarchy4"/>
    <dgm:cxn modelId="{9D2EE45B-92D2-41CA-ACDD-CA6ABC449DCA}" type="presParOf" srcId="{43B13A9A-B850-4871-801F-8FE7D2B95FA8}" destId="{3CA00E6A-5C34-4C1C-8154-181736EB4ACD}" srcOrd="2" destOrd="0" presId="urn:microsoft.com/office/officeart/2005/8/layout/hierarchy4"/>
    <dgm:cxn modelId="{2FD532B3-910E-4497-B3E5-D85752F2105B}" type="presParOf" srcId="{3CA00E6A-5C34-4C1C-8154-181736EB4ACD}" destId="{BC21E4D8-B351-4DB4-9C7E-573A968B1741}" srcOrd="0" destOrd="0" presId="urn:microsoft.com/office/officeart/2005/8/layout/hierarchy4"/>
    <dgm:cxn modelId="{BADC7F16-5103-4AD3-8D23-60DAAF791D2B}" type="presParOf" srcId="{BC21E4D8-B351-4DB4-9C7E-573A968B1741}" destId="{8709B4D0-A971-414E-85D0-E9DF149F8DD3}" srcOrd="0" destOrd="0" presId="urn:microsoft.com/office/officeart/2005/8/layout/hierarchy4"/>
    <dgm:cxn modelId="{4C7DC31C-4474-46BD-B720-35FD640FBCC6}" type="presParOf" srcId="{BC21E4D8-B351-4DB4-9C7E-573A968B1741}" destId="{B25A1D96-3EEB-4A4D-9FC3-A9C125CDDDE9}" srcOrd="1" destOrd="0" presId="urn:microsoft.com/office/officeart/2005/8/layout/hierarchy4"/>
    <dgm:cxn modelId="{026D37E8-C22A-45B6-9E6C-BBEDC5106DFF}" type="presParOf" srcId="{3CA00E6A-5C34-4C1C-8154-181736EB4ACD}" destId="{DA50857E-890E-4367-8A44-90D61E29AF33}" srcOrd="1" destOrd="0" presId="urn:microsoft.com/office/officeart/2005/8/layout/hierarchy4"/>
    <dgm:cxn modelId="{198B2A61-ED05-48FA-9FFC-3FDCC21316B7}" type="presParOf" srcId="{3CA00E6A-5C34-4C1C-8154-181736EB4ACD}" destId="{7395680F-98A2-48D4-959B-A569E81E6A52}" srcOrd="2" destOrd="0" presId="urn:microsoft.com/office/officeart/2005/8/layout/hierarchy4"/>
    <dgm:cxn modelId="{4F7D75AF-C134-4ACF-A1BF-E2FF306B7C95}" type="presParOf" srcId="{7395680F-98A2-48D4-959B-A569E81E6A52}" destId="{C0986A04-8EF6-4473-9010-A1555CF41500}" srcOrd="0" destOrd="0" presId="urn:microsoft.com/office/officeart/2005/8/layout/hierarchy4"/>
    <dgm:cxn modelId="{44826CE2-0B71-464F-9E95-5BF977445ACA}" type="presParOf" srcId="{7395680F-98A2-48D4-959B-A569E81E6A52}" destId="{D24D206F-D63F-4E1C-B01C-B724B860CA08}" srcOrd="1" destOrd="0" presId="urn:microsoft.com/office/officeart/2005/8/layout/hierarchy4"/>
  </dgm:cxnLst>
  <dgm:bg/>
  <dgm:whole/>
</dgm:dataModel>
</file>

<file path=ppt/diagrams/data153.xml><?xml version="1.0" encoding="utf-8"?>
<dgm:dataModel xmlns:dgm="http://schemas.openxmlformats.org/drawingml/2006/diagram" xmlns:a="http://schemas.openxmlformats.org/drawingml/2006/main">
  <dgm:ptLst>
    <dgm:pt modelId="{82AD6EC5-25B8-4AE9-9B8C-50B6D68B73C5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C1E32237-FA95-4006-A9D0-3F6E18932828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Rodrigo De Carvajal Sánchez </a:t>
          </a:r>
          <a:r>
            <a:rPr lang="es-CO" sz="2400" i="1" dirty="0" err="1" smtClean="0"/>
            <a:t>Torreblanca</a:t>
          </a:r>
          <a:endParaRPr lang="es-CO" sz="2400" i="1" dirty="0"/>
        </a:p>
      </dgm:t>
    </dgm:pt>
    <dgm:pt modelId="{52DE75E8-6038-4BD3-A71B-0B8A441E6CF0}" type="parTrans" cxnId="{AB1329CE-9FA1-4EE7-B24D-7EAC4D84B0CE}">
      <dgm:prSet/>
      <dgm:spPr/>
      <dgm:t>
        <a:bodyPr/>
        <a:lstStyle/>
        <a:p>
          <a:endParaRPr lang="es-CO"/>
        </a:p>
      </dgm:t>
    </dgm:pt>
    <dgm:pt modelId="{5E41B648-C2E7-48D4-A255-49DD5A91AFCD}" type="sibTrans" cxnId="{AB1329CE-9FA1-4EE7-B24D-7EAC4D84B0CE}">
      <dgm:prSet/>
      <dgm:spPr/>
      <dgm:t>
        <a:bodyPr/>
        <a:lstStyle/>
        <a:p>
          <a:endParaRPr lang="es-CO"/>
        </a:p>
      </dgm:t>
    </dgm:pt>
    <dgm:pt modelId="{E4D63C47-88AF-4407-AA1E-7341734024E7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dirty="0" smtClean="0"/>
            <a:t>Bartolomé Sánchez </a:t>
          </a:r>
          <a:r>
            <a:rPr lang="es-CO" sz="2400" dirty="0" err="1" smtClean="0"/>
            <a:t>Torreblanca</a:t>
          </a:r>
          <a:endParaRPr lang="es-CO" sz="2400" dirty="0"/>
        </a:p>
      </dgm:t>
    </dgm:pt>
    <dgm:pt modelId="{B7AB0A6A-CC04-4A25-95E1-5B8B9BA6813E}" type="parTrans" cxnId="{CE11040A-04E1-46AB-8D09-837907BB8590}">
      <dgm:prSet/>
      <dgm:spPr/>
      <dgm:t>
        <a:bodyPr/>
        <a:lstStyle/>
        <a:p>
          <a:endParaRPr lang="es-CO"/>
        </a:p>
      </dgm:t>
    </dgm:pt>
    <dgm:pt modelId="{AC2ACD36-FAC7-4720-AABF-8E809FAC315D}" type="sibTrans" cxnId="{CE11040A-04E1-46AB-8D09-837907BB8590}">
      <dgm:prSet/>
      <dgm:spPr/>
      <dgm:t>
        <a:bodyPr/>
        <a:lstStyle/>
        <a:p>
          <a:endParaRPr lang="es-CO"/>
        </a:p>
      </dgm:t>
    </dgm:pt>
    <dgm:pt modelId="{E1949169-745B-4500-A252-B133A82C8C23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dirty="0" smtClean="0"/>
            <a:t>Mencia de Carvajal Vásquez</a:t>
          </a:r>
          <a:endParaRPr lang="es-CO" sz="2400" dirty="0"/>
        </a:p>
      </dgm:t>
    </dgm:pt>
    <dgm:pt modelId="{975CE969-6E1F-4032-ACB1-15EC7A656E5C}" type="parTrans" cxnId="{7AA3A13D-F7B4-4656-94B0-09B589EC86D7}">
      <dgm:prSet/>
      <dgm:spPr/>
      <dgm:t>
        <a:bodyPr/>
        <a:lstStyle/>
        <a:p>
          <a:endParaRPr lang="es-CO"/>
        </a:p>
      </dgm:t>
    </dgm:pt>
    <dgm:pt modelId="{DA961779-8990-4605-924F-5FD3C60BB3D3}" type="sibTrans" cxnId="{7AA3A13D-F7B4-4656-94B0-09B589EC86D7}">
      <dgm:prSet/>
      <dgm:spPr/>
      <dgm:t>
        <a:bodyPr/>
        <a:lstStyle/>
        <a:p>
          <a:endParaRPr lang="es-CO"/>
        </a:p>
      </dgm:t>
    </dgm:pt>
    <dgm:pt modelId="{79F48DC6-1FB5-4A2F-BA6A-7A0744C30655}">
      <dgm:prSet phldrT="[Texto]" phldr="1"/>
      <dgm:spPr/>
      <dgm:t>
        <a:bodyPr/>
        <a:lstStyle/>
        <a:p>
          <a:endParaRPr lang="es-CO" dirty="0"/>
        </a:p>
      </dgm:t>
    </dgm:pt>
    <dgm:pt modelId="{890A7BB1-40E4-405A-AC04-D3EDF21F2046}" type="parTrans" cxnId="{FC4AFF8E-D087-4F14-82A4-8D900750CECA}">
      <dgm:prSet/>
      <dgm:spPr/>
      <dgm:t>
        <a:bodyPr/>
        <a:lstStyle/>
        <a:p>
          <a:endParaRPr lang="es-CO"/>
        </a:p>
      </dgm:t>
    </dgm:pt>
    <dgm:pt modelId="{4FD2B227-20A8-49C8-8C3D-BF9FDDA327E8}" type="sibTrans" cxnId="{FC4AFF8E-D087-4F14-82A4-8D900750CECA}">
      <dgm:prSet/>
      <dgm:spPr/>
      <dgm:t>
        <a:bodyPr/>
        <a:lstStyle/>
        <a:p>
          <a:endParaRPr lang="es-CO"/>
        </a:p>
      </dgm:t>
    </dgm:pt>
    <dgm:pt modelId="{0E4D3B54-1CD1-4C11-AED1-4BFC914BCC33}" type="pres">
      <dgm:prSet presAssocID="{82AD6EC5-25B8-4AE9-9B8C-50B6D68B73C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33FDCE16-D5D6-477A-9F23-69A53A3993EA}" type="pres">
      <dgm:prSet presAssocID="{C1E32237-FA95-4006-A9D0-3F6E18932828}" presName="vertOne" presStyleCnt="0"/>
      <dgm:spPr/>
    </dgm:pt>
    <dgm:pt modelId="{5F944BE0-909B-4165-95FC-9D10E379EB24}" type="pres">
      <dgm:prSet presAssocID="{C1E32237-FA95-4006-A9D0-3F6E1893282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429A464-1C4D-4C8D-8A71-817821A917E5}" type="pres">
      <dgm:prSet presAssocID="{C1E32237-FA95-4006-A9D0-3F6E18932828}" presName="parTransOne" presStyleCnt="0"/>
      <dgm:spPr/>
    </dgm:pt>
    <dgm:pt modelId="{2BBB50F2-A1D4-4A3B-BF9B-29160F0B8FFA}" type="pres">
      <dgm:prSet presAssocID="{C1E32237-FA95-4006-A9D0-3F6E18932828}" presName="horzOne" presStyleCnt="0"/>
      <dgm:spPr/>
    </dgm:pt>
    <dgm:pt modelId="{590B5CE0-DD8B-4830-9BB7-F3E389CF3819}" type="pres">
      <dgm:prSet presAssocID="{E4D63C47-88AF-4407-AA1E-7341734024E7}" presName="vertTwo" presStyleCnt="0"/>
      <dgm:spPr/>
    </dgm:pt>
    <dgm:pt modelId="{D1732245-639E-4DCB-8B0B-2665F60FEFB3}" type="pres">
      <dgm:prSet presAssocID="{E4D63C47-88AF-4407-AA1E-7341734024E7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A680AD4-8C78-4FAC-91B2-E8F7FA0768ED}" type="pres">
      <dgm:prSet presAssocID="{E4D63C47-88AF-4407-AA1E-7341734024E7}" presName="horzTwo" presStyleCnt="0"/>
      <dgm:spPr/>
    </dgm:pt>
    <dgm:pt modelId="{B507F56F-A42A-4984-B260-94F54911F7BE}" type="pres">
      <dgm:prSet presAssocID="{AC2ACD36-FAC7-4720-AABF-8E809FAC315D}" presName="sibSpaceTwo" presStyleCnt="0"/>
      <dgm:spPr/>
    </dgm:pt>
    <dgm:pt modelId="{434C56D5-BF70-40D5-90D0-FBE92AE77466}" type="pres">
      <dgm:prSet presAssocID="{E1949169-745B-4500-A252-B133A82C8C23}" presName="vertTwo" presStyleCnt="0"/>
      <dgm:spPr/>
    </dgm:pt>
    <dgm:pt modelId="{7FA61BCB-FBE2-4B51-B9D9-34A09C3C1602}" type="pres">
      <dgm:prSet presAssocID="{E1949169-745B-4500-A252-B133A82C8C2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485DD3B-D14E-44B2-88D6-3E34D6F4A6D6}" type="pres">
      <dgm:prSet presAssocID="{E1949169-745B-4500-A252-B133A82C8C23}" presName="parTransTwo" presStyleCnt="0"/>
      <dgm:spPr/>
    </dgm:pt>
    <dgm:pt modelId="{E897BA74-1C11-4128-B7C0-4D03BBCFF654}" type="pres">
      <dgm:prSet presAssocID="{E1949169-745B-4500-A252-B133A82C8C23}" presName="horzTwo" presStyleCnt="0"/>
      <dgm:spPr/>
    </dgm:pt>
    <dgm:pt modelId="{B196270B-60BE-4840-9198-06A2DAE5E0AE}" type="pres">
      <dgm:prSet presAssocID="{79F48DC6-1FB5-4A2F-BA6A-7A0744C30655}" presName="vertThree" presStyleCnt="0"/>
      <dgm:spPr/>
    </dgm:pt>
    <dgm:pt modelId="{3A2D82D0-AFD6-41E7-9B71-F811CF343821}" type="pres">
      <dgm:prSet presAssocID="{79F48DC6-1FB5-4A2F-BA6A-7A0744C30655}" presName="txThree" presStyleLbl="node3" presStyleIdx="0" presStyleCnt="1" custFlipHor="1" custScaleX="1161" custScaleY="323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47AE166-B4C8-40BC-B198-62BB06FDCB00}" type="pres">
      <dgm:prSet presAssocID="{79F48DC6-1FB5-4A2F-BA6A-7A0744C30655}" presName="horzThree" presStyleCnt="0"/>
      <dgm:spPr/>
    </dgm:pt>
  </dgm:ptLst>
  <dgm:cxnLst>
    <dgm:cxn modelId="{744B17AD-C604-413B-A57A-A81924C61134}" type="presOf" srcId="{79F48DC6-1FB5-4A2F-BA6A-7A0744C30655}" destId="{3A2D82D0-AFD6-41E7-9B71-F811CF343821}" srcOrd="0" destOrd="0" presId="urn:microsoft.com/office/officeart/2005/8/layout/hierarchy4"/>
    <dgm:cxn modelId="{FC4AFF8E-D087-4F14-82A4-8D900750CECA}" srcId="{E1949169-745B-4500-A252-B133A82C8C23}" destId="{79F48DC6-1FB5-4A2F-BA6A-7A0744C30655}" srcOrd="0" destOrd="0" parTransId="{890A7BB1-40E4-405A-AC04-D3EDF21F2046}" sibTransId="{4FD2B227-20A8-49C8-8C3D-BF9FDDA327E8}"/>
    <dgm:cxn modelId="{924DF867-94AF-4BC6-AAF8-55CA568B7BFE}" type="presOf" srcId="{E4D63C47-88AF-4407-AA1E-7341734024E7}" destId="{D1732245-639E-4DCB-8B0B-2665F60FEFB3}" srcOrd="0" destOrd="0" presId="urn:microsoft.com/office/officeart/2005/8/layout/hierarchy4"/>
    <dgm:cxn modelId="{C4FD17D6-424B-47E5-980F-B4A5618D9379}" type="presOf" srcId="{C1E32237-FA95-4006-A9D0-3F6E18932828}" destId="{5F944BE0-909B-4165-95FC-9D10E379EB24}" srcOrd="0" destOrd="0" presId="urn:microsoft.com/office/officeart/2005/8/layout/hierarchy4"/>
    <dgm:cxn modelId="{CE11040A-04E1-46AB-8D09-837907BB8590}" srcId="{C1E32237-FA95-4006-A9D0-3F6E18932828}" destId="{E4D63C47-88AF-4407-AA1E-7341734024E7}" srcOrd="0" destOrd="0" parTransId="{B7AB0A6A-CC04-4A25-95E1-5B8B9BA6813E}" sibTransId="{AC2ACD36-FAC7-4720-AABF-8E809FAC315D}"/>
    <dgm:cxn modelId="{AB1329CE-9FA1-4EE7-B24D-7EAC4D84B0CE}" srcId="{82AD6EC5-25B8-4AE9-9B8C-50B6D68B73C5}" destId="{C1E32237-FA95-4006-A9D0-3F6E18932828}" srcOrd="0" destOrd="0" parTransId="{52DE75E8-6038-4BD3-A71B-0B8A441E6CF0}" sibTransId="{5E41B648-C2E7-48D4-A255-49DD5A91AFCD}"/>
    <dgm:cxn modelId="{7AA3A13D-F7B4-4656-94B0-09B589EC86D7}" srcId="{C1E32237-FA95-4006-A9D0-3F6E18932828}" destId="{E1949169-745B-4500-A252-B133A82C8C23}" srcOrd="1" destOrd="0" parTransId="{975CE969-6E1F-4032-ACB1-15EC7A656E5C}" sibTransId="{DA961779-8990-4605-924F-5FD3C60BB3D3}"/>
    <dgm:cxn modelId="{FCE9D4B9-A063-4C84-85A3-C2159B6F5386}" type="presOf" srcId="{82AD6EC5-25B8-4AE9-9B8C-50B6D68B73C5}" destId="{0E4D3B54-1CD1-4C11-AED1-4BFC914BCC33}" srcOrd="0" destOrd="0" presId="urn:microsoft.com/office/officeart/2005/8/layout/hierarchy4"/>
    <dgm:cxn modelId="{BBD3E629-1EF6-432D-8CE3-1019AFF12B40}" type="presOf" srcId="{E1949169-745B-4500-A252-B133A82C8C23}" destId="{7FA61BCB-FBE2-4B51-B9D9-34A09C3C1602}" srcOrd="0" destOrd="0" presId="urn:microsoft.com/office/officeart/2005/8/layout/hierarchy4"/>
    <dgm:cxn modelId="{45CC381A-6BB1-4DFA-B849-C1128F38C018}" type="presParOf" srcId="{0E4D3B54-1CD1-4C11-AED1-4BFC914BCC33}" destId="{33FDCE16-D5D6-477A-9F23-69A53A3993EA}" srcOrd="0" destOrd="0" presId="urn:microsoft.com/office/officeart/2005/8/layout/hierarchy4"/>
    <dgm:cxn modelId="{91A1CBB1-2467-4DAF-80C0-2FAC08BC48D9}" type="presParOf" srcId="{33FDCE16-D5D6-477A-9F23-69A53A3993EA}" destId="{5F944BE0-909B-4165-95FC-9D10E379EB24}" srcOrd="0" destOrd="0" presId="urn:microsoft.com/office/officeart/2005/8/layout/hierarchy4"/>
    <dgm:cxn modelId="{3E50A4FB-3B68-47E0-8056-15BA590D158B}" type="presParOf" srcId="{33FDCE16-D5D6-477A-9F23-69A53A3993EA}" destId="{1429A464-1C4D-4C8D-8A71-817821A917E5}" srcOrd="1" destOrd="0" presId="urn:microsoft.com/office/officeart/2005/8/layout/hierarchy4"/>
    <dgm:cxn modelId="{460620F5-9947-443A-AE49-A81E735C51E2}" type="presParOf" srcId="{33FDCE16-D5D6-477A-9F23-69A53A3993EA}" destId="{2BBB50F2-A1D4-4A3B-BF9B-29160F0B8FFA}" srcOrd="2" destOrd="0" presId="urn:microsoft.com/office/officeart/2005/8/layout/hierarchy4"/>
    <dgm:cxn modelId="{6BBA70D5-3E99-4773-BF98-0A070D9BD2E1}" type="presParOf" srcId="{2BBB50F2-A1D4-4A3B-BF9B-29160F0B8FFA}" destId="{590B5CE0-DD8B-4830-9BB7-F3E389CF3819}" srcOrd="0" destOrd="0" presId="urn:microsoft.com/office/officeart/2005/8/layout/hierarchy4"/>
    <dgm:cxn modelId="{76941913-1E1C-4649-8000-45F753A7C5B0}" type="presParOf" srcId="{590B5CE0-DD8B-4830-9BB7-F3E389CF3819}" destId="{D1732245-639E-4DCB-8B0B-2665F60FEFB3}" srcOrd="0" destOrd="0" presId="urn:microsoft.com/office/officeart/2005/8/layout/hierarchy4"/>
    <dgm:cxn modelId="{E49497E9-E735-4A3D-BEB8-AE7E6FBBD782}" type="presParOf" srcId="{590B5CE0-DD8B-4830-9BB7-F3E389CF3819}" destId="{1A680AD4-8C78-4FAC-91B2-E8F7FA0768ED}" srcOrd="1" destOrd="0" presId="urn:microsoft.com/office/officeart/2005/8/layout/hierarchy4"/>
    <dgm:cxn modelId="{B0CED2F8-73B9-4FEE-A9AB-9ADAD48A44F7}" type="presParOf" srcId="{2BBB50F2-A1D4-4A3B-BF9B-29160F0B8FFA}" destId="{B507F56F-A42A-4984-B260-94F54911F7BE}" srcOrd="1" destOrd="0" presId="urn:microsoft.com/office/officeart/2005/8/layout/hierarchy4"/>
    <dgm:cxn modelId="{7C1F589F-A32F-4A11-BF20-B94355F09A13}" type="presParOf" srcId="{2BBB50F2-A1D4-4A3B-BF9B-29160F0B8FFA}" destId="{434C56D5-BF70-40D5-90D0-FBE92AE77466}" srcOrd="2" destOrd="0" presId="urn:microsoft.com/office/officeart/2005/8/layout/hierarchy4"/>
    <dgm:cxn modelId="{C5D5FB66-FBCD-44DC-814D-22692CC197A9}" type="presParOf" srcId="{434C56D5-BF70-40D5-90D0-FBE92AE77466}" destId="{7FA61BCB-FBE2-4B51-B9D9-34A09C3C1602}" srcOrd="0" destOrd="0" presId="urn:microsoft.com/office/officeart/2005/8/layout/hierarchy4"/>
    <dgm:cxn modelId="{D5A04B03-85A7-43D1-9323-3EB6361A662D}" type="presParOf" srcId="{434C56D5-BF70-40D5-90D0-FBE92AE77466}" destId="{C485DD3B-D14E-44B2-88D6-3E34D6F4A6D6}" srcOrd="1" destOrd="0" presId="urn:microsoft.com/office/officeart/2005/8/layout/hierarchy4"/>
    <dgm:cxn modelId="{9FFB21BC-B950-43F9-B866-E52C341F2133}" type="presParOf" srcId="{434C56D5-BF70-40D5-90D0-FBE92AE77466}" destId="{E897BA74-1C11-4128-B7C0-4D03BBCFF654}" srcOrd="2" destOrd="0" presId="urn:microsoft.com/office/officeart/2005/8/layout/hierarchy4"/>
    <dgm:cxn modelId="{42822CA2-5BE5-4989-8E5C-13B768468204}" type="presParOf" srcId="{E897BA74-1C11-4128-B7C0-4D03BBCFF654}" destId="{B196270B-60BE-4840-9198-06A2DAE5E0AE}" srcOrd="0" destOrd="0" presId="urn:microsoft.com/office/officeart/2005/8/layout/hierarchy4"/>
    <dgm:cxn modelId="{4B91BD65-E3F5-4270-8C50-13CBFF7B52F6}" type="presParOf" srcId="{B196270B-60BE-4840-9198-06A2DAE5E0AE}" destId="{3A2D82D0-AFD6-41E7-9B71-F811CF343821}" srcOrd="0" destOrd="0" presId="urn:microsoft.com/office/officeart/2005/8/layout/hierarchy4"/>
    <dgm:cxn modelId="{8D2BEBB5-F16E-48A8-8C06-210DB9A3882E}" type="presParOf" srcId="{B196270B-60BE-4840-9198-06A2DAE5E0AE}" destId="{D47AE166-B4C8-40BC-B198-62BB06FDCB00}" srcOrd="1" destOrd="0" presId="urn:microsoft.com/office/officeart/2005/8/layout/hierarchy4"/>
  </dgm:cxnLst>
  <dgm:bg/>
  <dgm:whole/>
</dgm:dataModel>
</file>

<file path=ppt/diagrams/data154.xml><?xml version="1.0" encoding="utf-8"?>
<dgm:dataModel xmlns:dgm="http://schemas.openxmlformats.org/drawingml/2006/diagram" xmlns:a="http://schemas.openxmlformats.org/drawingml/2006/main">
  <dgm:ptLst>
    <dgm:pt modelId="{E5CC63EA-6020-402F-B827-91196807AF4D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484B5588-892A-4801-87D3-261BAC80E426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Juana Martínez</a:t>
          </a:r>
          <a:endParaRPr lang="es-CO" sz="2400" i="1" dirty="0"/>
        </a:p>
      </dgm:t>
    </dgm:pt>
    <dgm:pt modelId="{2E0E3219-F464-43B0-87D8-AFF6F32FE2CB}" type="parTrans" cxnId="{F06EFE60-336A-477F-96BD-4A5C07C0BFDC}">
      <dgm:prSet/>
      <dgm:spPr/>
      <dgm:t>
        <a:bodyPr/>
        <a:lstStyle/>
        <a:p>
          <a:endParaRPr lang="es-CO"/>
        </a:p>
      </dgm:t>
    </dgm:pt>
    <dgm:pt modelId="{DA3DF22D-B6EA-4FD0-988B-FCA4A8A55218}" type="sibTrans" cxnId="{F06EFE60-336A-477F-96BD-4A5C07C0BFDC}">
      <dgm:prSet/>
      <dgm:spPr/>
      <dgm:t>
        <a:bodyPr/>
        <a:lstStyle/>
        <a:p>
          <a:endParaRPr lang="es-CO"/>
        </a:p>
      </dgm:t>
    </dgm:pt>
    <dgm:pt modelId="{28437AEC-C9F5-4C93-8CA5-221E8C82D52B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dirty="0" smtClean="0"/>
            <a:t>Pedro Martín de Ávila</a:t>
          </a:r>
          <a:endParaRPr lang="es-CO" sz="2400" dirty="0"/>
        </a:p>
      </dgm:t>
    </dgm:pt>
    <dgm:pt modelId="{3A97B039-2811-44D1-BFF4-F7A997BB6A9A}" type="parTrans" cxnId="{3C7650FC-4967-401C-AFFE-6517C6D15E2F}">
      <dgm:prSet/>
      <dgm:spPr/>
      <dgm:t>
        <a:bodyPr/>
        <a:lstStyle/>
        <a:p>
          <a:endParaRPr lang="es-CO"/>
        </a:p>
      </dgm:t>
    </dgm:pt>
    <dgm:pt modelId="{410159D7-EA19-4774-9AC4-B07776A3EA71}" type="sibTrans" cxnId="{3C7650FC-4967-401C-AFFE-6517C6D15E2F}">
      <dgm:prSet/>
      <dgm:spPr/>
      <dgm:t>
        <a:bodyPr/>
        <a:lstStyle/>
        <a:p>
          <a:endParaRPr lang="es-CO"/>
        </a:p>
      </dgm:t>
    </dgm:pt>
    <dgm:pt modelId="{15AA9072-1E8B-4EF5-895C-B894A7AECA04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Pedro Martín Hernández</a:t>
          </a:r>
          <a:endParaRPr lang="es-CO" sz="2000" dirty="0"/>
        </a:p>
      </dgm:t>
    </dgm:pt>
    <dgm:pt modelId="{877D894C-231D-4B27-9E88-7540E71CD054}" type="parTrans" cxnId="{2152A971-B3BF-4C71-B5C6-4A1D945F9431}">
      <dgm:prSet/>
      <dgm:spPr/>
      <dgm:t>
        <a:bodyPr/>
        <a:lstStyle/>
        <a:p>
          <a:endParaRPr lang="es-CO"/>
        </a:p>
      </dgm:t>
    </dgm:pt>
    <dgm:pt modelId="{5D603B71-6435-4AC7-81B1-CB5C38FC2A95}" type="sibTrans" cxnId="{2152A971-B3BF-4C71-B5C6-4A1D945F9431}">
      <dgm:prSet/>
      <dgm:spPr/>
      <dgm:t>
        <a:bodyPr/>
        <a:lstStyle/>
        <a:p>
          <a:endParaRPr lang="es-CO"/>
        </a:p>
      </dgm:t>
    </dgm:pt>
    <dgm:pt modelId="{EF17DA66-0DB1-43BF-864A-1501CC692331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D1"/>
        </a:solidFill>
      </dgm:spPr>
      <dgm:t>
        <a:bodyPr/>
        <a:lstStyle/>
        <a:p>
          <a:r>
            <a:rPr lang="es-CO" sz="2000" dirty="0" smtClean="0"/>
            <a:t>N. N. 1 Indígena Chibcha</a:t>
          </a:r>
          <a:endParaRPr lang="es-CO" sz="2000" dirty="0"/>
        </a:p>
      </dgm:t>
    </dgm:pt>
    <dgm:pt modelId="{D18CB7B1-91B2-4635-B60E-BE59BFA58366}" type="parTrans" cxnId="{8C22E4EF-B022-42FA-AE22-1C5ED1B671A7}">
      <dgm:prSet/>
      <dgm:spPr/>
      <dgm:t>
        <a:bodyPr/>
        <a:lstStyle/>
        <a:p>
          <a:endParaRPr lang="es-CO"/>
        </a:p>
      </dgm:t>
    </dgm:pt>
    <dgm:pt modelId="{5AE8D057-65CF-4B10-ABA9-3FD1A931F86D}" type="sibTrans" cxnId="{8C22E4EF-B022-42FA-AE22-1C5ED1B671A7}">
      <dgm:prSet/>
      <dgm:spPr/>
      <dgm:t>
        <a:bodyPr/>
        <a:lstStyle/>
        <a:p>
          <a:endParaRPr lang="es-CO"/>
        </a:p>
      </dgm:t>
    </dgm:pt>
    <dgm:pt modelId="{230CFEA4-F1F1-4485-B029-C449733C2823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2400" dirty="0" smtClean="0"/>
            <a:t>Francisca Martínez</a:t>
          </a:r>
          <a:endParaRPr lang="es-CO" sz="2400" dirty="0"/>
        </a:p>
      </dgm:t>
    </dgm:pt>
    <dgm:pt modelId="{3836750D-1B57-454E-A3CD-83BCA03A1DAB}" type="parTrans" cxnId="{0CAE1E55-7DE6-42BF-8FDA-1CD352C8020E}">
      <dgm:prSet/>
      <dgm:spPr/>
      <dgm:t>
        <a:bodyPr/>
        <a:lstStyle/>
        <a:p>
          <a:endParaRPr lang="es-CO"/>
        </a:p>
      </dgm:t>
    </dgm:pt>
    <dgm:pt modelId="{D293B86D-5697-44B2-B41F-DF091E10969A}" type="sibTrans" cxnId="{0CAE1E55-7DE6-42BF-8FDA-1CD352C8020E}">
      <dgm:prSet/>
      <dgm:spPr/>
      <dgm:t>
        <a:bodyPr/>
        <a:lstStyle/>
        <a:p>
          <a:endParaRPr lang="es-CO"/>
        </a:p>
      </dgm:t>
    </dgm:pt>
    <dgm:pt modelId="{3307486C-B73F-43A7-82FB-075558C5AD61}" type="pres">
      <dgm:prSet presAssocID="{E5CC63EA-6020-402F-B827-91196807AF4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9AECEF36-EBF0-4346-8071-C6B1AE7CE00C}" type="pres">
      <dgm:prSet presAssocID="{484B5588-892A-4801-87D3-261BAC80E426}" presName="vertOne" presStyleCnt="0"/>
      <dgm:spPr/>
    </dgm:pt>
    <dgm:pt modelId="{9FAE4BEA-FD8E-42AE-BFE3-2ED6E52CF834}" type="pres">
      <dgm:prSet presAssocID="{484B5588-892A-4801-87D3-261BAC80E426}" presName="txOne" presStyleLbl="node0" presStyleIdx="0" presStyleCnt="1" custLinFactNeighborX="-2122" custLinFactNeighborY="2913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CAB96B9-9CD1-452A-95CF-EA23A402E82D}" type="pres">
      <dgm:prSet presAssocID="{484B5588-892A-4801-87D3-261BAC80E426}" presName="parTransOne" presStyleCnt="0"/>
      <dgm:spPr/>
    </dgm:pt>
    <dgm:pt modelId="{172FE301-A981-4D10-ACF4-4080802552F2}" type="pres">
      <dgm:prSet presAssocID="{484B5588-892A-4801-87D3-261BAC80E426}" presName="horzOne" presStyleCnt="0"/>
      <dgm:spPr/>
    </dgm:pt>
    <dgm:pt modelId="{3358A550-A6DF-416A-8FEE-ABCC9827BB57}" type="pres">
      <dgm:prSet presAssocID="{28437AEC-C9F5-4C93-8CA5-221E8C82D52B}" presName="vertTwo" presStyleCnt="0"/>
      <dgm:spPr/>
    </dgm:pt>
    <dgm:pt modelId="{06FDE353-9F73-44AA-BB8D-AD11261E9B90}" type="pres">
      <dgm:prSet presAssocID="{28437AEC-C9F5-4C93-8CA5-221E8C82D52B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63B015E-8C38-456C-8489-4A9F5F262B7B}" type="pres">
      <dgm:prSet presAssocID="{28437AEC-C9F5-4C93-8CA5-221E8C82D52B}" presName="parTransTwo" presStyleCnt="0"/>
      <dgm:spPr/>
    </dgm:pt>
    <dgm:pt modelId="{3B4FDAF9-E888-4791-A244-22669239E9CC}" type="pres">
      <dgm:prSet presAssocID="{28437AEC-C9F5-4C93-8CA5-221E8C82D52B}" presName="horzTwo" presStyleCnt="0"/>
      <dgm:spPr/>
    </dgm:pt>
    <dgm:pt modelId="{B5278E9B-C4A6-46A8-8506-F163BA29A59F}" type="pres">
      <dgm:prSet presAssocID="{15AA9072-1E8B-4EF5-895C-B894A7AECA04}" presName="vertThree" presStyleCnt="0"/>
      <dgm:spPr/>
    </dgm:pt>
    <dgm:pt modelId="{CC362573-128C-4603-BBCB-97B036B059D7}" type="pres">
      <dgm:prSet presAssocID="{15AA9072-1E8B-4EF5-895C-B894A7AECA04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F5A7BEC-61F6-4D5B-A3E7-F4643EEEC29C}" type="pres">
      <dgm:prSet presAssocID="{15AA9072-1E8B-4EF5-895C-B894A7AECA04}" presName="horzThree" presStyleCnt="0"/>
      <dgm:spPr/>
    </dgm:pt>
    <dgm:pt modelId="{B12559D8-E04E-4856-8FA7-ACBB2A7C91C7}" type="pres">
      <dgm:prSet presAssocID="{5D603B71-6435-4AC7-81B1-CB5C38FC2A95}" presName="sibSpaceThree" presStyleCnt="0"/>
      <dgm:spPr/>
    </dgm:pt>
    <dgm:pt modelId="{513A277A-B428-469D-AD04-E296E08C3972}" type="pres">
      <dgm:prSet presAssocID="{EF17DA66-0DB1-43BF-864A-1501CC692331}" presName="vertThree" presStyleCnt="0"/>
      <dgm:spPr/>
    </dgm:pt>
    <dgm:pt modelId="{885F0EEF-EA00-4930-A602-27467958392C}" type="pres">
      <dgm:prSet presAssocID="{EF17DA66-0DB1-43BF-864A-1501CC692331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52DA563-1FA7-4DD1-B546-F54BA61B6E88}" type="pres">
      <dgm:prSet presAssocID="{EF17DA66-0DB1-43BF-864A-1501CC692331}" presName="horzThree" presStyleCnt="0"/>
      <dgm:spPr/>
    </dgm:pt>
    <dgm:pt modelId="{0E3A1C78-04E0-4568-9D28-87ACB570B146}" type="pres">
      <dgm:prSet presAssocID="{410159D7-EA19-4774-9AC4-B07776A3EA71}" presName="sibSpaceTwo" presStyleCnt="0"/>
      <dgm:spPr/>
    </dgm:pt>
    <dgm:pt modelId="{5F6C2988-E2F7-4971-A4EB-05A8701FE930}" type="pres">
      <dgm:prSet presAssocID="{230CFEA4-F1F1-4485-B029-C449733C2823}" presName="vertTwo" presStyleCnt="0"/>
      <dgm:spPr/>
    </dgm:pt>
    <dgm:pt modelId="{702D8880-7C30-461E-A7D2-6AEB6D1FCC38}" type="pres">
      <dgm:prSet presAssocID="{230CFEA4-F1F1-4485-B029-C449733C282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188D225-A313-446E-BA5D-38F9C0A5C08A}" type="pres">
      <dgm:prSet presAssocID="{230CFEA4-F1F1-4485-B029-C449733C2823}" presName="horzTwo" presStyleCnt="0"/>
      <dgm:spPr/>
    </dgm:pt>
  </dgm:ptLst>
  <dgm:cxnLst>
    <dgm:cxn modelId="{8C22E4EF-B022-42FA-AE22-1C5ED1B671A7}" srcId="{28437AEC-C9F5-4C93-8CA5-221E8C82D52B}" destId="{EF17DA66-0DB1-43BF-864A-1501CC692331}" srcOrd="1" destOrd="0" parTransId="{D18CB7B1-91B2-4635-B60E-BE59BFA58366}" sibTransId="{5AE8D057-65CF-4B10-ABA9-3FD1A931F86D}"/>
    <dgm:cxn modelId="{AE465F62-F0AE-4092-A3DA-504F5A81F14B}" type="presOf" srcId="{E5CC63EA-6020-402F-B827-91196807AF4D}" destId="{3307486C-B73F-43A7-82FB-075558C5AD61}" srcOrd="0" destOrd="0" presId="urn:microsoft.com/office/officeart/2005/8/layout/hierarchy4"/>
    <dgm:cxn modelId="{F06EFE60-336A-477F-96BD-4A5C07C0BFDC}" srcId="{E5CC63EA-6020-402F-B827-91196807AF4D}" destId="{484B5588-892A-4801-87D3-261BAC80E426}" srcOrd="0" destOrd="0" parTransId="{2E0E3219-F464-43B0-87D8-AFF6F32FE2CB}" sibTransId="{DA3DF22D-B6EA-4FD0-988B-FCA4A8A55218}"/>
    <dgm:cxn modelId="{12E2959D-4301-4871-9321-B9F85A4F567F}" type="presOf" srcId="{484B5588-892A-4801-87D3-261BAC80E426}" destId="{9FAE4BEA-FD8E-42AE-BFE3-2ED6E52CF834}" srcOrd="0" destOrd="0" presId="urn:microsoft.com/office/officeart/2005/8/layout/hierarchy4"/>
    <dgm:cxn modelId="{0CAE1E55-7DE6-42BF-8FDA-1CD352C8020E}" srcId="{484B5588-892A-4801-87D3-261BAC80E426}" destId="{230CFEA4-F1F1-4485-B029-C449733C2823}" srcOrd="1" destOrd="0" parTransId="{3836750D-1B57-454E-A3CD-83BCA03A1DAB}" sibTransId="{D293B86D-5697-44B2-B41F-DF091E10969A}"/>
    <dgm:cxn modelId="{69B74681-4CA1-4B58-8FAC-CB9B6E7D8018}" type="presOf" srcId="{28437AEC-C9F5-4C93-8CA5-221E8C82D52B}" destId="{06FDE353-9F73-44AA-BB8D-AD11261E9B90}" srcOrd="0" destOrd="0" presId="urn:microsoft.com/office/officeart/2005/8/layout/hierarchy4"/>
    <dgm:cxn modelId="{2514C9DA-4BC1-469A-A0CA-532D3A51F247}" type="presOf" srcId="{EF17DA66-0DB1-43BF-864A-1501CC692331}" destId="{885F0EEF-EA00-4930-A602-27467958392C}" srcOrd="0" destOrd="0" presId="urn:microsoft.com/office/officeart/2005/8/layout/hierarchy4"/>
    <dgm:cxn modelId="{5C9A8B59-96A5-4DD8-B217-AD4DEB110C04}" type="presOf" srcId="{15AA9072-1E8B-4EF5-895C-B894A7AECA04}" destId="{CC362573-128C-4603-BBCB-97B036B059D7}" srcOrd="0" destOrd="0" presId="urn:microsoft.com/office/officeart/2005/8/layout/hierarchy4"/>
    <dgm:cxn modelId="{9A209D58-71A1-468A-A625-B0D0C069FCB6}" type="presOf" srcId="{230CFEA4-F1F1-4485-B029-C449733C2823}" destId="{702D8880-7C30-461E-A7D2-6AEB6D1FCC38}" srcOrd="0" destOrd="0" presId="urn:microsoft.com/office/officeart/2005/8/layout/hierarchy4"/>
    <dgm:cxn modelId="{2152A971-B3BF-4C71-B5C6-4A1D945F9431}" srcId="{28437AEC-C9F5-4C93-8CA5-221E8C82D52B}" destId="{15AA9072-1E8B-4EF5-895C-B894A7AECA04}" srcOrd="0" destOrd="0" parTransId="{877D894C-231D-4B27-9E88-7540E71CD054}" sibTransId="{5D603B71-6435-4AC7-81B1-CB5C38FC2A95}"/>
    <dgm:cxn modelId="{3C7650FC-4967-401C-AFFE-6517C6D15E2F}" srcId="{484B5588-892A-4801-87D3-261BAC80E426}" destId="{28437AEC-C9F5-4C93-8CA5-221E8C82D52B}" srcOrd="0" destOrd="0" parTransId="{3A97B039-2811-44D1-BFF4-F7A997BB6A9A}" sibTransId="{410159D7-EA19-4774-9AC4-B07776A3EA71}"/>
    <dgm:cxn modelId="{F9D02A7D-99C0-453C-B606-7B177D989A9A}" type="presParOf" srcId="{3307486C-B73F-43A7-82FB-075558C5AD61}" destId="{9AECEF36-EBF0-4346-8071-C6B1AE7CE00C}" srcOrd="0" destOrd="0" presId="urn:microsoft.com/office/officeart/2005/8/layout/hierarchy4"/>
    <dgm:cxn modelId="{C2304F58-24C9-4DDF-92AB-DF95EB197B11}" type="presParOf" srcId="{9AECEF36-EBF0-4346-8071-C6B1AE7CE00C}" destId="{9FAE4BEA-FD8E-42AE-BFE3-2ED6E52CF834}" srcOrd="0" destOrd="0" presId="urn:microsoft.com/office/officeart/2005/8/layout/hierarchy4"/>
    <dgm:cxn modelId="{806C5081-E6C8-4378-9F84-0849D2E06242}" type="presParOf" srcId="{9AECEF36-EBF0-4346-8071-C6B1AE7CE00C}" destId="{5CAB96B9-9CD1-452A-95CF-EA23A402E82D}" srcOrd="1" destOrd="0" presId="urn:microsoft.com/office/officeart/2005/8/layout/hierarchy4"/>
    <dgm:cxn modelId="{C47FF1A9-7950-4752-B0AF-DD843C3C8A17}" type="presParOf" srcId="{9AECEF36-EBF0-4346-8071-C6B1AE7CE00C}" destId="{172FE301-A981-4D10-ACF4-4080802552F2}" srcOrd="2" destOrd="0" presId="urn:microsoft.com/office/officeart/2005/8/layout/hierarchy4"/>
    <dgm:cxn modelId="{53746868-B5BE-42DB-BE28-A9E7D8114914}" type="presParOf" srcId="{172FE301-A981-4D10-ACF4-4080802552F2}" destId="{3358A550-A6DF-416A-8FEE-ABCC9827BB57}" srcOrd="0" destOrd="0" presId="urn:microsoft.com/office/officeart/2005/8/layout/hierarchy4"/>
    <dgm:cxn modelId="{CC9CA507-B8F3-4230-88E8-5EFABB2701DE}" type="presParOf" srcId="{3358A550-A6DF-416A-8FEE-ABCC9827BB57}" destId="{06FDE353-9F73-44AA-BB8D-AD11261E9B90}" srcOrd="0" destOrd="0" presId="urn:microsoft.com/office/officeart/2005/8/layout/hierarchy4"/>
    <dgm:cxn modelId="{BB60914E-0511-473E-B81F-1A66CEBB5A37}" type="presParOf" srcId="{3358A550-A6DF-416A-8FEE-ABCC9827BB57}" destId="{063B015E-8C38-456C-8489-4A9F5F262B7B}" srcOrd="1" destOrd="0" presId="urn:microsoft.com/office/officeart/2005/8/layout/hierarchy4"/>
    <dgm:cxn modelId="{C7BA3E46-689F-4386-9075-47052D9B2A58}" type="presParOf" srcId="{3358A550-A6DF-416A-8FEE-ABCC9827BB57}" destId="{3B4FDAF9-E888-4791-A244-22669239E9CC}" srcOrd="2" destOrd="0" presId="urn:microsoft.com/office/officeart/2005/8/layout/hierarchy4"/>
    <dgm:cxn modelId="{90D6E143-0DC1-42D1-BF70-5B8FD64D2FC2}" type="presParOf" srcId="{3B4FDAF9-E888-4791-A244-22669239E9CC}" destId="{B5278E9B-C4A6-46A8-8506-F163BA29A59F}" srcOrd="0" destOrd="0" presId="urn:microsoft.com/office/officeart/2005/8/layout/hierarchy4"/>
    <dgm:cxn modelId="{FC9993B9-922B-4AC7-B485-5C83EC2F6638}" type="presParOf" srcId="{B5278E9B-C4A6-46A8-8506-F163BA29A59F}" destId="{CC362573-128C-4603-BBCB-97B036B059D7}" srcOrd="0" destOrd="0" presId="urn:microsoft.com/office/officeart/2005/8/layout/hierarchy4"/>
    <dgm:cxn modelId="{F5294DAB-F952-48A8-A66F-01AC1F9051B6}" type="presParOf" srcId="{B5278E9B-C4A6-46A8-8506-F163BA29A59F}" destId="{CF5A7BEC-61F6-4D5B-A3E7-F4643EEEC29C}" srcOrd="1" destOrd="0" presId="urn:microsoft.com/office/officeart/2005/8/layout/hierarchy4"/>
    <dgm:cxn modelId="{22B36B7F-6AB1-4972-B9EA-95454D678639}" type="presParOf" srcId="{3B4FDAF9-E888-4791-A244-22669239E9CC}" destId="{B12559D8-E04E-4856-8FA7-ACBB2A7C91C7}" srcOrd="1" destOrd="0" presId="urn:microsoft.com/office/officeart/2005/8/layout/hierarchy4"/>
    <dgm:cxn modelId="{44685E2A-2222-40BB-AA1B-3D28EFCD75E9}" type="presParOf" srcId="{3B4FDAF9-E888-4791-A244-22669239E9CC}" destId="{513A277A-B428-469D-AD04-E296E08C3972}" srcOrd="2" destOrd="0" presId="urn:microsoft.com/office/officeart/2005/8/layout/hierarchy4"/>
    <dgm:cxn modelId="{0EB3F3EB-4031-46FB-B6D3-0FF2B6C18F5E}" type="presParOf" srcId="{513A277A-B428-469D-AD04-E296E08C3972}" destId="{885F0EEF-EA00-4930-A602-27467958392C}" srcOrd="0" destOrd="0" presId="urn:microsoft.com/office/officeart/2005/8/layout/hierarchy4"/>
    <dgm:cxn modelId="{9D0B11A3-8FF8-4B2D-91F5-7DBA7892CE34}" type="presParOf" srcId="{513A277A-B428-469D-AD04-E296E08C3972}" destId="{952DA563-1FA7-4DD1-B546-F54BA61B6E88}" srcOrd="1" destOrd="0" presId="urn:microsoft.com/office/officeart/2005/8/layout/hierarchy4"/>
    <dgm:cxn modelId="{2B0B8D9A-77A8-4457-BAAC-52006EF3996A}" type="presParOf" srcId="{172FE301-A981-4D10-ACF4-4080802552F2}" destId="{0E3A1C78-04E0-4568-9D28-87ACB570B146}" srcOrd="1" destOrd="0" presId="urn:microsoft.com/office/officeart/2005/8/layout/hierarchy4"/>
    <dgm:cxn modelId="{3A81992A-E120-4E35-AA77-1BB156EA31C5}" type="presParOf" srcId="{172FE301-A981-4D10-ACF4-4080802552F2}" destId="{5F6C2988-E2F7-4971-A4EB-05A8701FE930}" srcOrd="2" destOrd="0" presId="urn:microsoft.com/office/officeart/2005/8/layout/hierarchy4"/>
    <dgm:cxn modelId="{9583BA74-C784-440E-8A02-3D74A4D36566}" type="presParOf" srcId="{5F6C2988-E2F7-4971-A4EB-05A8701FE930}" destId="{702D8880-7C30-461E-A7D2-6AEB6D1FCC38}" srcOrd="0" destOrd="0" presId="urn:microsoft.com/office/officeart/2005/8/layout/hierarchy4"/>
    <dgm:cxn modelId="{28360313-596B-448C-A9F9-C2B8363FCBBB}" type="presParOf" srcId="{5F6C2988-E2F7-4971-A4EB-05A8701FE930}" destId="{1188D225-A313-446E-BA5D-38F9C0A5C08A}" srcOrd="1" destOrd="0" presId="urn:microsoft.com/office/officeart/2005/8/layout/hierarchy4"/>
  </dgm:cxnLst>
  <dgm:bg/>
  <dgm:whole/>
</dgm:dataModel>
</file>

<file path=ppt/diagrams/data155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F999A27-108E-4159-BE80-8CFEE3D74D80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baseline="0" dirty="0" smtClean="0"/>
            <a:t>María Bárbara González Gómez De Ureña</a:t>
          </a:r>
          <a:endParaRPr lang="es-CO" sz="2400" baseline="0" dirty="0"/>
        </a:p>
      </dgm:t>
    </dgm:pt>
    <dgm:pt modelId="{403C1AF7-EC1D-492E-9385-71579D4BF363}" type="parTrans" cxnId="{E2DC8629-FA28-4123-929B-32212C0AB4B2}">
      <dgm:prSet/>
      <dgm:spPr/>
      <dgm:t>
        <a:bodyPr/>
        <a:lstStyle/>
        <a:p>
          <a:endParaRPr lang="es-CO" dirty="0"/>
        </a:p>
      </dgm:t>
    </dgm:pt>
    <dgm:pt modelId="{3FFE8D81-D257-45FC-84AC-2F417A7CC8E0}" type="sibTrans" cxnId="{E2DC8629-FA28-4123-929B-32212C0AB4B2}">
      <dgm:prSet/>
      <dgm:spPr/>
      <dgm:t>
        <a:bodyPr/>
        <a:lstStyle/>
        <a:p>
          <a:endParaRPr lang="es-CO" dirty="0"/>
        </a:p>
      </dgm:t>
    </dgm:pt>
    <dgm:pt modelId="{253D53A2-6341-495D-8663-D273FFBD0A42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baseline="0" dirty="0" smtClean="0"/>
            <a:t>José Bernardo González De Noriega</a:t>
          </a:r>
          <a:endParaRPr lang="es-CO" sz="2400" baseline="0" dirty="0"/>
        </a:p>
      </dgm:t>
    </dgm:pt>
    <dgm:pt modelId="{88A2C647-5FC2-4445-8A88-4C3E65FD7F54}" type="parTrans" cxnId="{590AEA45-07DA-483A-ABE1-B90CD4E71962}">
      <dgm:prSet/>
      <dgm:spPr/>
      <dgm:t>
        <a:bodyPr/>
        <a:lstStyle/>
        <a:p>
          <a:endParaRPr lang="es-CO" dirty="0"/>
        </a:p>
      </dgm:t>
    </dgm:pt>
    <dgm:pt modelId="{5A842245-E765-4DDC-90FC-555EC6F2C812}" type="sibTrans" cxnId="{590AEA45-07DA-483A-ABE1-B90CD4E71962}">
      <dgm:prSet/>
      <dgm:spPr/>
      <dgm:t>
        <a:bodyPr/>
        <a:lstStyle/>
        <a:p>
          <a:endParaRPr lang="es-CO" dirty="0"/>
        </a:p>
      </dgm:t>
    </dgm:pt>
    <dgm:pt modelId="{1C037F5C-E688-4AE1-A918-4F3C7B0436B4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aseline="0" dirty="0" smtClean="0"/>
            <a:t>Juan Francisco                      González De Noriega Fernández De </a:t>
          </a:r>
          <a:r>
            <a:rPr lang="es-CO" sz="1600" baseline="0" dirty="0" err="1" smtClean="0"/>
            <a:t>Arnedo</a:t>
          </a:r>
          <a:endParaRPr lang="es-CO" sz="1600" baseline="0" dirty="0"/>
        </a:p>
      </dgm:t>
    </dgm:pt>
    <dgm:pt modelId="{58D7DAE4-FF79-4C0B-A90C-14BE58F7243F}" type="parTrans" cxnId="{0479FAA5-C90C-4A67-AF04-ED49727987B8}">
      <dgm:prSet/>
      <dgm:spPr/>
      <dgm:t>
        <a:bodyPr/>
        <a:lstStyle/>
        <a:p>
          <a:endParaRPr lang="es-CO" dirty="0"/>
        </a:p>
      </dgm:t>
    </dgm:pt>
    <dgm:pt modelId="{0169FC82-0B70-4AB4-87A2-875205A9EC2D}" type="sibTrans" cxnId="{0479FAA5-C90C-4A67-AF04-ED49727987B8}">
      <dgm:prSet/>
      <dgm:spPr/>
      <dgm:t>
        <a:bodyPr/>
        <a:lstStyle/>
        <a:p>
          <a:endParaRPr lang="es-CO" dirty="0"/>
        </a:p>
      </dgm:t>
    </dgm:pt>
    <dgm:pt modelId="{956FCCDE-B333-4594-8C13-E8646D55C44A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María Josefa Gómez De Ureña </a:t>
          </a:r>
          <a:r>
            <a:rPr lang="es-CO" sz="2000" dirty="0" err="1" smtClean="0"/>
            <a:t>Arnedo</a:t>
          </a:r>
          <a:endParaRPr lang="es-CO" sz="2000" dirty="0"/>
        </a:p>
      </dgm:t>
    </dgm:pt>
    <dgm:pt modelId="{DBDA72A3-6B85-4D7B-A6C4-6EADDFEE283A}" type="parTrans" cxnId="{417AB3FE-81B3-4686-BE68-5EA4FB395501}">
      <dgm:prSet/>
      <dgm:spPr/>
      <dgm:t>
        <a:bodyPr/>
        <a:lstStyle/>
        <a:p>
          <a:endParaRPr lang="es-CO" dirty="0"/>
        </a:p>
      </dgm:t>
    </dgm:pt>
    <dgm:pt modelId="{58DCF97F-892A-472F-A019-1A2C47A1A437}" type="sibTrans" cxnId="{417AB3FE-81B3-4686-BE68-5EA4FB395501}">
      <dgm:prSet/>
      <dgm:spPr/>
      <dgm:t>
        <a:bodyPr/>
        <a:lstStyle/>
        <a:p>
          <a:endParaRPr lang="es-CO" dirty="0"/>
        </a:p>
      </dgm:t>
    </dgm:pt>
    <dgm:pt modelId="{6892DBC0-9D68-487E-A0E9-DD27BE730FB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José  Gómez De Ureña </a:t>
          </a:r>
          <a:r>
            <a:rPr lang="es-CO" sz="1600" dirty="0" err="1" smtClean="0"/>
            <a:t>Poblete</a:t>
          </a:r>
          <a:r>
            <a:rPr lang="es-CO" sz="1600" dirty="0" smtClean="0"/>
            <a:t>             </a:t>
          </a:r>
          <a:r>
            <a:rPr lang="es-CO" sz="1200" dirty="0" smtClean="0">
              <a:sym typeface="Wingdings" pitchFamily="2" charset="2"/>
            </a:rPr>
            <a:t>  D  157</a:t>
          </a:r>
          <a:endParaRPr lang="es-CO" sz="1200" dirty="0"/>
        </a:p>
      </dgm:t>
    </dgm:pt>
    <dgm:pt modelId="{94B01AB5-BDE7-43C5-BC30-7D2E8FE8CA0C}" type="parTrans" cxnId="{3A513B4C-D1D5-4178-ADF3-D0E4AA38110A}">
      <dgm:prSet/>
      <dgm:spPr/>
      <dgm:t>
        <a:bodyPr/>
        <a:lstStyle/>
        <a:p>
          <a:endParaRPr lang="es-CO" dirty="0"/>
        </a:p>
      </dgm:t>
    </dgm:pt>
    <dgm:pt modelId="{CA94EA04-610D-4D18-B7BC-6DEF7BE9573F}" type="sibTrans" cxnId="{3A513B4C-D1D5-4178-ADF3-D0E4AA38110A}">
      <dgm:prSet/>
      <dgm:spPr/>
      <dgm:t>
        <a:bodyPr/>
        <a:lstStyle/>
        <a:p>
          <a:endParaRPr lang="es-CO" dirty="0"/>
        </a:p>
      </dgm:t>
    </dgm:pt>
    <dgm:pt modelId="{9E1BDB0B-AFA1-48C0-9D9E-4416FA3DEE9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Isabel Lucía </a:t>
          </a:r>
          <a:r>
            <a:rPr lang="es-CO" sz="1600" dirty="0" err="1" smtClean="0"/>
            <a:t>Arnedo</a:t>
          </a:r>
          <a:r>
            <a:rPr lang="es-CO" sz="1600" dirty="0" smtClean="0"/>
            <a:t> Paladines  </a:t>
          </a:r>
          <a:r>
            <a:rPr lang="es-CO" sz="1400" dirty="0" smtClean="0"/>
            <a:t>          </a:t>
          </a:r>
          <a:r>
            <a:rPr lang="es-CO" sz="1200" dirty="0" smtClean="0">
              <a:sym typeface="Wingdings" pitchFamily="2" charset="2"/>
            </a:rPr>
            <a:t> D 158</a:t>
          </a:r>
          <a:endParaRPr lang="es-CO" sz="1200" dirty="0"/>
        </a:p>
      </dgm:t>
    </dgm:pt>
    <dgm:pt modelId="{77CCC430-77BC-44B4-AF4B-81F5A40C6002}" type="parTrans" cxnId="{A39CB2FF-43A9-490F-936E-631119D268C9}">
      <dgm:prSet/>
      <dgm:spPr/>
      <dgm:t>
        <a:bodyPr/>
        <a:lstStyle/>
        <a:p>
          <a:endParaRPr lang="es-CO" dirty="0"/>
        </a:p>
      </dgm:t>
    </dgm:pt>
    <dgm:pt modelId="{9DC90C60-65E9-42F3-A651-AC88810722C6}" type="sibTrans" cxnId="{A39CB2FF-43A9-490F-936E-631119D268C9}">
      <dgm:prSet/>
      <dgm:spPr/>
      <dgm:t>
        <a:bodyPr/>
        <a:lstStyle/>
        <a:p>
          <a:endParaRPr lang="es-CO" dirty="0"/>
        </a:p>
      </dgm:t>
    </dgm:pt>
    <dgm:pt modelId="{3FF3C183-D2DD-43BF-A44F-3E72FBCF2E2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María Rosalía Restrepo González</a:t>
          </a:r>
          <a:endParaRPr lang="es-CO" sz="2400" i="1" dirty="0"/>
        </a:p>
      </dgm:t>
    </dgm:pt>
    <dgm:pt modelId="{FF9B1BFB-45F4-4E8F-A1D5-40FBE7D07E2B}" type="parTrans" cxnId="{D4C31E31-DDA9-4460-B387-FF23605AA87F}">
      <dgm:prSet/>
      <dgm:spPr/>
      <dgm:t>
        <a:bodyPr/>
        <a:lstStyle/>
        <a:p>
          <a:endParaRPr lang="es-CO" dirty="0"/>
        </a:p>
      </dgm:t>
    </dgm:pt>
    <dgm:pt modelId="{E055958F-F8CA-44F5-8FC8-9846EFB893AE}" type="sibTrans" cxnId="{D4C31E31-DDA9-4460-B387-FF23605AA87F}">
      <dgm:prSet/>
      <dgm:spPr/>
      <dgm:t>
        <a:bodyPr/>
        <a:lstStyle/>
        <a:p>
          <a:endParaRPr lang="es-CO" dirty="0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6ECA784F-AC5E-4869-B355-95BACB0707B1}" type="pres">
      <dgm:prSet presAssocID="{3FF3C183-D2DD-43BF-A44F-3E72FBCF2E2C}" presName="vertOne" presStyleCnt="0"/>
      <dgm:spPr/>
    </dgm:pt>
    <dgm:pt modelId="{82891B92-D9C2-4E75-85E3-51B57A45DB8F}" type="pres">
      <dgm:prSet presAssocID="{3FF3C183-D2DD-43BF-A44F-3E72FBCF2E2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31EEAB4-D580-49E5-9225-9768B06DC505}" type="pres">
      <dgm:prSet presAssocID="{3FF3C183-D2DD-43BF-A44F-3E72FBCF2E2C}" presName="parTransOne" presStyleCnt="0"/>
      <dgm:spPr/>
    </dgm:pt>
    <dgm:pt modelId="{76321DBB-DC18-404A-B3E4-DDDE39303B1C}" type="pres">
      <dgm:prSet presAssocID="{3FF3C183-D2DD-43BF-A44F-3E72FBCF2E2C}" presName="horzOne" presStyleCnt="0"/>
      <dgm:spPr/>
    </dgm:pt>
    <dgm:pt modelId="{C5616D20-8C39-4D1C-B361-661BC7C6B888}" type="pres">
      <dgm:prSet presAssocID="{AF999A27-108E-4159-BE80-8CFEE3D74D80}" presName="vertTwo" presStyleCnt="0"/>
      <dgm:spPr/>
    </dgm:pt>
    <dgm:pt modelId="{0E110D5B-3AA3-476E-8616-27B5A7C9620B}" type="pres">
      <dgm:prSet presAssocID="{AF999A27-108E-4159-BE80-8CFEE3D74D80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1A31B48-56EB-44A3-B6A2-7C86FB47F302}" type="pres">
      <dgm:prSet presAssocID="{AF999A27-108E-4159-BE80-8CFEE3D74D80}" presName="parTransTwo" presStyleCnt="0"/>
      <dgm:spPr/>
    </dgm:pt>
    <dgm:pt modelId="{FA8A42FA-69FC-4220-851D-2F4E633747B9}" type="pres">
      <dgm:prSet presAssocID="{AF999A27-108E-4159-BE80-8CFEE3D74D80}" presName="horzTwo" presStyleCnt="0"/>
      <dgm:spPr/>
    </dgm:pt>
    <dgm:pt modelId="{2761FE68-A67C-447F-946C-E2F503CE4602}" type="pres">
      <dgm:prSet presAssocID="{253D53A2-6341-495D-8663-D273FFBD0A42}" presName="vertThree" presStyleCnt="0"/>
      <dgm:spPr/>
    </dgm:pt>
    <dgm:pt modelId="{A3838405-D457-489F-980F-F6B17069BA9A}" type="pres">
      <dgm:prSet presAssocID="{253D53A2-6341-495D-8663-D273FFBD0A42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062E180-B621-4721-A4D7-DBFC836E1FA3}" type="pres">
      <dgm:prSet presAssocID="{253D53A2-6341-495D-8663-D273FFBD0A42}" presName="parTransThree" presStyleCnt="0"/>
      <dgm:spPr/>
    </dgm:pt>
    <dgm:pt modelId="{062CC0C7-1D2B-4083-8A6E-2F424ABEA687}" type="pres">
      <dgm:prSet presAssocID="{253D53A2-6341-495D-8663-D273FFBD0A42}" presName="horzThree" presStyleCnt="0"/>
      <dgm:spPr/>
    </dgm:pt>
    <dgm:pt modelId="{08FD342C-A368-4355-9620-E45AA48BC006}" type="pres">
      <dgm:prSet presAssocID="{1C037F5C-E688-4AE1-A918-4F3C7B0436B4}" presName="vertFour" presStyleCnt="0">
        <dgm:presLayoutVars>
          <dgm:chPref val="3"/>
        </dgm:presLayoutVars>
      </dgm:prSet>
      <dgm:spPr/>
    </dgm:pt>
    <dgm:pt modelId="{553330D0-DEBF-4A24-B9CF-29AAA8286FB3}" type="pres">
      <dgm:prSet presAssocID="{1C037F5C-E688-4AE1-A918-4F3C7B0436B4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0292E27-379A-4B5F-93AB-BAF5DA19889B}" type="pres">
      <dgm:prSet presAssocID="{1C037F5C-E688-4AE1-A918-4F3C7B0436B4}" presName="horzFour" presStyleCnt="0"/>
      <dgm:spPr/>
    </dgm:pt>
    <dgm:pt modelId="{95288751-B46B-4FB9-8D27-64FC27A47825}" type="pres">
      <dgm:prSet presAssocID="{0169FC82-0B70-4AB4-87A2-875205A9EC2D}" presName="sibSpaceFour" presStyleCnt="0"/>
      <dgm:spPr/>
    </dgm:pt>
    <dgm:pt modelId="{757B72C1-413C-434D-B7C8-3E0FBBA58A2B}" type="pres">
      <dgm:prSet presAssocID="{956FCCDE-B333-4594-8C13-E8646D55C44A}" presName="vertFour" presStyleCnt="0">
        <dgm:presLayoutVars>
          <dgm:chPref val="3"/>
        </dgm:presLayoutVars>
      </dgm:prSet>
      <dgm:spPr/>
    </dgm:pt>
    <dgm:pt modelId="{703B06A1-D7A2-4AD3-9B48-8DC6E99FA52F}" type="pres">
      <dgm:prSet presAssocID="{956FCCDE-B333-4594-8C13-E8646D55C44A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D01ABDE-092D-4D13-B258-6FC84FB64F21}" type="pres">
      <dgm:prSet presAssocID="{956FCCDE-B333-4594-8C13-E8646D55C44A}" presName="parTransFour" presStyleCnt="0"/>
      <dgm:spPr/>
    </dgm:pt>
    <dgm:pt modelId="{3A3C7F2E-DD29-4DB7-BF1A-E4BAA06E5D7A}" type="pres">
      <dgm:prSet presAssocID="{956FCCDE-B333-4594-8C13-E8646D55C44A}" presName="horzFour" presStyleCnt="0"/>
      <dgm:spPr/>
    </dgm:pt>
    <dgm:pt modelId="{8BC06BEA-98B4-42D3-933C-EE0F289ABEE4}" type="pres">
      <dgm:prSet presAssocID="{6892DBC0-9D68-487E-A0E9-DD27BE730FBF}" presName="vertFour" presStyleCnt="0">
        <dgm:presLayoutVars>
          <dgm:chPref val="3"/>
        </dgm:presLayoutVars>
      </dgm:prSet>
      <dgm:spPr/>
    </dgm:pt>
    <dgm:pt modelId="{7CE6C414-1ECE-4703-861F-DBB8F6E99C59}" type="pres">
      <dgm:prSet presAssocID="{6892DBC0-9D68-487E-A0E9-DD27BE730FBF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64D8B98-0924-4D46-A311-0B8802EAFAED}" type="pres">
      <dgm:prSet presAssocID="{6892DBC0-9D68-487E-A0E9-DD27BE730FBF}" presName="horzFour" presStyleCnt="0"/>
      <dgm:spPr/>
    </dgm:pt>
    <dgm:pt modelId="{1F007E1C-5EA8-4A24-A58D-5DCE3F403EB2}" type="pres">
      <dgm:prSet presAssocID="{CA94EA04-610D-4D18-B7BC-6DEF7BE9573F}" presName="sibSpaceFour" presStyleCnt="0"/>
      <dgm:spPr/>
    </dgm:pt>
    <dgm:pt modelId="{3A53B2CF-703A-4DCA-99E6-08A7092DED69}" type="pres">
      <dgm:prSet presAssocID="{9E1BDB0B-AFA1-48C0-9D9E-4416FA3DEE93}" presName="vertFour" presStyleCnt="0">
        <dgm:presLayoutVars>
          <dgm:chPref val="3"/>
        </dgm:presLayoutVars>
      </dgm:prSet>
      <dgm:spPr/>
    </dgm:pt>
    <dgm:pt modelId="{76A85749-45B4-4EAF-97A6-F2F2F837784F}" type="pres">
      <dgm:prSet presAssocID="{9E1BDB0B-AFA1-48C0-9D9E-4416FA3DEE93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2915C23-10CC-407F-8690-0F9D6E632A71}" type="pres">
      <dgm:prSet presAssocID="{9E1BDB0B-AFA1-48C0-9D9E-4416FA3DEE93}" presName="horzFour" presStyleCnt="0"/>
      <dgm:spPr/>
    </dgm:pt>
  </dgm:ptLst>
  <dgm:cxnLst>
    <dgm:cxn modelId="{F01192B1-7C0E-4800-8BFD-EEDFBE44E287}" type="presOf" srcId="{253D53A2-6341-495D-8663-D273FFBD0A42}" destId="{A3838405-D457-489F-980F-F6B17069BA9A}" srcOrd="0" destOrd="0" presId="urn:microsoft.com/office/officeart/2005/8/layout/hierarchy4"/>
    <dgm:cxn modelId="{51A85A29-14C6-4756-B9B1-2B54E06196A5}" type="presOf" srcId="{3FF3C183-D2DD-43BF-A44F-3E72FBCF2E2C}" destId="{82891B92-D9C2-4E75-85E3-51B57A45DB8F}" srcOrd="0" destOrd="0" presId="urn:microsoft.com/office/officeart/2005/8/layout/hierarchy4"/>
    <dgm:cxn modelId="{C1D48471-DA4F-464C-A45C-A0E342702FE4}" type="presOf" srcId="{AF999A27-108E-4159-BE80-8CFEE3D74D80}" destId="{0E110D5B-3AA3-476E-8616-27B5A7C9620B}" srcOrd="0" destOrd="0" presId="urn:microsoft.com/office/officeart/2005/8/layout/hierarchy4"/>
    <dgm:cxn modelId="{3A513B4C-D1D5-4178-ADF3-D0E4AA38110A}" srcId="{956FCCDE-B333-4594-8C13-E8646D55C44A}" destId="{6892DBC0-9D68-487E-A0E9-DD27BE730FBF}" srcOrd="0" destOrd="0" parTransId="{94B01AB5-BDE7-43C5-BC30-7D2E8FE8CA0C}" sibTransId="{CA94EA04-610D-4D18-B7BC-6DEF7BE9573F}"/>
    <dgm:cxn modelId="{E2DC8629-FA28-4123-929B-32212C0AB4B2}" srcId="{3FF3C183-D2DD-43BF-A44F-3E72FBCF2E2C}" destId="{AF999A27-108E-4159-BE80-8CFEE3D74D80}" srcOrd="0" destOrd="0" parTransId="{403C1AF7-EC1D-492E-9385-71579D4BF363}" sibTransId="{3FFE8D81-D257-45FC-84AC-2F417A7CC8E0}"/>
    <dgm:cxn modelId="{29420B4D-5D85-492D-A78A-12A09133A4E6}" type="presOf" srcId="{956FCCDE-B333-4594-8C13-E8646D55C44A}" destId="{703B06A1-D7A2-4AD3-9B48-8DC6E99FA52F}" srcOrd="0" destOrd="0" presId="urn:microsoft.com/office/officeart/2005/8/layout/hierarchy4"/>
    <dgm:cxn modelId="{8ADABFB9-CC8B-4321-A4BB-3DBD52AD5057}" type="presOf" srcId="{6892DBC0-9D68-487E-A0E9-DD27BE730FBF}" destId="{7CE6C414-1ECE-4703-861F-DBB8F6E99C59}" srcOrd="0" destOrd="0" presId="urn:microsoft.com/office/officeart/2005/8/layout/hierarchy4"/>
    <dgm:cxn modelId="{0479FAA5-C90C-4A67-AF04-ED49727987B8}" srcId="{253D53A2-6341-495D-8663-D273FFBD0A42}" destId="{1C037F5C-E688-4AE1-A918-4F3C7B0436B4}" srcOrd="0" destOrd="0" parTransId="{58D7DAE4-FF79-4C0B-A90C-14BE58F7243F}" sibTransId="{0169FC82-0B70-4AB4-87A2-875205A9EC2D}"/>
    <dgm:cxn modelId="{A39CB2FF-43A9-490F-936E-631119D268C9}" srcId="{956FCCDE-B333-4594-8C13-E8646D55C44A}" destId="{9E1BDB0B-AFA1-48C0-9D9E-4416FA3DEE93}" srcOrd="1" destOrd="0" parTransId="{77CCC430-77BC-44B4-AF4B-81F5A40C6002}" sibTransId="{9DC90C60-65E9-42F3-A651-AC88810722C6}"/>
    <dgm:cxn modelId="{417AB3FE-81B3-4686-BE68-5EA4FB395501}" srcId="{253D53A2-6341-495D-8663-D273FFBD0A42}" destId="{956FCCDE-B333-4594-8C13-E8646D55C44A}" srcOrd="1" destOrd="0" parTransId="{DBDA72A3-6B85-4D7B-A6C4-6EADDFEE283A}" sibTransId="{58DCF97F-892A-472F-A019-1A2C47A1A437}"/>
    <dgm:cxn modelId="{68E4B483-DC8E-40B5-8029-F349BFD87188}" type="presOf" srcId="{1C037F5C-E688-4AE1-A918-4F3C7B0436B4}" destId="{553330D0-DEBF-4A24-B9CF-29AAA8286FB3}" srcOrd="0" destOrd="0" presId="urn:microsoft.com/office/officeart/2005/8/layout/hierarchy4"/>
    <dgm:cxn modelId="{08FB03C2-F6D5-4EC1-A2C0-D078F80F30E8}" type="presOf" srcId="{10ED40AF-DFB1-4943-B6DB-2A904FAA918A}" destId="{E75BF49A-0BBD-418B-A465-D5C73CDDC862}" srcOrd="0" destOrd="0" presId="urn:microsoft.com/office/officeart/2005/8/layout/hierarchy4"/>
    <dgm:cxn modelId="{D4C31E31-DDA9-4460-B387-FF23605AA87F}" srcId="{10ED40AF-DFB1-4943-B6DB-2A904FAA918A}" destId="{3FF3C183-D2DD-43BF-A44F-3E72FBCF2E2C}" srcOrd="0" destOrd="0" parTransId="{FF9B1BFB-45F4-4E8F-A1D5-40FBE7D07E2B}" sibTransId="{E055958F-F8CA-44F5-8FC8-9846EFB893AE}"/>
    <dgm:cxn modelId="{590AEA45-07DA-483A-ABE1-B90CD4E71962}" srcId="{AF999A27-108E-4159-BE80-8CFEE3D74D80}" destId="{253D53A2-6341-495D-8663-D273FFBD0A42}" srcOrd="0" destOrd="0" parTransId="{88A2C647-5FC2-4445-8A88-4C3E65FD7F54}" sibTransId="{5A842245-E765-4DDC-90FC-555EC6F2C812}"/>
    <dgm:cxn modelId="{FFAE58BA-4284-4FC7-AB15-CA13F6F1A70F}" type="presOf" srcId="{9E1BDB0B-AFA1-48C0-9D9E-4416FA3DEE93}" destId="{76A85749-45B4-4EAF-97A6-F2F2F837784F}" srcOrd="0" destOrd="0" presId="urn:microsoft.com/office/officeart/2005/8/layout/hierarchy4"/>
    <dgm:cxn modelId="{9CA670CE-73EF-4E84-A009-D2BA595B6440}" type="presParOf" srcId="{E75BF49A-0BBD-418B-A465-D5C73CDDC862}" destId="{6ECA784F-AC5E-4869-B355-95BACB0707B1}" srcOrd="0" destOrd="0" presId="urn:microsoft.com/office/officeart/2005/8/layout/hierarchy4"/>
    <dgm:cxn modelId="{CF2DFD1E-7C82-4E14-BD57-EE91ADE8D761}" type="presParOf" srcId="{6ECA784F-AC5E-4869-B355-95BACB0707B1}" destId="{82891B92-D9C2-4E75-85E3-51B57A45DB8F}" srcOrd="0" destOrd="0" presId="urn:microsoft.com/office/officeart/2005/8/layout/hierarchy4"/>
    <dgm:cxn modelId="{41CDDDC2-C549-4C86-9892-A0CF9792AD74}" type="presParOf" srcId="{6ECA784F-AC5E-4869-B355-95BACB0707B1}" destId="{C31EEAB4-D580-49E5-9225-9768B06DC505}" srcOrd="1" destOrd="0" presId="urn:microsoft.com/office/officeart/2005/8/layout/hierarchy4"/>
    <dgm:cxn modelId="{EA827CAC-E3D2-4F5A-8353-49EDE39E2848}" type="presParOf" srcId="{6ECA784F-AC5E-4869-B355-95BACB0707B1}" destId="{76321DBB-DC18-404A-B3E4-DDDE39303B1C}" srcOrd="2" destOrd="0" presId="urn:microsoft.com/office/officeart/2005/8/layout/hierarchy4"/>
    <dgm:cxn modelId="{B99B32C4-6204-4432-B7DC-00C3F8F0A8AC}" type="presParOf" srcId="{76321DBB-DC18-404A-B3E4-DDDE39303B1C}" destId="{C5616D20-8C39-4D1C-B361-661BC7C6B888}" srcOrd="0" destOrd="0" presId="urn:microsoft.com/office/officeart/2005/8/layout/hierarchy4"/>
    <dgm:cxn modelId="{D31C8929-EB96-4DF0-995C-339BECFB1E8C}" type="presParOf" srcId="{C5616D20-8C39-4D1C-B361-661BC7C6B888}" destId="{0E110D5B-3AA3-476E-8616-27B5A7C9620B}" srcOrd="0" destOrd="0" presId="urn:microsoft.com/office/officeart/2005/8/layout/hierarchy4"/>
    <dgm:cxn modelId="{7189FE1B-85B3-4C7C-B62A-37C577D3FD26}" type="presParOf" srcId="{C5616D20-8C39-4D1C-B361-661BC7C6B888}" destId="{01A31B48-56EB-44A3-B6A2-7C86FB47F302}" srcOrd="1" destOrd="0" presId="urn:microsoft.com/office/officeart/2005/8/layout/hierarchy4"/>
    <dgm:cxn modelId="{39E54A6A-1600-406B-9B9D-E8E18A79EE84}" type="presParOf" srcId="{C5616D20-8C39-4D1C-B361-661BC7C6B888}" destId="{FA8A42FA-69FC-4220-851D-2F4E633747B9}" srcOrd="2" destOrd="0" presId="urn:microsoft.com/office/officeart/2005/8/layout/hierarchy4"/>
    <dgm:cxn modelId="{68709128-4E36-4A8D-AE90-7DB54648E08E}" type="presParOf" srcId="{FA8A42FA-69FC-4220-851D-2F4E633747B9}" destId="{2761FE68-A67C-447F-946C-E2F503CE4602}" srcOrd="0" destOrd="0" presId="urn:microsoft.com/office/officeart/2005/8/layout/hierarchy4"/>
    <dgm:cxn modelId="{946FE8EF-F208-4C72-9915-A622298336C2}" type="presParOf" srcId="{2761FE68-A67C-447F-946C-E2F503CE4602}" destId="{A3838405-D457-489F-980F-F6B17069BA9A}" srcOrd="0" destOrd="0" presId="urn:microsoft.com/office/officeart/2005/8/layout/hierarchy4"/>
    <dgm:cxn modelId="{0AB20F7B-DEED-4ED6-B9EF-720B7028DB66}" type="presParOf" srcId="{2761FE68-A67C-447F-946C-E2F503CE4602}" destId="{D062E180-B621-4721-A4D7-DBFC836E1FA3}" srcOrd="1" destOrd="0" presId="urn:microsoft.com/office/officeart/2005/8/layout/hierarchy4"/>
    <dgm:cxn modelId="{9DA8DB1B-A9F4-48D9-8CC9-EECA786229DA}" type="presParOf" srcId="{2761FE68-A67C-447F-946C-E2F503CE4602}" destId="{062CC0C7-1D2B-4083-8A6E-2F424ABEA687}" srcOrd="2" destOrd="0" presId="urn:microsoft.com/office/officeart/2005/8/layout/hierarchy4"/>
    <dgm:cxn modelId="{93FE3B0C-844C-4BF4-8C81-71B0879AA8FB}" type="presParOf" srcId="{062CC0C7-1D2B-4083-8A6E-2F424ABEA687}" destId="{08FD342C-A368-4355-9620-E45AA48BC006}" srcOrd="0" destOrd="0" presId="urn:microsoft.com/office/officeart/2005/8/layout/hierarchy4"/>
    <dgm:cxn modelId="{84A0A949-E508-4C34-8A0B-F504ABDEE33C}" type="presParOf" srcId="{08FD342C-A368-4355-9620-E45AA48BC006}" destId="{553330D0-DEBF-4A24-B9CF-29AAA8286FB3}" srcOrd="0" destOrd="0" presId="urn:microsoft.com/office/officeart/2005/8/layout/hierarchy4"/>
    <dgm:cxn modelId="{9B6AA913-471E-4A98-8F4B-31B6217F254E}" type="presParOf" srcId="{08FD342C-A368-4355-9620-E45AA48BC006}" destId="{20292E27-379A-4B5F-93AB-BAF5DA19889B}" srcOrd="1" destOrd="0" presId="urn:microsoft.com/office/officeart/2005/8/layout/hierarchy4"/>
    <dgm:cxn modelId="{CA9CFD94-09BC-4826-B5E8-331AC6089658}" type="presParOf" srcId="{062CC0C7-1D2B-4083-8A6E-2F424ABEA687}" destId="{95288751-B46B-4FB9-8D27-64FC27A47825}" srcOrd="1" destOrd="0" presId="urn:microsoft.com/office/officeart/2005/8/layout/hierarchy4"/>
    <dgm:cxn modelId="{014F56BF-5D2F-4951-B099-D4DBB37CA74B}" type="presParOf" srcId="{062CC0C7-1D2B-4083-8A6E-2F424ABEA687}" destId="{757B72C1-413C-434D-B7C8-3E0FBBA58A2B}" srcOrd="2" destOrd="0" presId="urn:microsoft.com/office/officeart/2005/8/layout/hierarchy4"/>
    <dgm:cxn modelId="{058B7DB6-B9C3-4A34-B298-D9D8A04B11EC}" type="presParOf" srcId="{757B72C1-413C-434D-B7C8-3E0FBBA58A2B}" destId="{703B06A1-D7A2-4AD3-9B48-8DC6E99FA52F}" srcOrd="0" destOrd="0" presId="urn:microsoft.com/office/officeart/2005/8/layout/hierarchy4"/>
    <dgm:cxn modelId="{6E0CF3A6-0044-420E-B510-CC837660B3A8}" type="presParOf" srcId="{757B72C1-413C-434D-B7C8-3E0FBBA58A2B}" destId="{4D01ABDE-092D-4D13-B258-6FC84FB64F21}" srcOrd="1" destOrd="0" presId="urn:microsoft.com/office/officeart/2005/8/layout/hierarchy4"/>
    <dgm:cxn modelId="{1CE11E10-E0F9-4F62-AF91-C59B81562131}" type="presParOf" srcId="{757B72C1-413C-434D-B7C8-3E0FBBA58A2B}" destId="{3A3C7F2E-DD29-4DB7-BF1A-E4BAA06E5D7A}" srcOrd="2" destOrd="0" presId="urn:microsoft.com/office/officeart/2005/8/layout/hierarchy4"/>
    <dgm:cxn modelId="{72BA885E-AC10-4015-95B5-966DB8DE96F3}" type="presParOf" srcId="{3A3C7F2E-DD29-4DB7-BF1A-E4BAA06E5D7A}" destId="{8BC06BEA-98B4-42D3-933C-EE0F289ABEE4}" srcOrd="0" destOrd="0" presId="urn:microsoft.com/office/officeart/2005/8/layout/hierarchy4"/>
    <dgm:cxn modelId="{939D7853-84B8-426C-91BB-E5472F5D11D1}" type="presParOf" srcId="{8BC06BEA-98B4-42D3-933C-EE0F289ABEE4}" destId="{7CE6C414-1ECE-4703-861F-DBB8F6E99C59}" srcOrd="0" destOrd="0" presId="urn:microsoft.com/office/officeart/2005/8/layout/hierarchy4"/>
    <dgm:cxn modelId="{891DC538-7116-49EE-8091-45C110B1D66F}" type="presParOf" srcId="{8BC06BEA-98B4-42D3-933C-EE0F289ABEE4}" destId="{364D8B98-0924-4D46-A311-0B8802EAFAED}" srcOrd="1" destOrd="0" presId="urn:microsoft.com/office/officeart/2005/8/layout/hierarchy4"/>
    <dgm:cxn modelId="{721CB234-4FE6-481B-BB8A-8AEC314AE23A}" type="presParOf" srcId="{3A3C7F2E-DD29-4DB7-BF1A-E4BAA06E5D7A}" destId="{1F007E1C-5EA8-4A24-A58D-5DCE3F403EB2}" srcOrd="1" destOrd="0" presId="urn:microsoft.com/office/officeart/2005/8/layout/hierarchy4"/>
    <dgm:cxn modelId="{F096D03D-A2F2-4E97-83CC-54842A5C2172}" type="presParOf" srcId="{3A3C7F2E-DD29-4DB7-BF1A-E4BAA06E5D7A}" destId="{3A53B2CF-703A-4DCA-99E6-08A7092DED69}" srcOrd="2" destOrd="0" presId="urn:microsoft.com/office/officeart/2005/8/layout/hierarchy4"/>
    <dgm:cxn modelId="{522A51B5-E4A0-432A-B28A-2FCF1C2EBA35}" type="presParOf" srcId="{3A53B2CF-703A-4DCA-99E6-08A7092DED69}" destId="{76A85749-45B4-4EAF-97A6-F2F2F837784F}" srcOrd="0" destOrd="0" presId="urn:microsoft.com/office/officeart/2005/8/layout/hierarchy4"/>
    <dgm:cxn modelId="{30BC76E6-9DB6-4E27-89C5-77B1BCFE6547}" type="presParOf" srcId="{3A53B2CF-703A-4DCA-99E6-08A7092DED69}" destId="{D2915C23-10CC-407F-8690-0F9D6E632A71}" srcOrd="1" destOrd="0" presId="urn:microsoft.com/office/officeart/2005/8/layout/hierarchy4"/>
  </dgm:cxnLst>
  <dgm:bg/>
  <dgm:whole/>
</dgm:dataModel>
</file>

<file path=ppt/diagrams/data156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6892DBC0-9D68-487E-A0E9-DD27BE730FB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José  Gómez De Ureña </a:t>
          </a:r>
          <a:r>
            <a:rPr lang="es-CO" sz="2400" i="1" dirty="0" err="1" smtClean="0"/>
            <a:t>Poblete</a:t>
          </a:r>
          <a:endParaRPr lang="es-CO" sz="2400" i="1" dirty="0"/>
        </a:p>
      </dgm:t>
    </dgm:pt>
    <dgm:pt modelId="{94B01AB5-BDE7-43C5-BC30-7D2E8FE8CA0C}" type="parTrans" cxnId="{3A513B4C-D1D5-4178-ADF3-D0E4AA38110A}">
      <dgm:prSet/>
      <dgm:spPr/>
      <dgm:t>
        <a:bodyPr/>
        <a:lstStyle/>
        <a:p>
          <a:endParaRPr lang="es-CO"/>
        </a:p>
      </dgm:t>
    </dgm:pt>
    <dgm:pt modelId="{CA94EA04-610D-4D18-B7BC-6DEF7BE9573F}" type="sibTrans" cxnId="{3A513B4C-D1D5-4178-ADF3-D0E4AA38110A}">
      <dgm:prSet/>
      <dgm:spPr/>
      <dgm:t>
        <a:bodyPr/>
        <a:lstStyle/>
        <a:p>
          <a:endParaRPr lang="es-CO"/>
        </a:p>
      </dgm:t>
    </dgm:pt>
    <dgm:pt modelId="{1FB015AD-67B4-4916-B626-AA6A0ABF3FD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Domingo Gómez De Ureña</a:t>
          </a:r>
          <a:endParaRPr lang="es-CO" sz="1800" dirty="0"/>
        </a:p>
      </dgm:t>
    </dgm:pt>
    <dgm:pt modelId="{6806EE53-5B15-4DA5-B094-9D36DDA242A8}" type="parTrans" cxnId="{CFFDDB46-201C-4B52-AD29-3137FA7AA72E}">
      <dgm:prSet/>
      <dgm:spPr/>
      <dgm:t>
        <a:bodyPr/>
        <a:lstStyle/>
        <a:p>
          <a:endParaRPr lang="es-CO"/>
        </a:p>
      </dgm:t>
    </dgm:pt>
    <dgm:pt modelId="{DC202891-9F00-4732-BEA4-0388C3909104}" type="sibTrans" cxnId="{CFFDDB46-201C-4B52-AD29-3137FA7AA72E}">
      <dgm:prSet/>
      <dgm:spPr/>
      <dgm:t>
        <a:bodyPr/>
        <a:lstStyle/>
        <a:p>
          <a:endParaRPr lang="es-CO"/>
        </a:p>
      </dgm:t>
    </dgm:pt>
    <dgm:pt modelId="{1A910450-114D-4BF4-8CF6-827AC325BA6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Ana </a:t>
          </a:r>
          <a:r>
            <a:rPr lang="es-CO" sz="2000" dirty="0" err="1" smtClean="0"/>
            <a:t>Poblete</a:t>
          </a:r>
          <a:r>
            <a:rPr lang="es-CO" sz="2000" dirty="0" smtClean="0"/>
            <a:t> Pérez De Ureña</a:t>
          </a:r>
          <a:endParaRPr lang="es-CO" sz="2000" dirty="0"/>
        </a:p>
      </dgm:t>
    </dgm:pt>
    <dgm:pt modelId="{35BE2B78-4416-4C89-B771-1FBC597EDF24}" type="parTrans" cxnId="{BBC6055C-F0D7-4183-ABAE-8D700D0D7444}">
      <dgm:prSet/>
      <dgm:spPr/>
      <dgm:t>
        <a:bodyPr/>
        <a:lstStyle/>
        <a:p>
          <a:endParaRPr lang="es-CO"/>
        </a:p>
      </dgm:t>
    </dgm:pt>
    <dgm:pt modelId="{3FAE08A8-9149-49C7-BD8D-0C09A9037F7F}" type="sibTrans" cxnId="{BBC6055C-F0D7-4183-ABAE-8D700D0D7444}">
      <dgm:prSet/>
      <dgm:spPr/>
      <dgm:t>
        <a:bodyPr/>
        <a:lstStyle/>
        <a:p>
          <a:endParaRPr lang="es-CO"/>
        </a:p>
      </dgm:t>
    </dgm:pt>
    <dgm:pt modelId="{B8062738-CC6C-4B6D-9780-2A3E78E13073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Alonso Pérez</a:t>
          </a:r>
          <a:endParaRPr lang="es-CO" sz="1800" dirty="0"/>
        </a:p>
      </dgm:t>
    </dgm:pt>
    <dgm:pt modelId="{B530E86C-9BB5-42BD-9751-F962C11AF6CA}" type="parTrans" cxnId="{EE39AB55-FB29-47EF-8D14-A2A10E9EB455}">
      <dgm:prSet/>
      <dgm:spPr/>
      <dgm:t>
        <a:bodyPr/>
        <a:lstStyle/>
        <a:p>
          <a:endParaRPr lang="es-CO"/>
        </a:p>
      </dgm:t>
    </dgm:pt>
    <dgm:pt modelId="{06479D1D-2A2A-403A-A6C4-5B71C8D467CE}" type="sibTrans" cxnId="{EE39AB55-FB29-47EF-8D14-A2A10E9EB455}">
      <dgm:prSet/>
      <dgm:spPr/>
      <dgm:t>
        <a:bodyPr/>
        <a:lstStyle/>
        <a:p>
          <a:endParaRPr lang="es-CO"/>
        </a:p>
      </dgm:t>
    </dgm:pt>
    <dgm:pt modelId="{0659E142-0570-422A-B9EC-790DB274611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800" dirty="0" smtClean="0"/>
            <a:t>María Valero</a:t>
          </a:r>
          <a:endParaRPr lang="es-CO" sz="1800" dirty="0"/>
        </a:p>
      </dgm:t>
    </dgm:pt>
    <dgm:pt modelId="{B74FFC24-354E-4050-89F8-FE4C0CF8D4CE}" type="parTrans" cxnId="{1FE8C314-4DF9-44D5-AA85-9D19A19B6692}">
      <dgm:prSet/>
      <dgm:spPr/>
      <dgm:t>
        <a:bodyPr/>
        <a:lstStyle/>
        <a:p>
          <a:endParaRPr lang="es-CO"/>
        </a:p>
      </dgm:t>
    </dgm:pt>
    <dgm:pt modelId="{67C348D2-24DF-4FF3-A6F8-9713FA0D9A47}" type="sibTrans" cxnId="{1FE8C314-4DF9-44D5-AA85-9D19A19B6692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DCE460D8-B832-4F0D-A745-7A862DAD17AF}" type="pres">
      <dgm:prSet presAssocID="{6892DBC0-9D68-487E-A0E9-DD27BE730FBF}" presName="vertOne" presStyleCnt="0"/>
      <dgm:spPr/>
    </dgm:pt>
    <dgm:pt modelId="{6CB65295-087C-447C-9EFE-740DB9EDE544}" type="pres">
      <dgm:prSet presAssocID="{6892DBC0-9D68-487E-A0E9-DD27BE730FB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29EADCC-613D-4E4E-AB53-A2CFB7446D1A}" type="pres">
      <dgm:prSet presAssocID="{6892DBC0-9D68-487E-A0E9-DD27BE730FBF}" presName="parTransOne" presStyleCnt="0"/>
      <dgm:spPr/>
    </dgm:pt>
    <dgm:pt modelId="{9D2ABBAE-B984-4CBF-8E07-C78550CF11D7}" type="pres">
      <dgm:prSet presAssocID="{6892DBC0-9D68-487E-A0E9-DD27BE730FBF}" presName="horzOne" presStyleCnt="0"/>
      <dgm:spPr/>
    </dgm:pt>
    <dgm:pt modelId="{9D7A4A57-AFC0-4CD3-94E5-4937AE4376D3}" type="pres">
      <dgm:prSet presAssocID="{1FB015AD-67B4-4916-B626-AA6A0ABF3FD7}" presName="vertTwo" presStyleCnt="0"/>
      <dgm:spPr/>
    </dgm:pt>
    <dgm:pt modelId="{D669792F-3FE4-4D74-843A-0F03270C3BCD}" type="pres">
      <dgm:prSet presAssocID="{1FB015AD-67B4-4916-B626-AA6A0ABF3FD7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99953DA-88BA-4D09-9E98-BAC9FD338C73}" type="pres">
      <dgm:prSet presAssocID="{1FB015AD-67B4-4916-B626-AA6A0ABF3FD7}" presName="horzTwo" presStyleCnt="0"/>
      <dgm:spPr/>
    </dgm:pt>
    <dgm:pt modelId="{B1EF19B0-E5CC-44D2-8A66-FAF858E6A54B}" type="pres">
      <dgm:prSet presAssocID="{DC202891-9F00-4732-BEA4-0388C3909104}" presName="sibSpaceTwo" presStyleCnt="0"/>
      <dgm:spPr/>
    </dgm:pt>
    <dgm:pt modelId="{E7248CB6-ABCD-4E2D-B7ED-A836CD12AAC4}" type="pres">
      <dgm:prSet presAssocID="{1A910450-114D-4BF4-8CF6-827AC325BA62}" presName="vertTwo" presStyleCnt="0"/>
      <dgm:spPr/>
    </dgm:pt>
    <dgm:pt modelId="{EC5919F6-37C5-4CB2-B147-70C33C3FCB9D}" type="pres">
      <dgm:prSet presAssocID="{1A910450-114D-4BF4-8CF6-827AC325BA62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D2CD5FA-0DC5-49DD-87B1-C779B4EC51BD}" type="pres">
      <dgm:prSet presAssocID="{1A910450-114D-4BF4-8CF6-827AC325BA62}" presName="parTransTwo" presStyleCnt="0"/>
      <dgm:spPr/>
    </dgm:pt>
    <dgm:pt modelId="{5436208B-685D-4C92-A08D-9751757FB67B}" type="pres">
      <dgm:prSet presAssocID="{1A910450-114D-4BF4-8CF6-827AC325BA62}" presName="horzTwo" presStyleCnt="0"/>
      <dgm:spPr/>
    </dgm:pt>
    <dgm:pt modelId="{9E147C45-9810-4D15-847B-66C159CC59D4}" type="pres">
      <dgm:prSet presAssocID="{B8062738-CC6C-4B6D-9780-2A3E78E13073}" presName="vertThree" presStyleCnt="0"/>
      <dgm:spPr/>
    </dgm:pt>
    <dgm:pt modelId="{25756FB7-5CF9-408D-BD99-FBE9CBE40AB6}" type="pres">
      <dgm:prSet presAssocID="{B8062738-CC6C-4B6D-9780-2A3E78E13073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08D0137-033B-4011-9F8E-8163E0A40A46}" type="pres">
      <dgm:prSet presAssocID="{B8062738-CC6C-4B6D-9780-2A3E78E13073}" presName="horzThree" presStyleCnt="0"/>
      <dgm:spPr/>
    </dgm:pt>
    <dgm:pt modelId="{F37A15A3-0A5E-4DAB-AAAE-26DDEEAF4AE5}" type="pres">
      <dgm:prSet presAssocID="{06479D1D-2A2A-403A-A6C4-5B71C8D467CE}" presName="sibSpaceThree" presStyleCnt="0"/>
      <dgm:spPr/>
    </dgm:pt>
    <dgm:pt modelId="{1C8DC059-735F-4B56-8D7E-B6F453ABC123}" type="pres">
      <dgm:prSet presAssocID="{0659E142-0570-422A-B9EC-790DB2746116}" presName="vertThree" presStyleCnt="0"/>
      <dgm:spPr/>
    </dgm:pt>
    <dgm:pt modelId="{91645246-5B5E-4DC3-8719-518021E225AD}" type="pres">
      <dgm:prSet presAssocID="{0659E142-0570-422A-B9EC-790DB2746116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FECB58F-6B00-4286-B090-2D4620FF2D9E}" type="pres">
      <dgm:prSet presAssocID="{0659E142-0570-422A-B9EC-790DB2746116}" presName="horzThree" presStyleCnt="0"/>
      <dgm:spPr/>
    </dgm:pt>
  </dgm:ptLst>
  <dgm:cxnLst>
    <dgm:cxn modelId="{1FE8C314-4DF9-44D5-AA85-9D19A19B6692}" srcId="{1A910450-114D-4BF4-8CF6-827AC325BA62}" destId="{0659E142-0570-422A-B9EC-790DB2746116}" srcOrd="1" destOrd="0" parTransId="{B74FFC24-354E-4050-89F8-FE4C0CF8D4CE}" sibTransId="{67C348D2-24DF-4FF3-A6F8-9713FA0D9A47}"/>
    <dgm:cxn modelId="{CDB105A9-4A87-4E01-94AA-5670814A946B}" type="presOf" srcId="{1A910450-114D-4BF4-8CF6-827AC325BA62}" destId="{EC5919F6-37C5-4CB2-B147-70C33C3FCB9D}" srcOrd="0" destOrd="0" presId="urn:microsoft.com/office/officeart/2005/8/layout/hierarchy4"/>
    <dgm:cxn modelId="{AC0C9F02-8FDA-4DAC-8139-5BC2859A5F1E}" type="presOf" srcId="{1FB015AD-67B4-4916-B626-AA6A0ABF3FD7}" destId="{D669792F-3FE4-4D74-843A-0F03270C3BCD}" srcOrd="0" destOrd="0" presId="urn:microsoft.com/office/officeart/2005/8/layout/hierarchy4"/>
    <dgm:cxn modelId="{BBC6055C-F0D7-4183-ABAE-8D700D0D7444}" srcId="{6892DBC0-9D68-487E-A0E9-DD27BE730FBF}" destId="{1A910450-114D-4BF4-8CF6-827AC325BA62}" srcOrd="1" destOrd="0" parTransId="{35BE2B78-4416-4C89-B771-1FBC597EDF24}" sibTransId="{3FAE08A8-9149-49C7-BD8D-0C09A9037F7F}"/>
    <dgm:cxn modelId="{3A513B4C-D1D5-4178-ADF3-D0E4AA38110A}" srcId="{10ED40AF-DFB1-4943-B6DB-2A904FAA918A}" destId="{6892DBC0-9D68-487E-A0E9-DD27BE730FBF}" srcOrd="0" destOrd="0" parTransId="{94B01AB5-BDE7-43C5-BC30-7D2E8FE8CA0C}" sibTransId="{CA94EA04-610D-4D18-B7BC-6DEF7BE9573F}"/>
    <dgm:cxn modelId="{46A16FB3-B0F7-420C-B6AD-A6226971F578}" type="presOf" srcId="{0659E142-0570-422A-B9EC-790DB2746116}" destId="{91645246-5B5E-4DC3-8719-518021E225AD}" srcOrd="0" destOrd="0" presId="urn:microsoft.com/office/officeart/2005/8/layout/hierarchy4"/>
    <dgm:cxn modelId="{908B4825-D382-4A65-BA96-4FC4CC7C6B4B}" type="presOf" srcId="{B8062738-CC6C-4B6D-9780-2A3E78E13073}" destId="{25756FB7-5CF9-408D-BD99-FBE9CBE40AB6}" srcOrd="0" destOrd="0" presId="urn:microsoft.com/office/officeart/2005/8/layout/hierarchy4"/>
    <dgm:cxn modelId="{EE39AB55-FB29-47EF-8D14-A2A10E9EB455}" srcId="{1A910450-114D-4BF4-8CF6-827AC325BA62}" destId="{B8062738-CC6C-4B6D-9780-2A3E78E13073}" srcOrd="0" destOrd="0" parTransId="{B530E86C-9BB5-42BD-9751-F962C11AF6CA}" sibTransId="{06479D1D-2A2A-403A-A6C4-5B71C8D467CE}"/>
    <dgm:cxn modelId="{D19EB693-56C8-415F-B7B8-C5B9E8BAD36D}" type="presOf" srcId="{6892DBC0-9D68-487E-A0E9-DD27BE730FBF}" destId="{6CB65295-087C-447C-9EFE-740DB9EDE544}" srcOrd="0" destOrd="0" presId="urn:microsoft.com/office/officeart/2005/8/layout/hierarchy4"/>
    <dgm:cxn modelId="{9FB65AF7-FD1D-4813-9A01-C119BF8896FA}" type="presOf" srcId="{10ED40AF-DFB1-4943-B6DB-2A904FAA918A}" destId="{E75BF49A-0BBD-418B-A465-D5C73CDDC862}" srcOrd="0" destOrd="0" presId="urn:microsoft.com/office/officeart/2005/8/layout/hierarchy4"/>
    <dgm:cxn modelId="{CFFDDB46-201C-4B52-AD29-3137FA7AA72E}" srcId="{6892DBC0-9D68-487E-A0E9-DD27BE730FBF}" destId="{1FB015AD-67B4-4916-B626-AA6A0ABF3FD7}" srcOrd="0" destOrd="0" parTransId="{6806EE53-5B15-4DA5-B094-9D36DDA242A8}" sibTransId="{DC202891-9F00-4732-BEA4-0388C3909104}"/>
    <dgm:cxn modelId="{CF364B04-2A5B-4EA5-90CB-85AB8A6753DE}" type="presParOf" srcId="{E75BF49A-0BBD-418B-A465-D5C73CDDC862}" destId="{DCE460D8-B832-4F0D-A745-7A862DAD17AF}" srcOrd="0" destOrd="0" presId="urn:microsoft.com/office/officeart/2005/8/layout/hierarchy4"/>
    <dgm:cxn modelId="{32581DE7-9998-4DB0-8F29-C53BC800FAEE}" type="presParOf" srcId="{DCE460D8-B832-4F0D-A745-7A862DAD17AF}" destId="{6CB65295-087C-447C-9EFE-740DB9EDE544}" srcOrd="0" destOrd="0" presId="urn:microsoft.com/office/officeart/2005/8/layout/hierarchy4"/>
    <dgm:cxn modelId="{0B352F65-9D50-4CFF-A1B7-E15933343835}" type="presParOf" srcId="{DCE460D8-B832-4F0D-A745-7A862DAD17AF}" destId="{A29EADCC-613D-4E4E-AB53-A2CFB7446D1A}" srcOrd="1" destOrd="0" presId="urn:microsoft.com/office/officeart/2005/8/layout/hierarchy4"/>
    <dgm:cxn modelId="{54537D0A-F396-4949-BE62-4D39B05E7EB3}" type="presParOf" srcId="{DCE460D8-B832-4F0D-A745-7A862DAD17AF}" destId="{9D2ABBAE-B984-4CBF-8E07-C78550CF11D7}" srcOrd="2" destOrd="0" presId="urn:microsoft.com/office/officeart/2005/8/layout/hierarchy4"/>
    <dgm:cxn modelId="{0069F524-D23A-4F52-8FC4-B612E9230B17}" type="presParOf" srcId="{9D2ABBAE-B984-4CBF-8E07-C78550CF11D7}" destId="{9D7A4A57-AFC0-4CD3-94E5-4937AE4376D3}" srcOrd="0" destOrd="0" presId="urn:microsoft.com/office/officeart/2005/8/layout/hierarchy4"/>
    <dgm:cxn modelId="{4CDA237C-0A55-41EC-9307-FD39BB09111D}" type="presParOf" srcId="{9D7A4A57-AFC0-4CD3-94E5-4937AE4376D3}" destId="{D669792F-3FE4-4D74-843A-0F03270C3BCD}" srcOrd="0" destOrd="0" presId="urn:microsoft.com/office/officeart/2005/8/layout/hierarchy4"/>
    <dgm:cxn modelId="{70A3E226-6636-416F-B1B4-0DC50ED8AC9C}" type="presParOf" srcId="{9D7A4A57-AFC0-4CD3-94E5-4937AE4376D3}" destId="{299953DA-88BA-4D09-9E98-BAC9FD338C73}" srcOrd="1" destOrd="0" presId="urn:microsoft.com/office/officeart/2005/8/layout/hierarchy4"/>
    <dgm:cxn modelId="{52446BC6-F74F-4F1C-812A-BB9291C79D92}" type="presParOf" srcId="{9D2ABBAE-B984-4CBF-8E07-C78550CF11D7}" destId="{B1EF19B0-E5CC-44D2-8A66-FAF858E6A54B}" srcOrd="1" destOrd="0" presId="urn:microsoft.com/office/officeart/2005/8/layout/hierarchy4"/>
    <dgm:cxn modelId="{C7EB3629-987E-407A-9530-77CE84D8383D}" type="presParOf" srcId="{9D2ABBAE-B984-4CBF-8E07-C78550CF11D7}" destId="{E7248CB6-ABCD-4E2D-B7ED-A836CD12AAC4}" srcOrd="2" destOrd="0" presId="urn:microsoft.com/office/officeart/2005/8/layout/hierarchy4"/>
    <dgm:cxn modelId="{44404328-1C51-4987-93CF-40BF6B5A508B}" type="presParOf" srcId="{E7248CB6-ABCD-4E2D-B7ED-A836CD12AAC4}" destId="{EC5919F6-37C5-4CB2-B147-70C33C3FCB9D}" srcOrd="0" destOrd="0" presId="urn:microsoft.com/office/officeart/2005/8/layout/hierarchy4"/>
    <dgm:cxn modelId="{DAB30E61-8283-46CA-BCE7-4B16D2DD2E6B}" type="presParOf" srcId="{E7248CB6-ABCD-4E2D-B7ED-A836CD12AAC4}" destId="{9D2CD5FA-0DC5-49DD-87B1-C779B4EC51BD}" srcOrd="1" destOrd="0" presId="urn:microsoft.com/office/officeart/2005/8/layout/hierarchy4"/>
    <dgm:cxn modelId="{D74C96FE-84A1-41CD-BE69-7389F4F64DEB}" type="presParOf" srcId="{E7248CB6-ABCD-4E2D-B7ED-A836CD12AAC4}" destId="{5436208B-685D-4C92-A08D-9751757FB67B}" srcOrd="2" destOrd="0" presId="urn:microsoft.com/office/officeart/2005/8/layout/hierarchy4"/>
    <dgm:cxn modelId="{26053883-44D6-48E2-8AF5-912DC4ECE342}" type="presParOf" srcId="{5436208B-685D-4C92-A08D-9751757FB67B}" destId="{9E147C45-9810-4D15-847B-66C159CC59D4}" srcOrd="0" destOrd="0" presId="urn:microsoft.com/office/officeart/2005/8/layout/hierarchy4"/>
    <dgm:cxn modelId="{18867A42-9CE5-4F9F-8142-436A3247020A}" type="presParOf" srcId="{9E147C45-9810-4D15-847B-66C159CC59D4}" destId="{25756FB7-5CF9-408D-BD99-FBE9CBE40AB6}" srcOrd="0" destOrd="0" presId="urn:microsoft.com/office/officeart/2005/8/layout/hierarchy4"/>
    <dgm:cxn modelId="{CD0BE393-3628-4728-9AF4-36A1749E7B8D}" type="presParOf" srcId="{9E147C45-9810-4D15-847B-66C159CC59D4}" destId="{F08D0137-033B-4011-9F8E-8163E0A40A46}" srcOrd="1" destOrd="0" presId="urn:microsoft.com/office/officeart/2005/8/layout/hierarchy4"/>
    <dgm:cxn modelId="{AE6864C6-849D-44BE-8AB5-151371EC605A}" type="presParOf" srcId="{5436208B-685D-4C92-A08D-9751757FB67B}" destId="{F37A15A3-0A5E-4DAB-AAAE-26DDEEAF4AE5}" srcOrd="1" destOrd="0" presId="urn:microsoft.com/office/officeart/2005/8/layout/hierarchy4"/>
    <dgm:cxn modelId="{9583159A-959F-47F4-8D21-4A20897C8B73}" type="presParOf" srcId="{5436208B-685D-4C92-A08D-9751757FB67B}" destId="{1C8DC059-735F-4B56-8D7E-B6F453ABC123}" srcOrd="2" destOrd="0" presId="urn:microsoft.com/office/officeart/2005/8/layout/hierarchy4"/>
    <dgm:cxn modelId="{4F406D9C-3295-4725-9BBE-6DD3D7612681}" type="presParOf" srcId="{1C8DC059-735F-4B56-8D7E-B6F453ABC123}" destId="{91645246-5B5E-4DC3-8719-518021E225AD}" srcOrd="0" destOrd="0" presId="urn:microsoft.com/office/officeart/2005/8/layout/hierarchy4"/>
    <dgm:cxn modelId="{5DD36C4A-654A-471C-A535-17826842A37B}" type="presParOf" srcId="{1C8DC059-735F-4B56-8D7E-B6F453ABC123}" destId="{EFECB58F-6B00-4286-B090-2D4620FF2D9E}" srcOrd="1" destOrd="0" presId="urn:microsoft.com/office/officeart/2005/8/layout/hierarchy4"/>
  </dgm:cxnLst>
  <dgm:bg/>
  <dgm:whole/>
</dgm:dataModel>
</file>

<file path=ppt/diagrams/data157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9E1BDB0B-AFA1-48C0-9D9E-4416FA3DEE9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Isabel Lucía </a:t>
          </a:r>
          <a:r>
            <a:rPr lang="es-CO" sz="2400" i="1" dirty="0" err="1" smtClean="0"/>
            <a:t>Arnedo</a:t>
          </a:r>
          <a:r>
            <a:rPr lang="es-CO" sz="2400" i="1" dirty="0" smtClean="0"/>
            <a:t> Paladines</a:t>
          </a:r>
          <a:endParaRPr lang="es-CO" sz="2400" i="1" dirty="0"/>
        </a:p>
      </dgm:t>
    </dgm:pt>
    <dgm:pt modelId="{77CCC430-77BC-44B4-AF4B-81F5A40C6002}" type="parTrans" cxnId="{A39CB2FF-43A9-490F-936E-631119D268C9}">
      <dgm:prSet/>
      <dgm:spPr/>
      <dgm:t>
        <a:bodyPr/>
        <a:lstStyle/>
        <a:p>
          <a:endParaRPr lang="es-CO"/>
        </a:p>
      </dgm:t>
    </dgm:pt>
    <dgm:pt modelId="{9DC90C60-65E9-42F3-A651-AC88810722C6}" type="sibTrans" cxnId="{A39CB2FF-43A9-490F-936E-631119D268C9}">
      <dgm:prSet/>
      <dgm:spPr/>
      <dgm:t>
        <a:bodyPr/>
        <a:lstStyle/>
        <a:p>
          <a:endParaRPr lang="es-CO"/>
        </a:p>
      </dgm:t>
    </dgm:pt>
    <dgm:pt modelId="{11276625-9BAD-447A-BD14-DA70EF31646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600" dirty="0" smtClean="0"/>
            <a:t>Alonso Tiburcio                  De </a:t>
          </a:r>
          <a:r>
            <a:rPr lang="es-CO" sz="1600" dirty="0" err="1" smtClean="0"/>
            <a:t>Arnedo</a:t>
          </a:r>
          <a:endParaRPr lang="es-CO" sz="1600" dirty="0"/>
        </a:p>
      </dgm:t>
    </dgm:pt>
    <dgm:pt modelId="{FA8475D2-0DF6-446B-A7A2-AA6C944DBB39}" type="parTrans" cxnId="{7C9EB09F-1515-4357-9AFA-613BD6F93079}">
      <dgm:prSet/>
      <dgm:spPr/>
      <dgm:t>
        <a:bodyPr/>
        <a:lstStyle/>
        <a:p>
          <a:endParaRPr lang="es-CO"/>
        </a:p>
      </dgm:t>
    </dgm:pt>
    <dgm:pt modelId="{0C34F066-9913-48DE-9095-F3C990FA1506}" type="sibTrans" cxnId="{7C9EB09F-1515-4357-9AFA-613BD6F93079}">
      <dgm:prSet/>
      <dgm:spPr/>
      <dgm:t>
        <a:bodyPr/>
        <a:lstStyle/>
        <a:p>
          <a:endParaRPr lang="es-CO"/>
        </a:p>
      </dgm:t>
    </dgm:pt>
    <dgm:pt modelId="{49C9F5A7-277F-4D6D-9AC1-17A726BB34D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María Paladines De La Fuente</a:t>
          </a:r>
          <a:endParaRPr lang="es-CO" sz="2000" dirty="0"/>
        </a:p>
      </dgm:t>
    </dgm:pt>
    <dgm:pt modelId="{6DB4D056-CD9B-4844-A814-06CE918E1F4C}" type="parTrans" cxnId="{11859D76-9621-4274-B0A9-9C76BC2D9461}">
      <dgm:prSet/>
      <dgm:spPr/>
      <dgm:t>
        <a:bodyPr/>
        <a:lstStyle/>
        <a:p>
          <a:endParaRPr lang="es-CO"/>
        </a:p>
      </dgm:t>
    </dgm:pt>
    <dgm:pt modelId="{F630E4FA-6378-452B-B04E-6F485953B493}" type="sibTrans" cxnId="{11859D76-9621-4274-B0A9-9C76BC2D9461}">
      <dgm:prSet/>
      <dgm:spPr/>
      <dgm:t>
        <a:bodyPr/>
        <a:lstStyle/>
        <a:p>
          <a:endParaRPr lang="es-CO"/>
        </a:p>
      </dgm:t>
    </dgm:pt>
    <dgm:pt modelId="{D94B0ECC-356B-43B0-8904-5F32F058BC2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Alonso López Paladines</a:t>
          </a:r>
          <a:endParaRPr lang="es-CO" sz="1600" dirty="0"/>
        </a:p>
      </dgm:t>
    </dgm:pt>
    <dgm:pt modelId="{C70B7AAA-16F2-49F0-8BA3-7E48B83D7CD1}" type="parTrans" cxnId="{E35E8A04-4BB9-4955-9475-FEFA6AC341AB}">
      <dgm:prSet/>
      <dgm:spPr/>
      <dgm:t>
        <a:bodyPr/>
        <a:lstStyle/>
        <a:p>
          <a:endParaRPr lang="es-CO"/>
        </a:p>
      </dgm:t>
    </dgm:pt>
    <dgm:pt modelId="{AC47F355-70FA-47B8-B7C3-B5DB5105A627}" type="sibTrans" cxnId="{E35E8A04-4BB9-4955-9475-FEFA6AC341AB}">
      <dgm:prSet/>
      <dgm:spPr/>
      <dgm:t>
        <a:bodyPr/>
        <a:lstStyle/>
        <a:p>
          <a:endParaRPr lang="es-CO"/>
        </a:p>
      </dgm:t>
    </dgm:pt>
    <dgm:pt modelId="{1B1CCABF-5DA9-4778-B091-2D8DC7913FC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Isabel Pérez Galeano</a:t>
          </a:r>
          <a:endParaRPr lang="es-CO" sz="1800" dirty="0"/>
        </a:p>
      </dgm:t>
    </dgm:pt>
    <dgm:pt modelId="{15AF1571-5028-4978-8815-717C05E2BC6E}" type="parTrans" cxnId="{8DDD2FDA-BAEA-489D-8596-CE3BA6817B42}">
      <dgm:prSet/>
      <dgm:spPr/>
      <dgm:t>
        <a:bodyPr/>
        <a:lstStyle/>
        <a:p>
          <a:endParaRPr lang="es-CO"/>
        </a:p>
      </dgm:t>
    </dgm:pt>
    <dgm:pt modelId="{92A804E9-6A47-45A3-95E8-7B9DB8ED3D61}" type="sibTrans" cxnId="{8DDD2FDA-BAEA-489D-8596-CE3BA6817B42}">
      <dgm:prSet/>
      <dgm:spPr/>
      <dgm:t>
        <a:bodyPr/>
        <a:lstStyle/>
        <a:p>
          <a:endParaRPr lang="es-CO"/>
        </a:p>
      </dgm:t>
    </dgm:pt>
    <dgm:pt modelId="{0FFFF1AE-2E3A-4653-A5E1-48DA77B2DAC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600" dirty="0" smtClean="0"/>
            <a:t>Francisco Pérez Holguín</a:t>
          </a:r>
          <a:endParaRPr lang="es-CO" sz="1600" dirty="0"/>
        </a:p>
      </dgm:t>
    </dgm:pt>
    <dgm:pt modelId="{54E372D7-AD70-481A-A127-89B037E9201A}" type="parTrans" cxnId="{42986FAD-B387-497F-BF03-8015DF2BB4EE}">
      <dgm:prSet/>
      <dgm:spPr/>
      <dgm:t>
        <a:bodyPr/>
        <a:lstStyle/>
        <a:p>
          <a:endParaRPr lang="es-CO"/>
        </a:p>
      </dgm:t>
    </dgm:pt>
    <dgm:pt modelId="{47C753AE-5818-4C89-9DB8-A22A6BD923FB}" type="sibTrans" cxnId="{42986FAD-B387-497F-BF03-8015DF2BB4EE}">
      <dgm:prSet/>
      <dgm:spPr/>
      <dgm:t>
        <a:bodyPr/>
        <a:lstStyle/>
        <a:p>
          <a:endParaRPr lang="es-CO"/>
        </a:p>
      </dgm:t>
    </dgm:pt>
    <dgm:pt modelId="{7CAADE69-5817-46CF-996D-2B8A6BB8CFD1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tx1"/>
        </a:solidFill>
      </dgm:spPr>
      <dgm:t>
        <a:bodyPr/>
        <a:lstStyle/>
        <a:p>
          <a:endParaRPr lang="es-CO" dirty="0"/>
        </a:p>
      </dgm:t>
    </dgm:pt>
    <dgm:pt modelId="{8A552BE7-5E5F-46B1-BBFB-2F6F537D945F}" type="parTrans" cxnId="{90A5BD04-0F92-4C0B-B296-CDE39224AFFE}">
      <dgm:prSet/>
      <dgm:spPr/>
      <dgm:t>
        <a:bodyPr/>
        <a:lstStyle/>
        <a:p>
          <a:endParaRPr lang="es-CO"/>
        </a:p>
      </dgm:t>
    </dgm:pt>
    <dgm:pt modelId="{7FCEB43F-64D3-42F2-B549-7AA9A8EA7B8F}" type="sibTrans" cxnId="{90A5BD04-0F92-4C0B-B296-CDE39224AFFE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312619FA-28E6-4B67-BF0A-B5A0595E5311}" type="pres">
      <dgm:prSet presAssocID="{9E1BDB0B-AFA1-48C0-9D9E-4416FA3DEE93}" presName="vertOne" presStyleCnt="0"/>
      <dgm:spPr/>
    </dgm:pt>
    <dgm:pt modelId="{238BC59C-9DDE-4C11-B821-9ADD263B97F3}" type="pres">
      <dgm:prSet presAssocID="{9E1BDB0B-AFA1-48C0-9D9E-4416FA3DEE9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FE801E5-F347-44B5-B98C-FB756729B790}" type="pres">
      <dgm:prSet presAssocID="{9E1BDB0B-AFA1-48C0-9D9E-4416FA3DEE93}" presName="parTransOne" presStyleCnt="0"/>
      <dgm:spPr/>
    </dgm:pt>
    <dgm:pt modelId="{30A23C31-C740-4EF0-8E2F-4ECBB02BB399}" type="pres">
      <dgm:prSet presAssocID="{9E1BDB0B-AFA1-48C0-9D9E-4416FA3DEE93}" presName="horzOne" presStyleCnt="0"/>
      <dgm:spPr/>
    </dgm:pt>
    <dgm:pt modelId="{368141F2-D16E-4348-8D2C-CFD549E85E3F}" type="pres">
      <dgm:prSet presAssocID="{11276625-9BAD-447A-BD14-DA70EF316468}" presName="vertTwo" presStyleCnt="0"/>
      <dgm:spPr/>
    </dgm:pt>
    <dgm:pt modelId="{8E9FCD76-9E09-4631-BF4B-E8708ABB9D6A}" type="pres">
      <dgm:prSet presAssocID="{11276625-9BAD-447A-BD14-DA70EF316468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A3601E2-D58A-442C-8B89-976FF1ECC253}" type="pres">
      <dgm:prSet presAssocID="{11276625-9BAD-447A-BD14-DA70EF316468}" presName="horzTwo" presStyleCnt="0"/>
      <dgm:spPr/>
    </dgm:pt>
    <dgm:pt modelId="{ED269947-B90D-4D50-BBE5-8946AA5ABCAA}" type="pres">
      <dgm:prSet presAssocID="{0C34F066-9913-48DE-9095-F3C990FA1506}" presName="sibSpaceTwo" presStyleCnt="0"/>
      <dgm:spPr/>
    </dgm:pt>
    <dgm:pt modelId="{BBF15840-378E-44B0-9338-5FDE4198EB90}" type="pres">
      <dgm:prSet presAssocID="{49C9F5A7-277F-4D6D-9AC1-17A726BB34D4}" presName="vertTwo" presStyleCnt="0"/>
      <dgm:spPr/>
    </dgm:pt>
    <dgm:pt modelId="{A12A0A12-3204-4839-B3C8-46246B63A519}" type="pres">
      <dgm:prSet presAssocID="{49C9F5A7-277F-4D6D-9AC1-17A726BB34D4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B324F18-361D-42BC-92A6-BD0A104FED19}" type="pres">
      <dgm:prSet presAssocID="{49C9F5A7-277F-4D6D-9AC1-17A726BB34D4}" presName="parTransTwo" presStyleCnt="0"/>
      <dgm:spPr/>
    </dgm:pt>
    <dgm:pt modelId="{070662A5-A3E8-4427-A5D3-248483DEAB98}" type="pres">
      <dgm:prSet presAssocID="{49C9F5A7-277F-4D6D-9AC1-17A726BB34D4}" presName="horzTwo" presStyleCnt="0"/>
      <dgm:spPr/>
    </dgm:pt>
    <dgm:pt modelId="{6F34F90F-0E5C-46E4-8C76-2B933DE1179B}" type="pres">
      <dgm:prSet presAssocID="{D94B0ECC-356B-43B0-8904-5F32F058BC21}" presName="vertThree" presStyleCnt="0"/>
      <dgm:spPr/>
    </dgm:pt>
    <dgm:pt modelId="{2F49859D-A100-43E3-8B68-758541E19A6F}" type="pres">
      <dgm:prSet presAssocID="{D94B0ECC-356B-43B0-8904-5F32F058BC21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27112E2-F85D-48A6-B529-0BFC13869A3D}" type="pres">
      <dgm:prSet presAssocID="{D94B0ECC-356B-43B0-8904-5F32F058BC21}" presName="horzThree" presStyleCnt="0"/>
      <dgm:spPr/>
    </dgm:pt>
    <dgm:pt modelId="{C0F02E76-3499-4AE8-A962-723CD047E5CC}" type="pres">
      <dgm:prSet presAssocID="{AC47F355-70FA-47B8-B7C3-B5DB5105A627}" presName="sibSpaceThree" presStyleCnt="0"/>
      <dgm:spPr/>
    </dgm:pt>
    <dgm:pt modelId="{A731BB15-E4C5-496D-857F-08B9751086F3}" type="pres">
      <dgm:prSet presAssocID="{1B1CCABF-5DA9-4778-B091-2D8DC7913FC2}" presName="vertThree" presStyleCnt="0"/>
      <dgm:spPr/>
    </dgm:pt>
    <dgm:pt modelId="{A04DA7AE-5D8E-4E9D-81FA-B18025F5C022}" type="pres">
      <dgm:prSet presAssocID="{1B1CCABF-5DA9-4778-B091-2D8DC7913FC2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B9D68F8-7921-408E-A401-4BF42134C244}" type="pres">
      <dgm:prSet presAssocID="{1B1CCABF-5DA9-4778-B091-2D8DC7913FC2}" presName="parTransThree" presStyleCnt="0"/>
      <dgm:spPr/>
    </dgm:pt>
    <dgm:pt modelId="{A4251700-BF84-45B2-8872-CB2C86F3CC33}" type="pres">
      <dgm:prSet presAssocID="{1B1CCABF-5DA9-4778-B091-2D8DC7913FC2}" presName="horzThree" presStyleCnt="0"/>
      <dgm:spPr/>
    </dgm:pt>
    <dgm:pt modelId="{B762B72E-B49A-4E88-A0BB-EA69E0B82C0B}" type="pres">
      <dgm:prSet presAssocID="{0FFFF1AE-2E3A-4653-A5E1-48DA77B2DAC4}" presName="vertFour" presStyleCnt="0">
        <dgm:presLayoutVars>
          <dgm:chPref val="3"/>
        </dgm:presLayoutVars>
      </dgm:prSet>
      <dgm:spPr/>
    </dgm:pt>
    <dgm:pt modelId="{A977C80A-7DF8-4629-8094-BAB695333AE8}" type="pres">
      <dgm:prSet presAssocID="{0FFFF1AE-2E3A-4653-A5E1-48DA77B2DAC4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7FEE4DF-A796-45CF-8061-DFDD8E4D494D}" type="pres">
      <dgm:prSet presAssocID="{0FFFF1AE-2E3A-4653-A5E1-48DA77B2DAC4}" presName="horzFour" presStyleCnt="0"/>
      <dgm:spPr/>
    </dgm:pt>
    <dgm:pt modelId="{2C1B3C27-9A9F-43CB-8C85-06962735CAED}" type="pres">
      <dgm:prSet presAssocID="{47C753AE-5818-4C89-9DB8-A22A6BD923FB}" presName="sibSpaceFour" presStyleCnt="0"/>
      <dgm:spPr/>
    </dgm:pt>
    <dgm:pt modelId="{30E4EE20-3FA1-4B94-8C73-E5D56DE105A9}" type="pres">
      <dgm:prSet presAssocID="{7CAADE69-5817-46CF-996D-2B8A6BB8CFD1}" presName="vertFour" presStyleCnt="0">
        <dgm:presLayoutVars>
          <dgm:chPref val="3"/>
        </dgm:presLayoutVars>
      </dgm:prSet>
      <dgm:spPr/>
    </dgm:pt>
    <dgm:pt modelId="{5EF4C2C7-3A04-40AA-B5B6-D089A564AA1D}" type="pres">
      <dgm:prSet presAssocID="{7CAADE69-5817-46CF-996D-2B8A6BB8CFD1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C63069E-29D8-4B9D-AF6D-351834AEDCA4}" type="pres">
      <dgm:prSet presAssocID="{7CAADE69-5817-46CF-996D-2B8A6BB8CFD1}" presName="horzFour" presStyleCnt="0"/>
      <dgm:spPr/>
    </dgm:pt>
  </dgm:ptLst>
  <dgm:cxnLst>
    <dgm:cxn modelId="{A9654F3E-DABE-4C26-A432-00D1C06E22E3}" type="presOf" srcId="{9E1BDB0B-AFA1-48C0-9D9E-4416FA3DEE93}" destId="{238BC59C-9DDE-4C11-B821-9ADD263B97F3}" srcOrd="0" destOrd="0" presId="urn:microsoft.com/office/officeart/2005/8/layout/hierarchy4"/>
    <dgm:cxn modelId="{06CA6447-196C-442B-ACF7-76024B73AA49}" type="presOf" srcId="{7CAADE69-5817-46CF-996D-2B8A6BB8CFD1}" destId="{5EF4C2C7-3A04-40AA-B5B6-D089A564AA1D}" srcOrd="0" destOrd="0" presId="urn:microsoft.com/office/officeart/2005/8/layout/hierarchy4"/>
    <dgm:cxn modelId="{11859D76-9621-4274-B0A9-9C76BC2D9461}" srcId="{9E1BDB0B-AFA1-48C0-9D9E-4416FA3DEE93}" destId="{49C9F5A7-277F-4D6D-9AC1-17A726BB34D4}" srcOrd="1" destOrd="0" parTransId="{6DB4D056-CD9B-4844-A814-06CE918E1F4C}" sibTransId="{F630E4FA-6378-452B-B04E-6F485953B493}"/>
    <dgm:cxn modelId="{6DB755EF-FC3F-446B-A861-17BCF1091598}" type="presOf" srcId="{0FFFF1AE-2E3A-4653-A5E1-48DA77B2DAC4}" destId="{A977C80A-7DF8-4629-8094-BAB695333AE8}" srcOrd="0" destOrd="0" presId="urn:microsoft.com/office/officeart/2005/8/layout/hierarchy4"/>
    <dgm:cxn modelId="{7C9EB09F-1515-4357-9AFA-613BD6F93079}" srcId="{9E1BDB0B-AFA1-48C0-9D9E-4416FA3DEE93}" destId="{11276625-9BAD-447A-BD14-DA70EF316468}" srcOrd="0" destOrd="0" parTransId="{FA8475D2-0DF6-446B-A7A2-AA6C944DBB39}" sibTransId="{0C34F066-9913-48DE-9095-F3C990FA1506}"/>
    <dgm:cxn modelId="{E35E8A04-4BB9-4955-9475-FEFA6AC341AB}" srcId="{49C9F5A7-277F-4D6D-9AC1-17A726BB34D4}" destId="{D94B0ECC-356B-43B0-8904-5F32F058BC21}" srcOrd="0" destOrd="0" parTransId="{C70B7AAA-16F2-49F0-8BA3-7E48B83D7CD1}" sibTransId="{AC47F355-70FA-47B8-B7C3-B5DB5105A627}"/>
    <dgm:cxn modelId="{B209C930-8DD6-43E9-92AD-EF80C1EDDE51}" type="presOf" srcId="{11276625-9BAD-447A-BD14-DA70EF316468}" destId="{8E9FCD76-9E09-4631-BF4B-E8708ABB9D6A}" srcOrd="0" destOrd="0" presId="urn:microsoft.com/office/officeart/2005/8/layout/hierarchy4"/>
    <dgm:cxn modelId="{7B98A826-FC3A-4A92-A5CB-509F100E4049}" type="presOf" srcId="{49C9F5A7-277F-4D6D-9AC1-17A726BB34D4}" destId="{A12A0A12-3204-4839-B3C8-46246B63A519}" srcOrd="0" destOrd="0" presId="urn:microsoft.com/office/officeart/2005/8/layout/hierarchy4"/>
    <dgm:cxn modelId="{BC49E8EA-AC1F-47E1-9D68-546365B73DCD}" type="presOf" srcId="{10ED40AF-DFB1-4943-B6DB-2A904FAA918A}" destId="{E75BF49A-0BBD-418B-A465-D5C73CDDC862}" srcOrd="0" destOrd="0" presId="urn:microsoft.com/office/officeart/2005/8/layout/hierarchy4"/>
    <dgm:cxn modelId="{A39CB2FF-43A9-490F-936E-631119D268C9}" srcId="{10ED40AF-DFB1-4943-B6DB-2A904FAA918A}" destId="{9E1BDB0B-AFA1-48C0-9D9E-4416FA3DEE93}" srcOrd="0" destOrd="0" parTransId="{77CCC430-77BC-44B4-AF4B-81F5A40C6002}" sibTransId="{9DC90C60-65E9-42F3-A651-AC88810722C6}"/>
    <dgm:cxn modelId="{42986FAD-B387-497F-BF03-8015DF2BB4EE}" srcId="{1B1CCABF-5DA9-4778-B091-2D8DC7913FC2}" destId="{0FFFF1AE-2E3A-4653-A5E1-48DA77B2DAC4}" srcOrd="0" destOrd="0" parTransId="{54E372D7-AD70-481A-A127-89B037E9201A}" sibTransId="{47C753AE-5818-4C89-9DB8-A22A6BD923FB}"/>
    <dgm:cxn modelId="{2A481B0A-EC3C-4AE5-AF90-A229953C70BC}" type="presOf" srcId="{1B1CCABF-5DA9-4778-B091-2D8DC7913FC2}" destId="{A04DA7AE-5D8E-4E9D-81FA-B18025F5C022}" srcOrd="0" destOrd="0" presId="urn:microsoft.com/office/officeart/2005/8/layout/hierarchy4"/>
    <dgm:cxn modelId="{8DDD2FDA-BAEA-489D-8596-CE3BA6817B42}" srcId="{49C9F5A7-277F-4D6D-9AC1-17A726BB34D4}" destId="{1B1CCABF-5DA9-4778-B091-2D8DC7913FC2}" srcOrd="1" destOrd="0" parTransId="{15AF1571-5028-4978-8815-717C05E2BC6E}" sibTransId="{92A804E9-6A47-45A3-95E8-7B9DB8ED3D61}"/>
    <dgm:cxn modelId="{90A5BD04-0F92-4C0B-B296-CDE39224AFFE}" srcId="{1B1CCABF-5DA9-4778-B091-2D8DC7913FC2}" destId="{7CAADE69-5817-46CF-996D-2B8A6BB8CFD1}" srcOrd="1" destOrd="0" parTransId="{8A552BE7-5E5F-46B1-BBFB-2F6F537D945F}" sibTransId="{7FCEB43F-64D3-42F2-B549-7AA9A8EA7B8F}"/>
    <dgm:cxn modelId="{65A7A8AA-33AA-4FB4-B326-6DB1D1B0906B}" type="presOf" srcId="{D94B0ECC-356B-43B0-8904-5F32F058BC21}" destId="{2F49859D-A100-43E3-8B68-758541E19A6F}" srcOrd="0" destOrd="0" presId="urn:microsoft.com/office/officeart/2005/8/layout/hierarchy4"/>
    <dgm:cxn modelId="{F226191C-8430-43E0-9627-E86C5EF84643}" type="presParOf" srcId="{E75BF49A-0BBD-418B-A465-D5C73CDDC862}" destId="{312619FA-28E6-4B67-BF0A-B5A0595E5311}" srcOrd="0" destOrd="0" presId="urn:microsoft.com/office/officeart/2005/8/layout/hierarchy4"/>
    <dgm:cxn modelId="{1C5CCF76-ECAD-453B-8384-6617D387B200}" type="presParOf" srcId="{312619FA-28E6-4B67-BF0A-B5A0595E5311}" destId="{238BC59C-9DDE-4C11-B821-9ADD263B97F3}" srcOrd="0" destOrd="0" presId="urn:microsoft.com/office/officeart/2005/8/layout/hierarchy4"/>
    <dgm:cxn modelId="{7D38A046-5118-477D-BB82-51CE9FA089D2}" type="presParOf" srcId="{312619FA-28E6-4B67-BF0A-B5A0595E5311}" destId="{FFE801E5-F347-44B5-B98C-FB756729B790}" srcOrd="1" destOrd="0" presId="urn:microsoft.com/office/officeart/2005/8/layout/hierarchy4"/>
    <dgm:cxn modelId="{66E4CAD0-AB5E-4A08-9778-EA338766C3E8}" type="presParOf" srcId="{312619FA-28E6-4B67-BF0A-B5A0595E5311}" destId="{30A23C31-C740-4EF0-8E2F-4ECBB02BB399}" srcOrd="2" destOrd="0" presId="urn:microsoft.com/office/officeart/2005/8/layout/hierarchy4"/>
    <dgm:cxn modelId="{8B4FCB24-BBA2-4A3C-B46F-B8A4ADE06F5A}" type="presParOf" srcId="{30A23C31-C740-4EF0-8E2F-4ECBB02BB399}" destId="{368141F2-D16E-4348-8D2C-CFD549E85E3F}" srcOrd="0" destOrd="0" presId="urn:microsoft.com/office/officeart/2005/8/layout/hierarchy4"/>
    <dgm:cxn modelId="{D09FF433-860E-4F25-971C-5A85D09F9566}" type="presParOf" srcId="{368141F2-D16E-4348-8D2C-CFD549E85E3F}" destId="{8E9FCD76-9E09-4631-BF4B-E8708ABB9D6A}" srcOrd="0" destOrd="0" presId="urn:microsoft.com/office/officeart/2005/8/layout/hierarchy4"/>
    <dgm:cxn modelId="{E8564EE4-5035-492F-B93F-7FB4732E4A1C}" type="presParOf" srcId="{368141F2-D16E-4348-8D2C-CFD549E85E3F}" destId="{AA3601E2-D58A-442C-8B89-976FF1ECC253}" srcOrd="1" destOrd="0" presId="urn:microsoft.com/office/officeart/2005/8/layout/hierarchy4"/>
    <dgm:cxn modelId="{278AFEB5-8815-45B2-8694-A1584734929F}" type="presParOf" srcId="{30A23C31-C740-4EF0-8E2F-4ECBB02BB399}" destId="{ED269947-B90D-4D50-BBE5-8946AA5ABCAA}" srcOrd="1" destOrd="0" presId="urn:microsoft.com/office/officeart/2005/8/layout/hierarchy4"/>
    <dgm:cxn modelId="{2EF1DFB0-A976-4ADE-B3A0-52731F5D36C8}" type="presParOf" srcId="{30A23C31-C740-4EF0-8E2F-4ECBB02BB399}" destId="{BBF15840-378E-44B0-9338-5FDE4198EB90}" srcOrd="2" destOrd="0" presId="urn:microsoft.com/office/officeart/2005/8/layout/hierarchy4"/>
    <dgm:cxn modelId="{1985C393-F6CA-4B16-AF3F-9D26EF04BF83}" type="presParOf" srcId="{BBF15840-378E-44B0-9338-5FDE4198EB90}" destId="{A12A0A12-3204-4839-B3C8-46246B63A519}" srcOrd="0" destOrd="0" presId="urn:microsoft.com/office/officeart/2005/8/layout/hierarchy4"/>
    <dgm:cxn modelId="{622C329D-E4BA-4A8E-854C-AB6B33698C99}" type="presParOf" srcId="{BBF15840-378E-44B0-9338-5FDE4198EB90}" destId="{AB324F18-361D-42BC-92A6-BD0A104FED19}" srcOrd="1" destOrd="0" presId="urn:microsoft.com/office/officeart/2005/8/layout/hierarchy4"/>
    <dgm:cxn modelId="{7C2F74AB-FE64-46A5-A2CE-8DB7FC7A4478}" type="presParOf" srcId="{BBF15840-378E-44B0-9338-5FDE4198EB90}" destId="{070662A5-A3E8-4427-A5D3-248483DEAB98}" srcOrd="2" destOrd="0" presId="urn:microsoft.com/office/officeart/2005/8/layout/hierarchy4"/>
    <dgm:cxn modelId="{27FD11E8-DCBE-4425-9AB2-B899AB2C8693}" type="presParOf" srcId="{070662A5-A3E8-4427-A5D3-248483DEAB98}" destId="{6F34F90F-0E5C-46E4-8C76-2B933DE1179B}" srcOrd="0" destOrd="0" presId="urn:microsoft.com/office/officeart/2005/8/layout/hierarchy4"/>
    <dgm:cxn modelId="{445B247C-4C31-480D-9A2C-B7FD60A5DCC2}" type="presParOf" srcId="{6F34F90F-0E5C-46E4-8C76-2B933DE1179B}" destId="{2F49859D-A100-43E3-8B68-758541E19A6F}" srcOrd="0" destOrd="0" presId="urn:microsoft.com/office/officeart/2005/8/layout/hierarchy4"/>
    <dgm:cxn modelId="{67475C72-718D-4F36-9D32-38248E1FF541}" type="presParOf" srcId="{6F34F90F-0E5C-46E4-8C76-2B933DE1179B}" destId="{727112E2-F85D-48A6-B529-0BFC13869A3D}" srcOrd="1" destOrd="0" presId="urn:microsoft.com/office/officeart/2005/8/layout/hierarchy4"/>
    <dgm:cxn modelId="{E13DEDB3-CF6E-4C4B-B2F8-5FDB55ABBB65}" type="presParOf" srcId="{070662A5-A3E8-4427-A5D3-248483DEAB98}" destId="{C0F02E76-3499-4AE8-A962-723CD047E5CC}" srcOrd="1" destOrd="0" presId="urn:microsoft.com/office/officeart/2005/8/layout/hierarchy4"/>
    <dgm:cxn modelId="{9931F587-E44F-47CE-9753-88233E213561}" type="presParOf" srcId="{070662A5-A3E8-4427-A5D3-248483DEAB98}" destId="{A731BB15-E4C5-496D-857F-08B9751086F3}" srcOrd="2" destOrd="0" presId="urn:microsoft.com/office/officeart/2005/8/layout/hierarchy4"/>
    <dgm:cxn modelId="{0EC79B32-2C2A-44F2-9505-C0E819E89C10}" type="presParOf" srcId="{A731BB15-E4C5-496D-857F-08B9751086F3}" destId="{A04DA7AE-5D8E-4E9D-81FA-B18025F5C022}" srcOrd="0" destOrd="0" presId="urn:microsoft.com/office/officeart/2005/8/layout/hierarchy4"/>
    <dgm:cxn modelId="{2DC24438-3904-4650-ADA4-316EF3F2ECF5}" type="presParOf" srcId="{A731BB15-E4C5-496D-857F-08B9751086F3}" destId="{8B9D68F8-7921-408E-A401-4BF42134C244}" srcOrd="1" destOrd="0" presId="urn:microsoft.com/office/officeart/2005/8/layout/hierarchy4"/>
    <dgm:cxn modelId="{1F2E7EB4-6545-4B58-8209-72C5D33CB87B}" type="presParOf" srcId="{A731BB15-E4C5-496D-857F-08B9751086F3}" destId="{A4251700-BF84-45B2-8872-CB2C86F3CC33}" srcOrd="2" destOrd="0" presId="urn:microsoft.com/office/officeart/2005/8/layout/hierarchy4"/>
    <dgm:cxn modelId="{B2D4F062-C254-494A-A9BF-8AA7A3F8AF5F}" type="presParOf" srcId="{A4251700-BF84-45B2-8872-CB2C86F3CC33}" destId="{B762B72E-B49A-4E88-A0BB-EA69E0B82C0B}" srcOrd="0" destOrd="0" presId="urn:microsoft.com/office/officeart/2005/8/layout/hierarchy4"/>
    <dgm:cxn modelId="{57C7F5A5-ED2D-4CF0-842B-43C1FEBE665A}" type="presParOf" srcId="{B762B72E-B49A-4E88-A0BB-EA69E0B82C0B}" destId="{A977C80A-7DF8-4629-8094-BAB695333AE8}" srcOrd="0" destOrd="0" presId="urn:microsoft.com/office/officeart/2005/8/layout/hierarchy4"/>
    <dgm:cxn modelId="{E3991278-C78D-4021-BAA9-D0D4BEDD5832}" type="presParOf" srcId="{B762B72E-B49A-4E88-A0BB-EA69E0B82C0B}" destId="{A7FEE4DF-A796-45CF-8061-DFDD8E4D494D}" srcOrd="1" destOrd="0" presId="urn:microsoft.com/office/officeart/2005/8/layout/hierarchy4"/>
    <dgm:cxn modelId="{FAD2C6A4-EEB5-406E-889B-ECAE56F00112}" type="presParOf" srcId="{A4251700-BF84-45B2-8872-CB2C86F3CC33}" destId="{2C1B3C27-9A9F-43CB-8C85-06962735CAED}" srcOrd="1" destOrd="0" presId="urn:microsoft.com/office/officeart/2005/8/layout/hierarchy4"/>
    <dgm:cxn modelId="{1FC867D3-33BB-42C2-8C2D-54FE918F622D}" type="presParOf" srcId="{A4251700-BF84-45B2-8872-CB2C86F3CC33}" destId="{30E4EE20-3FA1-4B94-8C73-E5D56DE105A9}" srcOrd="2" destOrd="0" presId="urn:microsoft.com/office/officeart/2005/8/layout/hierarchy4"/>
    <dgm:cxn modelId="{9D7BAD99-B954-44D6-A1D7-E1A983C204FF}" type="presParOf" srcId="{30E4EE20-3FA1-4B94-8C73-E5D56DE105A9}" destId="{5EF4C2C7-3A04-40AA-B5B6-D089A564AA1D}" srcOrd="0" destOrd="0" presId="urn:microsoft.com/office/officeart/2005/8/layout/hierarchy4"/>
    <dgm:cxn modelId="{413721B8-6742-4FA6-AEB0-D3992981DA62}" type="presParOf" srcId="{30E4EE20-3FA1-4B94-8C73-E5D56DE105A9}" destId="{1C63069E-29D8-4B9D-AF6D-351834AEDCA4}" srcOrd="1" destOrd="0" presId="urn:microsoft.com/office/officeart/2005/8/layout/hierarchy4"/>
  </dgm:cxnLst>
  <dgm:bg/>
  <dgm:whole/>
</dgm:dataModel>
</file>

<file path=ppt/diagrams/data158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E0DC655E-66E8-4443-AE28-8D99D1F2DACA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baseline="0" dirty="0" smtClean="0"/>
            <a:t> </a:t>
          </a:r>
          <a:r>
            <a:rPr lang="es-CO" sz="2000" baseline="0" dirty="0" smtClean="0"/>
            <a:t>María Rosa Gómez De Ureña Garcés De Acuña</a:t>
          </a:r>
          <a:endParaRPr lang="es-CO" sz="2000" baseline="0" dirty="0"/>
        </a:p>
      </dgm:t>
    </dgm:pt>
    <dgm:pt modelId="{D0EADE4D-67A6-4DC4-A164-94CD0B19A387}" type="parTrans" cxnId="{F2C9849C-C4D7-41F0-927A-4811463D50BB}">
      <dgm:prSet/>
      <dgm:spPr/>
      <dgm:t>
        <a:bodyPr/>
        <a:lstStyle/>
        <a:p>
          <a:endParaRPr lang="es-CO"/>
        </a:p>
      </dgm:t>
    </dgm:pt>
    <dgm:pt modelId="{7DA61904-AC94-436B-8190-5BBFB0B7D86A}" type="sibTrans" cxnId="{F2C9849C-C4D7-41F0-927A-4811463D50BB}">
      <dgm:prSet/>
      <dgm:spPr/>
      <dgm:t>
        <a:bodyPr/>
        <a:lstStyle/>
        <a:p>
          <a:endParaRPr lang="es-CO"/>
        </a:p>
      </dgm:t>
    </dgm:pt>
    <dgm:pt modelId="{A5A0439B-9DF9-44BE-9726-CB54ED9BCAA6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José Gómez De Ureña </a:t>
          </a:r>
          <a:r>
            <a:rPr lang="es-CO" sz="2000" dirty="0" err="1" smtClean="0"/>
            <a:t>Arnedo</a:t>
          </a:r>
          <a:endParaRPr lang="es-CO" sz="2000" dirty="0"/>
        </a:p>
      </dgm:t>
    </dgm:pt>
    <dgm:pt modelId="{D3D2AC93-0C44-40F4-A71C-452BBF6293C0}" type="parTrans" cxnId="{A91D6D1A-BFEC-4F83-A707-E324346A6E79}">
      <dgm:prSet/>
      <dgm:spPr/>
      <dgm:t>
        <a:bodyPr/>
        <a:lstStyle/>
        <a:p>
          <a:endParaRPr lang="es-CO"/>
        </a:p>
      </dgm:t>
    </dgm:pt>
    <dgm:pt modelId="{A5FC7D51-CE44-477D-A9B4-1EEBA1413B6C}" type="sibTrans" cxnId="{A91D6D1A-BFEC-4F83-A707-E324346A6E79}">
      <dgm:prSet/>
      <dgm:spPr/>
      <dgm:t>
        <a:bodyPr/>
        <a:lstStyle/>
        <a:p>
          <a:endParaRPr lang="es-CO"/>
        </a:p>
      </dgm:t>
    </dgm:pt>
    <dgm:pt modelId="{807510D7-03E3-4485-AA5F-D96F48A22D8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José Gómez De Ureña </a:t>
          </a:r>
          <a:r>
            <a:rPr lang="es-CO" sz="1800" dirty="0" err="1" smtClean="0"/>
            <a:t>Poblete</a:t>
          </a:r>
          <a:r>
            <a:rPr lang="es-CO" sz="1800" dirty="0" smtClean="0"/>
            <a:t>                                          </a:t>
          </a:r>
          <a:r>
            <a:rPr lang="es-CO" sz="1200" dirty="0" smtClean="0">
              <a:sym typeface="Wingdings" pitchFamily="2" charset="2"/>
            </a:rPr>
            <a:t> 160</a:t>
          </a:r>
          <a:endParaRPr lang="es-CO" sz="1200" dirty="0"/>
        </a:p>
      </dgm:t>
    </dgm:pt>
    <dgm:pt modelId="{98337006-82E0-4AF4-B98F-421F59FA9F3C}" type="parTrans" cxnId="{3ED81DB3-5CA6-448B-B328-D294DADE7BAD}">
      <dgm:prSet/>
      <dgm:spPr/>
      <dgm:t>
        <a:bodyPr/>
        <a:lstStyle/>
        <a:p>
          <a:endParaRPr lang="es-CO"/>
        </a:p>
      </dgm:t>
    </dgm:pt>
    <dgm:pt modelId="{D150D15C-0FEC-4EAA-AD92-82CAD8142DA8}" type="sibTrans" cxnId="{3ED81DB3-5CA6-448B-B328-D294DADE7BAD}">
      <dgm:prSet/>
      <dgm:spPr/>
      <dgm:t>
        <a:bodyPr/>
        <a:lstStyle/>
        <a:p>
          <a:endParaRPr lang="es-CO"/>
        </a:p>
      </dgm:t>
    </dgm:pt>
    <dgm:pt modelId="{8FB66204-E51C-4CD8-865F-B82776D0537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Isabel Lucía </a:t>
          </a:r>
          <a:r>
            <a:rPr lang="es-CO" sz="1800" dirty="0" err="1" smtClean="0"/>
            <a:t>Arnedo</a:t>
          </a:r>
          <a:r>
            <a:rPr lang="es-CO" sz="1800" dirty="0" smtClean="0"/>
            <a:t> Paladines                                                    </a:t>
          </a:r>
          <a:r>
            <a:rPr lang="es-CO" sz="1200" dirty="0" smtClean="0">
              <a:sym typeface="Wingdings" pitchFamily="2" charset="2"/>
            </a:rPr>
            <a:t> D 161</a:t>
          </a:r>
          <a:endParaRPr lang="es-CO" sz="1200" dirty="0"/>
        </a:p>
      </dgm:t>
    </dgm:pt>
    <dgm:pt modelId="{8FC3EB04-99BB-4930-B477-69A962573B39}" type="parTrans" cxnId="{1122B9DE-5A98-48B2-B61B-50AFE92A5B06}">
      <dgm:prSet/>
      <dgm:spPr/>
      <dgm:t>
        <a:bodyPr/>
        <a:lstStyle/>
        <a:p>
          <a:endParaRPr lang="es-CO"/>
        </a:p>
      </dgm:t>
    </dgm:pt>
    <dgm:pt modelId="{D7A20F7F-57F9-4CFE-BC52-A442A7941841}" type="sibTrans" cxnId="{1122B9DE-5A98-48B2-B61B-50AFE92A5B06}">
      <dgm:prSet/>
      <dgm:spPr/>
      <dgm:t>
        <a:bodyPr/>
        <a:lstStyle/>
        <a:p>
          <a:endParaRPr lang="es-CO"/>
        </a:p>
      </dgm:t>
    </dgm:pt>
    <dgm:pt modelId="{E291FDB6-75C5-48D6-88A1-589E829B6AB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i="0" dirty="0" smtClean="0"/>
            <a:t>María Bárbara González Gómez</a:t>
          </a:r>
          <a:endParaRPr lang="es-CO" sz="2000" i="0" dirty="0"/>
        </a:p>
      </dgm:t>
    </dgm:pt>
    <dgm:pt modelId="{21A58875-838E-4093-B35F-670FD22F4FDD}" type="parTrans" cxnId="{1A833520-DBCF-46B1-8921-F2A8F1B2BC87}">
      <dgm:prSet/>
      <dgm:spPr/>
      <dgm:t>
        <a:bodyPr/>
        <a:lstStyle/>
        <a:p>
          <a:endParaRPr lang="es-CO"/>
        </a:p>
      </dgm:t>
    </dgm:pt>
    <dgm:pt modelId="{F086F87E-30DB-4B97-A888-C78A433280EE}" type="sibTrans" cxnId="{1A833520-DBCF-46B1-8921-F2A8F1B2BC87}">
      <dgm:prSet/>
      <dgm:spPr/>
      <dgm:t>
        <a:bodyPr/>
        <a:lstStyle/>
        <a:p>
          <a:endParaRPr lang="es-CO"/>
        </a:p>
      </dgm:t>
    </dgm:pt>
    <dgm:pt modelId="{A1C7E48F-2AE8-4BBE-BCD9-AC29557D8B3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María Rosalía Restrepo González</a:t>
          </a:r>
          <a:endParaRPr lang="es-CO" sz="2400" i="1" dirty="0"/>
        </a:p>
      </dgm:t>
    </dgm:pt>
    <dgm:pt modelId="{C8C4DA76-048C-4BC8-841C-FFE957307A22}" type="parTrans" cxnId="{920CE4F0-0273-4BF8-9295-D74A0EB7E57B}">
      <dgm:prSet/>
      <dgm:spPr/>
      <dgm:t>
        <a:bodyPr/>
        <a:lstStyle/>
        <a:p>
          <a:endParaRPr lang="es-CO"/>
        </a:p>
      </dgm:t>
    </dgm:pt>
    <dgm:pt modelId="{37A7A668-2DBC-4DF5-B0DE-C148B96FA1BB}" type="sibTrans" cxnId="{920CE4F0-0273-4BF8-9295-D74A0EB7E57B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6FBECD11-A918-40AA-8E30-5D2E8AFF0134}" type="pres">
      <dgm:prSet presAssocID="{A1C7E48F-2AE8-4BBE-BCD9-AC29557D8B35}" presName="vertOne" presStyleCnt="0"/>
      <dgm:spPr/>
    </dgm:pt>
    <dgm:pt modelId="{E2A25FDA-0E5D-40D7-ACAC-550E6B9DD9E7}" type="pres">
      <dgm:prSet presAssocID="{A1C7E48F-2AE8-4BBE-BCD9-AC29557D8B35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90224C1-2F0F-4140-A3EE-D24544D1EC32}" type="pres">
      <dgm:prSet presAssocID="{A1C7E48F-2AE8-4BBE-BCD9-AC29557D8B35}" presName="parTransOne" presStyleCnt="0"/>
      <dgm:spPr/>
    </dgm:pt>
    <dgm:pt modelId="{CFC2EF07-26F9-456E-8CEA-0AF9CBF05A8D}" type="pres">
      <dgm:prSet presAssocID="{A1C7E48F-2AE8-4BBE-BCD9-AC29557D8B35}" presName="horzOne" presStyleCnt="0"/>
      <dgm:spPr/>
    </dgm:pt>
    <dgm:pt modelId="{312BA6F1-1CDA-4969-9CEE-9A5DA016021B}" type="pres">
      <dgm:prSet presAssocID="{E291FDB6-75C5-48D6-88A1-589E829B6AB5}" presName="vertTwo" presStyleCnt="0"/>
      <dgm:spPr/>
    </dgm:pt>
    <dgm:pt modelId="{935B4500-057C-4A2E-94DA-225232C38BD2}" type="pres">
      <dgm:prSet presAssocID="{E291FDB6-75C5-48D6-88A1-589E829B6AB5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087B4A4-87B3-4ED3-BDF2-9617372D20C1}" type="pres">
      <dgm:prSet presAssocID="{E291FDB6-75C5-48D6-88A1-589E829B6AB5}" presName="parTransTwo" presStyleCnt="0"/>
      <dgm:spPr/>
    </dgm:pt>
    <dgm:pt modelId="{6CF7266B-DFB3-4A10-8AEB-741744A198CD}" type="pres">
      <dgm:prSet presAssocID="{E291FDB6-75C5-48D6-88A1-589E829B6AB5}" presName="horzTwo" presStyleCnt="0"/>
      <dgm:spPr/>
    </dgm:pt>
    <dgm:pt modelId="{525EC08D-4258-4C1E-A08C-5FC6AF04D722}" type="pres">
      <dgm:prSet presAssocID="{E0DC655E-66E8-4443-AE28-8D99D1F2DACA}" presName="vertThree" presStyleCnt="0"/>
      <dgm:spPr/>
    </dgm:pt>
    <dgm:pt modelId="{1A20FCFD-64D9-4501-9BE5-B78EAC28ABCC}" type="pres">
      <dgm:prSet presAssocID="{E0DC655E-66E8-4443-AE28-8D99D1F2DACA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50020E5-6EED-4534-9069-80B49C2CEF09}" type="pres">
      <dgm:prSet presAssocID="{E0DC655E-66E8-4443-AE28-8D99D1F2DACA}" presName="parTransThree" presStyleCnt="0"/>
      <dgm:spPr/>
    </dgm:pt>
    <dgm:pt modelId="{BCFA7E40-BB3D-4654-9700-068466CE9D53}" type="pres">
      <dgm:prSet presAssocID="{E0DC655E-66E8-4443-AE28-8D99D1F2DACA}" presName="horzThree" presStyleCnt="0"/>
      <dgm:spPr/>
    </dgm:pt>
    <dgm:pt modelId="{A7BA40DA-CC4A-441F-A453-B1A84712C0B9}" type="pres">
      <dgm:prSet presAssocID="{A5A0439B-9DF9-44BE-9726-CB54ED9BCAA6}" presName="vertFour" presStyleCnt="0">
        <dgm:presLayoutVars>
          <dgm:chPref val="3"/>
        </dgm:presLayoutVars>
      </dgm:prSet>
      <dgm:spPr/>
    </dgm:pt>
    <dgm:pt modelId="{594BE03A-2035-4766-BF58-8E29009C53A8}" type="pres">
      <dgm:prSet presAssocID="{A5A0439B-9DF9-44BE-9726-CB54ED9BCAA6}" presName="txFour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2597BC5-78E4-4D02-891B-5A66876C0FBE}" type="pres">
      <dgm:prSet presAssocID="{A5A0439B-9DF9-44BE-9726-CB54ED9BCAA6}" presName="parTransFour" presStyleCnt="0"/>
      <dgm:spPr/>
    </dgm:pt>
    <dgm:pt modelId="{B70885C0-BB58-4C20-B6E7-EB12779CAA4B}" type="pres">
      <dgm:prSet presAssocID="{A5A0439B-9DF9-44BE-9726-CB54ED9BCAA6}" presName="horzFour" presStyleCnt="0"/>
      <dgm:spPr/>
    </dgm:pt>
    <dgm:pt modelId="{F3F320FE-2A44-496A-BC2D-402D755D5B38}" type="pres">
      <dgm:prSet presAssocID="{807510D7-03E3-4485-AA5F-D96F48A22D85}" presName="vertFour" presStyleCnt="0">
        <dgm:presLayoutVars>
          <dgm:chPref val="3"/>
        </dgm:presLayoutVars>
      </dgm:prSet>
      <dgm:spPr/>
    </dgm:pt>
    <dgm:pt modelId="{9D81E926-361C-4EFC-AE1B-9672ADDDDFEF}" type="pres">
      <dgm:prSet presAssocID="{807510D7-03E3-4485-AA5F-D96F48A22D85}" presName="txFour" presStyleLbl="node4" presStyleIdx="1" presStyleCnt="3" custLinFactNeighborX="-2639" custLinFactNeighborY="7343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AAFBF3A-9BE3-4D29-9995-CE1D9AC352D6}" type="pres">
      <dgm:prSet presAssocID="{807510D7-03E3-4485-AA5F-D96F48A22D85}" presName="horzFour" presStyleCnt="0"/>
      <dgm:spPr/>
    </dgm:pt>
    <dgm:pt modelId="{D5893246-60D0-4C7A-9430-5EA7E4723C9A}" type="pres">
      <dgm:prSet presAssocID="{D150D15C-0FEC-4EAA-AD92-82CAD8142DA8}" presName="sibSpaceFour" presStyleCnt="0"/>
      <dgm:spPr/>
    </dgm:pt>
    <dgm:pt modelId="{F699770D-CB24-4F87-98F8-F067FAA726B6}" type="pres">
      <dgm:prSet presAssocID="{8FB66204-E51C-4CD8-865F-B82776D0537F}" presName="vertFour" presStyleCnt="0">
        <dgm:presLayoutVars>
          <dgm:chPref val="3"/>
        </dgm:presLayoutVars>
      </dgm:prSet>
      <dgm:spPr/>
    </dgm:pt>
    <dgm:pt modelId="{D868CF27-596A-4A83-B8A3-A27951C2D97E}" type="pres">
      <dgm:prSet presAssocID="{8FB66204-E51C-4CD8-865F-B82776D0537F}" presName="txFour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0689A0B-27C6-47BA-BE49-E21306954BF4}" type="pres">
      <dgm:prSet presAssocID="{8FB66204-E51C-4CD8-865F-B82776D0537F}" presName="horzFour" presStyleCnt="0"/>
      <dgm:spPr/>
    </dgm:pt>
  </dgm:ptLst>
  <dgm:cxnLst>
    <dgm:cxn modelId="{9F94D5F7-8FA6-4450-A7F1-7C9B99F1238F}" type="presOf" srcId="{A1C7E48F-2AE8-4BBE-BCD9-AC29557D8B35}" destId="{E2A25FDA-0E5D-40D7-ACAC-550E6B9DD9E7}" srcOrd="0" destOrd="0" presId="urn:microsoft.com/office/officeart/2005/8/layout/hierarchy4"/>
    <dgm:cxn modelId="{9CD85755-759E-46AB-A013-9FF847B6F984}" type="presOf" srcId="{807510D7-03E3-4485-AA5F-D96F48A22D85}" destId="{9D81E926-361C-4EFC-AE1B-9672ADDDDFEF}" srcOrd="0" destOrd="0" presId="urn:microsoft.com/office/officeart/2005/8/layout/hierarchy4"/>
    <dgm:cxn modelId="{1122B9DE-5A98-48B2-B61B-50AFE92A5B06}" srcId="{A5A0439B-9DF9-44BE-9726-CB54ED9BCAA6}" destId="{8FB66204-E51C-4CD8-865F-B82776D0537F}" srcOrd="1" destOrd="0" parTransId="{8FC3EB04-99BB-4930-B477-69A962573B39}" sibTransId="{D7A20F7F-57F9-4CFE-BC52-A442A7941841}"/>
    <dgm:cxn modelId="{F3E22584-22E8-49F0-99EB-400912E88841}" type="presOf" srcId="{8FB66204-E51C-4CD8-865F-B82776D0537F}" destId="{D868CF27-596A-4A83-B8A3-A27951C2D97E}" srcOrd="0" destOrd="0" presId="urn:microsoft.com/office/officeart/2005/8/layout/hierarchy4"/>
    <dgm:cxn modelId="{1A833520-DBCF-46B1-8921-F2A8F1B2BC87}" srcId="{A1C7E48F-2AE8-4BBE-BCD9-AC29557D8B35}" destId="{E291FDB6-75C5-48D6-88A1-589E829B6AB5}" srcOrd="0" destOrd="0" parTransId="{21A58875-838E-4093-B35F-670FD22F4FDD}" sibTransId="{F086F87E-30DB-4B97-A888-C78A433280EE}"/>
    <dgm:cxn modelId="{3ED81DB3-5CA6-448B-B328-D294DADE7BAD}" srcId="{A5A0439B-9DF9-44BE-9726-CB54ED9BCAA6}" destId="{807510D7-03E3-4485-AA5F-D96F48A22D85}" srcOrd="0" destOrd="0" parTransId="{98337006-82E0-4AF4-B98F-421F59FA9F3C}" sibTransId="{D150D15C-0FEC-4EAA-AD92-82CAD8142DA8}"/>
    <dgm:cxn modelId="{49F18F64-6A45-4DB0-AB01-9C51D618306A}" type="presOf" srcId="{A5A0439B-9DF9-44BE-9726-CB54ED9BCAA6}" destId="{594BE03A-2035-4766-BF58-8E29009C53A8}" srcOrd="0" destOrd="0" presId="urn:microsoft.com/office/officeart/2005/8/layout/hierarchy4"/>
    <dgm:cxn modelId="{F4BB3CEA-E4A9-49DE-8CE8-C3F49B476FD4}" type="presOf" srcId="{E291FDB6-75C5-48D6-88A1-589E829B6AB5}" destId="{935B4500-057C-4A2E-94DA-225232C38BD2}" srcOrd="0" destOrd="0" presId="urn:microsoft.com/office/officeart/2005/8/layout/hierarchy4"/>
    <dgm:cxn modelId="{F2C9849C-C4D7-41F0-927A-4811463D50BB}" srcId="{E291FDB6-75C5-48D6-88A1-589E829B6AB5}" destId="{E0DC655E-66E8-4443-AE28-8D99D1F2DACA}" srcOrd="0" destOrd="0" parTransId="{D0EADE4D-67A6-4DC4-A164-94CD0B19A387}" sibTransId="{7DA61904-AC94-436B-8190-5BBFB0B7D86A}"/>
    <dgm:cxn modelId="{920CE4F0-0273-4BF8-9295-D74A0EB7E57B}" srcId="{10ED40AF-DFB1-4943-B6DB-2A904FAA918A}" destId="{A1C7E48F-2AE8-4BBE-BCD9-AC29557D8B35}" srcOrd="0" destOrd="0" parTransId="{C8C4DA76-048C-4BC8-841C-FFE957307A22}" sibTransId="{37A7A668-2DBC-4DF5-B0DE-C148B96FA1BB}"/>
    <dgm:cxn modelId="{94E1B5A5-C860-4180-8ED1-BEDEF760D77D}" type="presOf" srcId="{E0DC655E-66E8-4443-AE28-8D99D1F2DACA}" destId="{1A20FCFD-64D9-4501-9BE5-B78EAC28ABCC}" srcOrd="0" destOrd="0" presId="urn:microsoft.com/office/officeart/2005/8/layout/hierarchy4"/>
    <dgm:cxn modelId="{A91D6D1A-BFEC-4F83-A707-E324346A6E79}" srcId="{E0DC655E-66E8-4443-AE28-8D99D1F2DACA}" destId="{A5A0439B-9DF9-44BE-9726-CB54ED9BCAA6}" srcOrd="0" destOrd="0" parTransId="{D3D2AC93-0C44-40F4-A71C-452BBF6293C0}" sibTransId="{A5FC7D51-CE44-477D-A9B4-1EEBA1413B6C}"/>
    <dgm:cxn modelId="{78508A89-69B5-4F4C-B54F-356209C84B8C}" type="presOf" srcId="{10ED40AF-DFB1-4943-B6DB-2A904FAA918A}" destId="{E75BF49A-0BBD-418B-A465-D5C73CDDC862}" srcOrd="0" destOrd="0" presId="urn:microsoft.com/office/officeart/2005/8/layout/hierarchy4"/>
    <dgm:cxn modelId="{6301AA1A-FDF8-41ED-884A-63A257D2D330}" type="presParOf" srcId="{E75BF49A-0BBD-418B-A465-D5C73CDDC862}" destId="{6FBECD11-A918-40AA-8E30-5D2E8AFF0134}" srcOrd="0" destOrd="0" presId="urn:microsoft.com/office/officeart/2005/8/layout/hierarchy4"/>
    <dgm:cxn modelId="{E6D27DE8-425D-444E-98A8-978FBE0D6958}" type="presParOf" srcId="{6FBECD11-A918-40AA-8E30-5D2E8AFF0134}" destId="{E2A25FDA-0E5D-40D7-ACAC-550E6B9DD9E7}" srcOrd="0" destOrd="0" presId="urn:microsoft.com/office/officeart/2005/8/layout/hierarchy4"/>
    <dgm:cxn modelId="{3D6FFB59-4AC4-48C0-858F-98E9423C26A4}" type="presParOf" srcId="{6FBECD11-A918-40AA-8E30-5D2E8AFF0134}" destId="{290224C1-2F0F-4140-A3EE-D24544D1EC32}" srcOrd="1" destOrd="0" presId="urn:microsoft.com/office/officeart/2005/8/layout/hierarchy4"/>
    <dgm:cxn modelId="{CFA335B6-82AA-4ADB-A17D-8DC7A4EB9C0D}" type="presParOf" srcId="{6FBECD11-A918-40AA-8E30-5D2E8AFF0134}" destId="{CFC2EF07-26F9-456E-8CEA-0AF9CBF05A8D}" srcOrd="2" destOrd="0" presId="urn:microsoft.com/office/officeart/2005/8/layout/hierarchy4"/>
    <dgm:cxn modelId="{0EC9E92F-36ED-4D17-B226-9E2B8A42A309}" type="presParOf" srcId="{CFC2EF07-26F9-456E-8CEA-0AF9CBF05A8D}" destId="{312BA6F1-1CDA-4969-9CEE-9A5DA016021B}" srcOrd="0" destOrd="0" presId="urn:microsoft.com/office/officeart/2005/8/layout/hierarchy4"/>
    <dgm:cxn modelId="{8BFD18BC-86EC-47C7-BBCB-F2C311D22A6B}" type="presParOf" srcId="{312BA6F1-1CDA-4969-9CEE-9A5DA016021B}" destId="{935B4500-057C-4A2E-94DA-225232C38BD2}" srcOrd="0" destOrd="0" presId="urn:microsoft.com/office/officeart/2005/8/layout/hierarchy4"/>
    <dgm:cxn modelId="{A15009A0-B2FD-470A-9E51-CAF1E7E301FA}" type="presParOf" srcId="{312BA6F1-1CDA-4969-9CEE-9A5DA016021B}" destId="{7087B4A4-87B3-4ED3-BDF2-9617372D20C1}" srcOrd="1" destOrd="0" presId="urn:microsoft.com/office/officeart/2005/8/layout/hierarchy4"/>
    <dgm:cxn modelId="{35416917-8329-4CE5-BD76-E18882168237}" type="presParOf" srcId="{312BA6F1-1CDA-4969-9CEE-9A5DA016021B}" destId="{6CF7266B-DFB3-4A10-8AEB-741744A198CD}" srcOrd="2" destOrd="0" presId="urn:microsoft.com/office/officeart/2005/8/layout/hierarchy4"/>
    <dgm:cxn modelId="{C77E45C0-CE7B-4D67-BE85-BF68AF894C3A}" type="presParOf" srcId="{6CF7266B-DFB3-4A10-8AEB-741744A198CD}" destId="{525EC08D-4258-4C1E-A08C-5FC6AF04D722}" srcOrd="0" destOrd="0" presId="urn:microsoft.com/office/officeart/2005/8/layout/hierarchy4"/>
    <dgm:cxn modelId="{F23FB437-E5E8-4E74-9A87-ED33C638773B}" type="presParOf" srcId="{525EC08D-4258-4C1E-A08C-5FC6AF04D722}" destId="{1A20FCFD-64D9-4501-9BE5-B78EAC28ABCC}" srcOrd="0" destOrd="0" presId="urn:microsoft.com/office/officeart/2005/8/layout/hierarchy4"/>
    <dgm:cxn modelId="{A63D7147-40A7-491F-8C78-52473CA318B3}" type="presParOf" srcId="{525EC08D-4258-4C1E-A08C-5FC6AF04D722}" destId="{C50020E5-6EED-4534-9069-80B49C2CEF09}" srcOrd="1" destOrd="0" presId="urn:microsoft.com/office/officeart/2005/8/layout/hierarchy4"/>
    <dgm:cxn modelId="{E4FB48DB-D978-4937-B921-501DD60EDC76}" type="presParOf" srcId="{525EC08D-4258-4C1E-A08C-5FC6AF04D722}" destId="{BCFA7E40-BB3D-4654-9700-068466CE9D53}" srcOrd="2" destOrd="0" presId="urn:microsoft.com/office/officeart/2005/8/layout/hierarchy4"/>
    <dgm:cxn modelId="{502A6A81-DC0F-4FE3-A26A-77295239B54C}" type="presParOf" srcId="{BCFA7E40-BB3D-4654-9700-068466CE9D53}" destId="{A7BA40DA-CC4A-441F-A453-B1A84712C0B9}" srcOrd="0" destOrd="0" presId="urn:microsoft.com/office/officeart/2005/8/layout/hierarchy4"/>
    <dgm:cxn modelId="{BDF25DE6-FD6C-4C25-9C7E-B735D5D23441}" type="presParOf" srcId="{A7BA40DA-CC4A-441F-A453-B1A84712C0B9}" destId="{594BE03A-2035-4766-BF58-8E29009C53A8}" srcOrd="0" destOrd="0" presId="urn:microsoft.com/office/officeart/2005/8/layout/hierarchy4"/>
    <dgm:cxn modelId="{9B0F2B28-1141-4032-BC3A-35DFA9FD1527}" type="presParOf" srcId="{A7BA40DA-CC4A-441F-A453-B1A84712C0B9}" destId="{B2597BC5-78E4-4D02-891B-5A66876C0FBE}" srcOrd="1" destOrd="0" presId="urn:microsoft.com/office/officeart/2005/8/layout/hierarchy4"/>
    <dgm:cxn modelId="{1AE5AD6E-F9B2-4AFE-B90F-DF9655AAC4BE}" type="presParOf" srcId="{A7BA40DA-CC4A-441F-A453-B1A84712C0B9}" destId="{B70885C0-BB58-4C20-B6E7-EB12779CAA4B}" srcOrd="2" destOrd="0" presId="urn:microsoft.com/office/officeart/2005/8/layout/hierarchy4"/>
    <dgm:cxn modelId="{D5C466D0-A0FB-4434-8519-A9B10AC5D8EF}" type="presParOf" srcId="{B70885C0-BB58-4C20-B6E7-EB12779CAA4B}" destId="{F3F320FE-2A44-496A-BC2D-402D755D5B38}" srcOrd="0" destOrd="0" presId="urn:microsoft.com/office/officeart/2005/8/layout/hierarchy4"/>
    <dgm:cxn modelId="{FA4D76FC-0644-47B5-80A7-90CC02DB84DA}" type="presParOf" srcId="{F3F320FE-2A44-496A-BC2D-402D755D5B38}" destId="{9D81E926-361C-4EFC-AE1B-9672ADDDDFEF}" srcOrd="0" destOrd="0" presId="urn:microsoft.com/office/officeart/2005/8/layout/hierarchy4"/>
    <dgm:cxn modelId="{C227F436-0DC0-4D2C-B32E-10C01AB7E03B}" type="presParOf" srcId="{F3F320FE-2A44-496A-BC2D-402D755D5B38}" destId="{5AAFBF3A-9BE3-4D29-9995-CE1D9AC352D6}" srcOrd="1" destOrd="0" presId="urn:microsoft.com/office/officeart/2005/8/layout/hierarchy4"/>
    <dgm:cxn modelId="{B8ED8342-3D83-422C-9A31-55EDFB8EE1C0}" type="presParOf" srcId="{B70885C0-BB58-4C20-B6E7-EB12779CAA4B}" destId="{D5893246-60D0-4C7A-9430-5EA7E4723C9A}" srcOrd="1" destOrd="0" presId="urn:microsoft.com/office/officeart/2005/8/layout/hierarchy4"/>
    <dgm:cxn modelId="{B74B3600-DB01-4ECA-9482-EF8A1D459F55}" type="presParOf" srcId="{B70885C0-BB58-4C20-B6E7-EB12779CAA4B}" destId="{F699770D-CB24-4F87-98F8-F067FAA726B6}" srcOrd="2" destOrd="0" presId="urn:microsoft.com/office/officeart/2005/8/layout/hierarchy4"/>
    <dgm:cxn modelId="{6949333A-C0AC-40E5-8A88-56438AB9DC2F}" type="presParOf" srcId="{F699770D-CB24-4F87-98F8-F067FAA726B6}" destId="{D868CF27-596A-4A83-B8A3-A27951C2D97E}" srcOrd="0" destOrd="0" presId="urn:microsoft.com/office/officeart/2005/8/layout/hierarchy4"/>
    <dgm:cxn modelId="{6C529A36-A7F6-4196-8937-6A6894BA4C23}" type="presParOf" srcId="{F699770D-CB24-4F87-98F8-F067FAA726B6}" destId="{30689A0B-27C6-47BA-BE49-E21306954BF4}" srcOrd="1" destOrd="0" presId="urn:microsoft.com/office/officeart/2005/8/layout/hierarchy4"/>
  </dgm:cxnLst>
  <dgm:bg/>
  <dgm:whole/>
</dgm:dataModel>
</file>

<file path=ppt/diagrams/data159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6892DBC0-9D68-487E-A0E9-DD27BE730FB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José  Gómez De Ureña </a:t>
          </a:r>
          <a:r>
            <a:rPr lang="es-CO" sz="2400" i="1" dirty="0" err="1" smtClean="0"/>
            <a:t>Poblete</a:t>
          </a:r>
          <a:endParaRPr lang="es-CO" sz="2400" i="1" dirty="0"/>
        </a:p>
      </dgm:t>
    </dgm:pt>
    <dgm:pt modelId="{94B01AB5-BDE7-43C5-BC30-7D2E8FE8CA0C}" type="parTrans" cxnId="{3A513B4C-D1D5-4178-ADF3-D0E4AA38110A}">
      <dgm:prSet/>
      <dgm:spPr/>
      <dgm:t>
        <a:bodyPr/>
        <a:lstStyle/>
        <a:p>
          <a:endParaRPr lang="es-CO"/>
        </a:p>
      </dgm:t>
    </dgm:pt>
    <dgm:pt modelId="{CA94EA04-610D-4D18-B7BC-6DEF7BE9573F}" type="sibTrans" cxnId="{3A513B4C-D1D5-4178-ADF3-D0E4AA38110A}">
      <dgm:prSet/>
      <dgm:spPr/>
      <dgm:t>
        <a:bodyPr/>
        <a:lstStyle/>
        <a:p>
          <a:endParaRPr lang="es-CO"/>
        </a:p>
      </dgm:t>
    </dgm:pt>
    <dgm:pt modelId="{1FB015AD-67B4-4916-B626-AA6A0ABF3FD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Domingo Gómez De Ureña</a:t>
          </a:r>
          <a:endParaRPr lang="es-CO" sz="1800" dirty="0"/>
        </a:p>
      </dgm:t>
    </dgm:pt>
    <dgm:pt modelId="{6806EE53-5B15-4DA5-B094-9D36DDA242A8}" type="parTrans" cxnId="{CFFDDB46-201C-4B52-AD29-3137FA7AA72E}">
      <dgm:prSet/>
      <dgm:spPr/>
      <dgm:t>
        <a:bodyPr/>
        <a:lstStyle/>
        <a:p>
          <a:endParaRPr lang="es-CO"/>
        </a:p>
      </dgm:t>
    </dgm:pt>
    <dgm:pt modelId="{DC202891-9F00-4732-BEA4-0388C3909104}" type="sibTrans" cxnId="{CFFDDB46-201C-4B52-AD29-3137FA7AA72E}">
      <dgm:prSet/>
      <dgm:spPr/>
      <dgm:t>
        <a:bodyPr/>
        <a:lstStyle/>
        <a:p>
          <a:endParaRPr lang="es-CO"/>
        </a:p>
      </dgm:t>
    </dgm:pt>
    <dgm:pt modelId="{1A910450-114D-4BF4-8CF6-827AC325BA6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Ana </a:t>
          </a:r>
          <a:r>
            <a:rPr lang="es-CO" sz="2000" dirty="0" err="1" smtClean="0"/>
            <a:t>Poblete</a:t>
          </a:r>
          <a:r>
            <a:rPr lang="es-CO" sz="2000" dirty="0" smtClean="0"/>
            <a:t> Pérez De Ureña</a:t>
          </a:r>
          <a:endParaRPr lang="es-CO" sz="2000" dirty="0"/>
        </a:p>
      </dgm:t>
    </dgm:pt>
    <dgm:pt modelId="{35BE2B78-4416-4C89-B771-1FBC597EDF24}" type="parTrans" cxnId="{BBC6055C-F0D7-4183-ABAE-8D700D0D7444}">
      <dgm:prSet/>
      <dgm:spPr/>
      <dgm:t>
        <a:bodyPr/>
        <a:lstStyle/>
        <a:p>
          <a:endParaRPr lang="es-CO"/>
        </a:p>
      </dgm:t>
    </dgm:pt>
    <dgm:pt modelId="{3FAE08A8-9149-49C7-BD8D-0C09A9037F7F}" type="sibTrans" cxnId="{BBC6055C-F0D7-4183-ABAE-8D700D0D7444}">
      <dgm:prSet/>
      <dgm:spPr/>
      <dgm:t>
        <a:bodyPr/>
        <a:lstStyle/>
        <a:p>
          <a:endParaRPr lang="es-CO"/>
        </a:p>
      </dgm:t>
    </dgm:pt>
    <dgm:pt modelId="{B8062738-CC6C-4B6D-9780-2A3E78E13073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Alonso Pérez</a:t>
          </a:r>
          <a:endParaRPr lang="es-CO" sz="1800" dirty="0"/>
        </a:p>
      </dgm:t>
    </dgm:pt>
    <dgm:pt modelId="{B530E86C-9BB5-42BD-9751-F962C11AF6CA}" type="parTrans" cxnId="{EE39AB55-FB29-47EF-8D14-A2A10E9EB455}">
      <dgm:prSet/>
      <dgm:spPr/>
      <dgm:t>
        <a:bodyPr/>
        <a:lstStyle/>
        <a:p>
          <a:endParaRPr lang="es-CO"/>
        </a:p>
      </dgm:t>
    </dgm:pt>
    <dgm:pt modelId="{06479D1D-2A2A-403A-A6C4-5B71C8D467CE}" type="sibTrans" cxnId="{EE39AB55-FB29-47EF-8D14-A2A10E9EB455}">
      <dgm:prSet/>
      <dgm:spPr/>
      <dgm:t>
        <a:bodyPr/>
        <a:lstStyle/>
        <a:p>
          <a:endParaRPr lang="es-CO"/>
        </a:p>
      </dgm:t>
    </dgm:pt>
    <dgm:pt modelId="{0659E142-0570-422A-B9EC-790DB274611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800" dirty="0" smtClean="0"/>
            <a:t>María Valero</a:t>
          </a:r>
          <a:endParaRPr lang="es-CO" sz="1800" dirty="0"/>
        </a:p>
      </dgm:t>
    </dgm:pt>
    <dgm:pt modelId="{B74FFC24-354E-4050-89F8-FE4C0CF8D4CE}" type="parTrans" cxnId="{1FE8C314-4DF9-44D5-AA85-9D19A19B6692}">
      <dgm:prSet/>
      <dgm:spPr/>
      <dgm:t>
        <a:bodyPr/>
        <a:lstStyle/>
        <a:p>
          <a:endParaRPr lang="es-CO"/>
        </a:p>
      </dgm:t>
    </dgm:pt>
    <dgm:pt modelId="{67C348D2-24DF-4FF3-A6F8-9713FA0D9A47}" type="sibTrans" cxnId="{1FE8C314-4DF9-44D5-AA85-9D19A19B6692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DCE460D8-B832-4F0D-A745-7A862DAD17AF}" type="pres">
      <dgm:prSet presAssocID="{6892DBC0-9D68-487E-A0E9-DD27BE730FBF}" presName="vertOne" presStyleCnt="0"/>
      <dgm:spPr/>
    </dgm:pt>
    <dgm:pt modelId="{6CB65295-087C-447C-9EFE-740DB9EDE544}" type="pres">
      <dgm:prSet presAssocID="{6892DBC0-9D68-487E-A0E9-DD27BE730FB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29EADCC-613D-4E4E-AB53-A2CFB7446D1A}" type="pres">
      <dgm:prSet presAssocID="{6892DBC0-9D68-487E-A0E9-DD27BE730FBF}" presName="parTransOne" presStyleCnt="0"/>
      <dgm:spPr/>
    </dgm:pt>
    <dgm:pt modelId="{9D2ABBAE-B984-4CBF-8E07-C78550CF11D7}" type="pres">
      <dgm:prSet presAssocID="{6892DBC0-9D68-487E-A0E9-DD27BE730FBF}" presName="horzOne" presStyleCnt="0"/>
      <dgm:spPr/>
    </dgm:pt>
    <dgm:pt modelId="{9D7A4A57-AFC0-4CD3-94E5-4937AE4376D3}" type="pres">
      <dgm:prSet presAssocID="{1FB015AD-67B4-4916-B626-AA6A0ABF3FD7}" presName="vertTwo" presStyleCnt="0"/>
      <dgm:spPr/>
    </dgm:pt>
    <dgm:pt modelId="{D669792F-3FE4-4D74-843A-0F03270C3BCD}" type="pres">
      <dgm:prSet presAssocID="{1FB015AD-67B4-4916-B626-AA6A0ABF3FD7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99953DA-88BA-4D09-9E98-BAC9FD338C73}" type="pres">
      <dgm:prSet presAssocID="{1FB015AD-67B4-4916-B626-AA6A0ABF3FD7}" presName="horzTwo" presStyleCnt="0"/>
      <dgm:spPr/>
    </dgm:pt>
    <dgm:pt modelId="{B1EF19B0-E5CC-44D2-8A66-FAF858E6A54B}" type="pres">
      <dgm:prSet presAssocID="{DC202891-9F00-4732-BEA4-0388C3909104}" presName="sibSpaceTwo" presStyleCnt="0"/>
      <dgm:spPr/>
    </dgm:pt>
    <dgm:pt modelId="{E7248CB6-ABCD-4E2D-B7ED-A836CD12AAC4}" type="pres">
      <dgm:prSet presAssocID="{1A910450-114D-4BF4-8CF6-827AC325BA62}" presName="vertTwo" presStyleCnt="0"/>
      <dgm:spPr/>
    </dgm:pt>
    <dgm:pt modelId="{EC5919F6-37C5-4CB2-B147-70C33C3FCB9D}" type="pres">
      <dgm:prSet presAssocID="{1A910450-114D-4BF4-8CF6-827AC325BA62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D2CD5FA-0DC5-49DD-87B1-C779B4EC51BD}" type="pres">
      <dgm:prSet presAssocID="{1A910450-114D-4BF4-8CF6-827AC325BA62}" presName="parTransTwo" presStyleCnt="0"/>
      <dgm:spPr/>
    </dgm:pt>
    <dgm:pt modelId="{5436208B-685D-4C92-A08D-9751757FB67B}" type="pres">
      <dgm:prSet presAssocID="{1A910450-114D-4BF4-8CF6-827AC325BA62}" presName="horzTwo" presStyleCnt="0"/>
      <dgm:spPr/>
    </dgm:pt>
    <dgm:pt modelId="{9E147C45-9810-4D15-847B-66C159CC59D4}" type="pres">
      <dgm:prSet presAssocID="{B8062738-CC6C-4B6D-9780-2A3E78E13073}" presName="vertThree" presStyleCnt="0"/>
      <dgm:spPr/>
    </dgm:pt>
    <dgm:pt modelId="{25756FB7-5CF9-408D-BD99-FBE9CBE40AB6}" type="pres">
      <dgm:prSet presAssocID="{B8062738-CC6C-4B6D-9780-2A3E78E13073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08D0137-033B-4011-9F8E-8163E0A40A46}" type="pres">
      <dgm:prSet presAssocID="{B8062738-CC6C-4B6D-9780-2A3E78E13073}" presName="horzThree" presStyleCnt="0"/>
      <dgm:spPr/>
    </dgm:pt>
    <dgm:pt modelId="{F37A15A3-0A5E-4DAB-AAAE-26DDEEAF4AE5}" type="pres">
      <dgm:prSet presAssocID="{06479D1D-2A2A-403A-A6C4-5B71C8D467CE}" presName="sibSpaceThree" presStyleCnt="0"/>
      <dgm:spPr/>
    </dgm:pt>
    <dgm:pt modelId="{1C8DC059-735F-4B56-8D7E-B6F453ABC123}" type="pres">
      <dgm:prSet presAssocID="{0659E142-0570-422A-B9EC-790DB2746116}" presName="vertThree" presStyleCnt="0"/>
      <dgm:spPr/>
    </dgm:pt>
    <dgm:pt modelId="{91645246-5B5E-4DC3-8719-518021E225AD}" type="pres">
      <dgm:prSet presAssocID="{0659E142-0570-422A-B9EC-790DB2746116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FECB58F-6B00-4286-B090-2D4620FF2D9E}" type="pres">
      <dgm:prSet presAssocID="{0659E142-0570-422A-B9EC-790DB2746116}" presName="horzThree" presStyleCnt="0"/>
      <dgm:spPr/>
    </dgm:pt>
  </dgm:ptLst>
  <dgm:cxnLst>
    <dgm:cxn modelId="{90600B7A-CFB3-4A85-8FF6-69575B3CD74C}" type="presOf" srcId="{0659E142-0570-422A-B9EC-790DB2746116}" destId="{91645246-5B5E-4DC3-8719-518021E225AD}" srcOrd="0" destOrd="0" presId="urn:microsoft.com/office/officeart/2005/8/layout/hierarchy4"/>
    <dgm:cxn modelId="{1FE8C314-4DF9-44D5-AA85-9D19A19B6692}" srcId="{1A910450-114D-4BF4-8CF6-827AC325BA62}" destId="{0659E142-0570-422A-B9EC-790DB2746116}" srcOrd="1" destOrd="0" parTransId="{B74FFC24-354E-4050-89F8-FE4C0CF8D4CE}" sibTransId="{67C348D2-24DF-4FF3-A6F8-9713FA0D9A47}"/>
    <dgm:cxn modelId="{091D178F-09AC-4505-8856-876FE1B7F1BC}" type="presOf" srcId="{1A910450-114D-4BF4-8CF6-827AC325BA62}" destId="{EC5919F6-37C5-4CB2-B147-70C33C3FCB9D}" srcOrd="0" destOrd="0" presId="urn:microsoft.com/office/officeart/2005/8/layout/hierarchy4"/>
    <dgm:cxn modelId="{BBC6055C-F0D7-4183-ABAE-8D700D0D7444}" srcId="{6892DBC0-9D68-487E-A0E9-DD27BE730FBF}" destId="{1A910450-114D-4BF4-8CF6-827AC325BA62}" srcOrd="1" destOrd="0" parTransId="{35BE2B78-4416-4C89-B771-1FBC597EDF24}" sibTransId="{3FAE08A8-9149-49C7-BD8D-0C09A9037F7F}"/>
    <dgm:cxn modelId="{8201FBCC-AC42-4B2F-A53E-A0FE35D969A9}" type="presOf" srcId="{6892DBC0-9D68-487E-A0E9-DD27BE730FBF}" destId="{6CB65295-087C-447C-9EFE-740DB9EDE544}" srcOrd="0" destOrd="0" presId="urn:microsoft.com/office/officeart/2005/8/layout/hierarchy4"/>
    <dgm:cxn modelId="{3A513B4C-D1D5-4178-ADF3-D0E4AA38110A}" srcId="{10ED40AF-DFB1-4943-B6DB-2A904FAA918A}" destId="{6892DBC0-9D68-487E-A0E9-DD27BE730FBF}" srcOrd="0" destOrd="0" parTransId="{94B01AB5-BDE7-43C5-BC30-7D2E8FE8CA0C}" sibTransId="{CA94EA04-610D-4D18-B7BC-6DEF7BE9573F}"/>
    <dgm:cxn modelId="{4D836988-0968-4237-B1FB-628EB1E07188}" type="presOf" srcId="{1FB015AD-67B4-4916-B626-AA6A0ABF3FD7}" destId="{D669792F-3FE4-4D74-843A-0F03270C3BCD}" srcOrd="0" destOrd="0" presId="urn:microsoft.com/office/officeart/2005/8/layout/hierarchy4"/>
    <dgm:cxn modelId="{F550FECA-B343-4400-9F54-E7AA6DE72917}" type="presOf" srcId="{B8062738-CC6C-4B6D-9780-2A3E78E13073}" destId="{25756FB7-5CF9-408D-BD99-FBE9CBE40AB6}" srcOrd="0" destOrd="0" presId="urn:microsoft.com/office/officeart/2005/8/layout/hierarchy4"/>
    <dgm:cxn modelId="{EE39AB55-FB29-47EF-8D14-A2A10E9EB455}" srcId="{1A910450-114D-4BF4-8CF6-827AC325BA62}" destId="{B8062738-CC6C-4B6D-9780-2A3E78E13073}" srcOrd="0" destOrd="0" parTransId="{B530E86C-9BB5-42BD-9751-F962C11AF6CA}" sibTransId="{06479D1D-2A2A-403A-A6C4-5B71C8D467CE}"/>
    <dgm:cxn modelId="{F440F63D-528F-4B60-AD1E-32C5BD2E1518}" type="presOf" srcId="{10ED40AF-DFB1-4943-B6DB-2A904FAA918A}" destId="{E75BF49A-0BBD-418B-A465-D5C73CDDC862}" srcOrd="0" destOrd="0" presId="urn:microsoft.com/office/officeart/2005/8/layout/hierarchy4"/>
    <dgm:cxn modelId="{CFFDDB46-201C-4B52-AD29-3137FA7AA72E}" srcId="{6892DBC0-9D68-487E-A0E9-DD27BE730FBF}" destId="{1FB015AD-67B4-4916-B626-AA6A0ABF3FD7}" srcOrd="0" destOrd="0" parTransId="{6806EE53-5B15-4DA5-B094-9D36DDA242A8}" sibTransId="{DC202891-9F00-4732-BEA4-0388C3909104}"/>
    <dgm:cxn modelId="{928E45D1-11F6-4A78-B126-4E8885BEBF76}" type="presParOf" srcId="{E75BF49A-0BBD-418B-A465-D5C73CDDC862}" destId="{DCE460D8-B832-4F0D-A745-7A862DAD17AF}" srcOrd="0" destOrd="0" presId="urn:microsoft.com/office/officeart/2005/8/layout/hierarchy4"/>
    <dgm:cxn modelId="{A7479EF9-C6BF-414F-A530-CB0A63BF79C3}" type="presParOf" srcId="{DCE460D8-B832-4F0D-A745-7A862DAD17AF}" destId="{6CB65295-087C-447C-9EFE-740DB9EDE544}" srcOrd="0" destOrd="0" presId="urn:microsoft.com/office/officeart/2005/8/layout/hierarchy4"/>
    <dgm:cxn modelId="{E5E90F24-5E1E-495B-B711-EDD98FA839EA}" type="presParOf" srcId="{DCE460D8-B832-4F0D-A745-7A862DAD17AF}" destId="{A29EADCC-613D-4E4E-AB53-A2CFB7446D1A}" srcOrd="1" destOrd="0" presId="urn:microsoft.com/office/officeart/2005/8/layout/hierarchy4"/>
    <dgm:cxn modelId="{3712A32F-E8A0-47A1-8344-2FBDBD140188}" type="presParOf" srcId="{DCE460D8-B832-4F0D-A745-7A862DAD17AF}" destId="{9D2ABBAE-B984-4CBF-8E07-C78550CF11D7}" srcOrd="2" destOrd="0" presId="urn:microsoft.com/office/officeart/2005/8/layout/hierarchy4"/>
    <dgm:cxn modelId="{46A13519-C77A-43F7-894D-DC7FC3495DAC}" type="presParOf" srcId="{9D2ABBAE-B984-4CBF-8E07-C78550CF11D7}" destId="{9D7A4A57-AFC0-4CD3-94E5-4937AE4376D3}" srcOrd="0" destOrd="0" presId="urn:microsoft.com/office/officeart/2005/8/layout/hierarchy4"/>
    <dgm:cxn modelId="{655D7AF7-F555-47BC-B56A-C70B884AFFDD}" type="presParOf" srcId="{9D7A4A57-AFC0-4CD3-94E5-4937AE4376D3}" destId="{D669792F-3FE4-4D74-843A-0F03270C3BCD}" srcOrd="0" destOrd="0" presId="urn:microsoft.com/office/officeart/2005/8/layout/hierarchy4"/>
    <dgm:cxn modelId="{CC3953E5-D487-49CE-AA6B-86676AA65D7B}" type="presParOf" srcId="{9D7A4A57-AFC0-4CD3-94E5-4937AE4376D3}" destId="{299953DA-88BA-4D09-9E98-BAC9FD338C73}" srcOrd="1" destOrd="0" presId="urn:microsoft.com/office/officeart/2005/8/layout/hierarchy4"/>
    <dgm:cxn modelId="{A9C8A8A8-CD63-4606-8940-6E116EFF4EDE}" type="presParOf" srcId="{9D2ABBAE-B984-4CBF-8E07-C78550CF11D7}" destId="{B1EF19B0-E5CC-44D2-8A66-FAF858E6A54B}" srcOrd="1" destOrd="0" presId="urn:microsoft.com/office/officeart/2005/8/layout/hierarchy4"/>
    <dgm:cxn modelId="{F4A1D056-B889-46B3-925C-1F6716DD338C}" type="presParOf" srcId="{9D2ABBAE-B984-4CBF-8E07-C78550CF11D7}" destId="{E7248CB6-ABCD-4E2D-B7ED-A836CD12AAC4}" srcOrd="2" destOrd="0" presId="urn:microsoft.com/office/officeart/2005/8/layout/hierarchy4"/>
    <dgm:cxn modelId="{0EEC8D43-7731-49DE-B984-AE9E8DAFBCAD}" type="presParOf" srcId="{E7248CB6-ABCD-4E2D-B7ED-A836CD12AAC4}" destId="{EC5919F6-37C5-4CB2-B147-70C33C3FCB9D}" srcOrd="0" destOrd="0" presId="urn:microsoft.com/office/officeart/2005/8/layout/hierarchy4"/>
    <dgm:cxn modelId="{68B876D5-CC10-4F55-8BBE-8292F5CC7050}" type="presParOf" srcId="{E7248CB6-ABCD-4E2D-B7ED-A836CD12AAC4}" destId="{9D2CD5FA-0DC5-49DD-87B1-C779B4EC51BD}" srcOrd="1" destOrd="0" presId="urn:microsoft.com/office/officeart/2005/8/layout/hierarchy4"/>
    <dgm:cxn modelId="{CD8F6D36-3665-47F6-BFDC-B6BE6A691BC4}" type="presParOf" srcId="{E7248CB6-ABCD-4E2D-B7ED-A836CD12AAC4}" destId="{5436208B-685D-4C92-A08D-9751757FB67B}" srcOrd="2" destOrd="0" presId="urn:microsoft.com/office/officeart/2005/8/layout/hierarchy4"/>
    <dgm:cxn modelId="{4CD34F7F-109F-4BD9-8784-D7957A6CFE48}" type="presParOf" srcId="{5436208B-685D-4C92-A08D-9751757FB67B}" destId="{9E147C45-9810-4D15-847B-66C159CC59D4}" srcOrd="0" destOrd="0" presId="urn:microsoft.com/office/officeart/2005/8/layout/hierarchy4"/>
    <dgm:cxn modelId="{206DA0DF-8007-409A-90F1-6D049250349C}" type="presParOf" srcId="{9E147C45-9810-4D15-847B-66C159CC59D4}" destId="{25756FB7-5CF9-408D-BD99-FBE9CBE40AB6}" srcOrd="0" destOrd="0" presId="urn:microsoft.com/office/officeart/2005/8/layout/hierarchy4"/>
    <dgm:cxn modelId="{CEF01A4D-A431-4659-AEB4-29A5C88B9125}" type="presParOf" srcId="{9E147C45-9810-4D15-847B-66C159CC59D4}" destId="{F08D0137-033B-4011-9F8E-8163E0A40A46}" srcOrd="1" destOrd="0" presId="urn:microsoft.com/office/officeart/2005/8/layout/hierarchy4"/>
    <dgm:cxn modelId="{C8F590E7-A950-4F8F-96BA-F591C3EBB12C}" type="presParOf" srcId="{5436208B-685D-4C92-A08D-9751757FB67B}" destId="{F37A15A3-0A5E-4DAB-AAAE-26DDEEAF4AE5}" srcOrd="1" destOrd="0" presId="urn:microsoft.com/office/officeart/2005/8/layout/hierarchy4"/>
    <dgm:cxn modelId="{A7F0EA4B-5E94-4914-ADA4-C3D60CC40747}" type="presParOf" srcId="{5436208B-685D-4C92-A08D-9751757FB67B}" destId="{1C8DC059-735F-4B56-8D7E-B6F453ABC123}" srcOrd="2" destOrd="0" presId="urn:microsoft.com/office/officeart/2005/8/layout/hierarchy4"/>
    <dgm:cxn modelId="{ED113368-FC11-448B-B160-0C49900E03BE}" type="presParOf" srcId="{1C8DC059-735F-4B56-8D7E-B6F453ABC123}" destId="{91645246-5B5E-4DC3-8719-518021E225AD}" srcOrd="0" destOrd="0" presId="urn:microsoft.com/office/officeart/2005/8/layout/hierarchy4"/>
    <dgm:cxn modelId="{B6A944CB-CCA7-4B30-BE73-036C3F68FCAE}" type="presParOf" srcId="{1C8DC059-735F-4B56-8D7E-B6F453ABC123}" destId="{EFECB58F-6B00-4286-B090-2D4620FF2D9E}" srcOrd="1" destOrd="0" presId="urn:microsoft.com/office/officeart/2005/8/layout/hierarchy4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FF33F29-34EF-43CE-918B-1ADC6606BB9C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1DF5ACC7-22CA-4A33-B3EC-C05EA86A2250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Catalina Zapata de Cárdenas Valero</a:t>
          </a:r>
          <a:endParaRPr lang="es-CO" sz="2400" i="1" dirty="0"/>
        </a:p>
      </dgm:t>
    </dgm:pt>
    <dgm:pt modelId="{1228E462-A098-4C4A-9202-4E2E330E1C06}" type="parTrans" cxnId="{178792DD-D0F6-446E-9942-CD8C482D7E00}">
      <dgm:prSet/>
      <dgm:spPr/>
      <dgm:t>
        <a:bodyPr/>
        <a:lstStyle/>
        <a:p>
          <a:endParaRPr lang="es-CO"/>
        </a:p>
      </dgm:t>
    </dgm:pt>
    <dgm:pt modelId="{63007652-4553-44F4-A62D-74835D50C948}" type="sibTrans" cxnId="{178792DD-D0F6-446E-9942-CD8C482D7E00}">
      <dgm:prSet/>
      <dgm:spPr/>
      <dgm:t>
        <a:bodyPr/>
        <a:lstStyle/>
        <a:p>
          <a:endParaRPr lang="es-CO"/>
        </a:p>
      </dgm:t>
    </dgm:pt>
    <dgm:pt modelId="{6A515F2B-4FC1-453C-9CFB-BC96A2FA8E8D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dirty="0" smtClean="0"/>
            <a:t>Luis                           Zapata de Cárdenas </a:t>
          </a:r>
          <a:endParaRPr lang="es-CO" sz="2400" dirty="0"/>
        </a:p>
      </dgm:t>
    </dgm:pt>
    <dgm:pt modelId="{362885C2-489D-41B9-8A34-D259CDAD82D6}" type="parTrans" cxnId="{563B2625-BEA1-4610-8288-5E868045E5DB}">
      <dgm:prSet/>
      <dgm:spPr/>
      <dgm:t>
        <a:bodyPr/>
        <a:lstStyle/>
        <a:p>
          <a:endParaRPr lang="es-CO"/>
        </a:p>
      </dgm:t>
    </dgm:pt>
    <dgm:pt modelId="{F692722F-3D6E-42CE-93ED-19D5C7EEED15}" type="sibTrans" cxnId="{563B2625-BEA1-4610-8288-5E868045E5DB}">
      <dgm:prSet/>
      <dgm:spPr/>
      <dgm:t>
        <a:bodyPr/>
        <a:lstStyle/>
        <a:p>
          <a:endParaRPr lang="es-CO"/>
        </a:p>
      </dgm:t>
    </dgm:pt>
    <dgm:pt modelId="{FA001608-3674-452F-B618-1FA7CE12F058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dirty="0" smtClean="0"/>
            <a:t>Mariana Valero de Velasco</a:t>
          </a:r>
          <a:endParaRPr lang="es-CO" sz="2400" dirty="0"/>
        </a:p>
      </dgm:t>
    </dgm:pt>
    <dgm:pt modelId="{4B195E6F-0206-406C-9BAD-CB3FF612A201}" type="parTrans" cxnId="{042054C6-510D-46B8-BD69-551E16CA9227}">
      <dgm:prSet/>
      <dgm:spPr/>
      <dgm:t>
        <a:bodyPr/>
        <a:lstStyle/>
        <a:p>
          <a:endParaRPr lang="es-CO"/>
        </a:p>
      </dgm:t>
    </dgm:pt>
    <dgm:pt modelId="{FDFA8ED0-3E27-4F83-848D-5216888019D3}" type="sibTrans" cxnId="{042054C6-510D-46B8-BD69-551E16CA9227}">
      <dgm:prSet/>
      <dgm:spPr/>
      <dgm:t>
        <a:bodyPr/>
        <a:lstStyle/>
        <a:p>
          <a:endParaRPr lang="es-CO"/>
        </a:p>
      </dgm:t>
    </dgm:pt>
    <dgm:pt modelId="{E5EC8533-2B35-44C9-BBD4-CD6016F7C01A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Martín García Valero</a:t>
          </a:r>
          <a:endParaRPr lang="es-CO" sz="2000" dirty="0"/>
        </a:p>
      </dgm:t>
    </dgm:pt>
    <dgm:pt modelId="{F6F24666-5F0C-437B-BD9F-E0C9D6754A34}" type="parTrans" cxnId="{903A3192-DF5A-451D-8F93-FD34072E79EF}">
      <dgm:prSet/>
      <dgm:spPr/>
      <dgm:t>
        <a:bodyPr/>
        <a:lstStyle/>
        <a:p>
          <a:endParaRPr lang="es-CO"/>
        </a:p>
      </dgm:t>
    </dgm:pt>
    <dgm:pt modelId="{1A1B4A9C-C8B4-4385-8D83-6A1D2E26DA40}" type="sibTrans" cxnId="{903A3192-DF5A-451D-8F93-FD34072E79EF}">
      <dgm:prSet/>
      <dgm:spPr/>
      <dgm:t>
        <a:bodyPr/>
        <a:lstStyle/>
        <a:p>
          <a:endParaRPr lang="es-CO"/>
        </a:p>
      </dgm:t>
    </dgm:pt>
    <dgm:pt modelId="{6B4E8787-1403-4CA0-9742-35AA6237C4D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Isabel                            Blasco de Velasco</a:t>
          </a:r>
          <a:endParaRPr lang="es-CO" sz="2000" dirty="0"/>
        </a:p>
      </dgm:t>
    </dgm:pt>
    <dgm:pt modelId="{67E33615-F4C1-44EB-9A4C-041F5FFAC2F8}" type="parTrans" cxnId="{2C8CE4A6-E4CA-496D-9133-D1048F924764}">
      <dgm:prSet/>
      <dgm:spPr/>
      <dgm:t>
        <a:bodyPr/>
        <a:lstStyle/>
        <a:p>
          <a:endParaRPr lang="es-CO"/>
        </a:p>
      </dgm:t>
    </dgm:pt>
    <dgm:pt modelId="{DB21E04C-E69C-4336-8A45-EBE26797BEE3}" type="sibTrans" cxnId="{2C8CE4A6-E4CA-496D-9133-D1048F924764}">
      <dgm:prSet/>
      <dgm:spPr/>
      <dgm:t>
        <a:bodyPr/>
        <a:lstStyle/>
        <a:p>
          <a:endParaRPr lang="es-CO"/>
        </a:p>
      </dgm:t>
    </dgm:pt>
    <dgm:pt modelId="{71045D03-7E2F-4B87-804C-F40BE384847E}" type="pres">
      <dgm:prSet presAssocID="{6FF33F29-34EF-43CE-918B-1ADC6606BB9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196F9012-205C-41CE-80B7-579D24B398CE}" type="pres">
      <dgm:prSet presAssocID="{1DF5ACC7-22CA-4A33-B3EC-C05EA86A2250}" presName="vertOne" presStyleCnt="0"/>
      <dgm:spPr/>
    </dgm:pt>
    <dgm:pt modelId="{DE794BBF-3750-4136-8FD7-EC6EFECD552D}" type="pres">
      <dgm:prSet presAssocID="{1DF5ACC7-22CA-4A33-B3EC-C05EA86A225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B9426CB-6286-4A58-B6B6-C4F511E612D3}" type="pres">
      <dgm:prSet presAssocID="{1DF5ACC7-22CA-4A33-B3EC-C05EA86A2250}" presName="parTransOne" presStyleCnt="0"/>
      <dgm:spPr/>
    </dgm:pt>
    <dgm:pt modelId="{BDFAD866-C8F8-4F69-BA5B-DF07F98051D8}" type="pres">
      <dgm:prSet presAssocID="{1DF5ACC7-22CA-4A33-B3EC-C05EA86A2250}" presName="horzOne" presStyleCnt="0"/>
      <dgm:spPr/>
    </dgm:pt>
    <dgm:pt modelId="{D0DBCB34-5267-4A66-9BC2-68B0A37FA2AD}" type="pres">
      <dgm:prSet presAssocID="{6A515F2B-4FC1-453C-9CFB-BC96A2FA8E8D}" presName="vertTwo" presStyleCnt="0"/>
      <dgm:spPr/>
    </dgm:pt>
    <dgm:pt modelId="{91065979-47AA-47CE-8E22-D71D63354473}" type="pres">
      <dgm:prSet presAssocID="{6A515F2B-4FC1-453C-9CFB-BC96A2FA8E8D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30BD6CC-F3EE-46CF-8553-68E2F6613423}" type="pres">
      <dgm:prSet presAssocID="{6A515F2B-4FC1-453C-9CFB-BC96A2FA8E8D}" presName="horzTwo" presStyleCnt="0"/>
      <dgm:spPr/>
    </dgm:pt>
    <dgm:pt modelId="{2760A544-6F5D-4269-965C-82E972894EDF}" type="pres">
      <dgm:prSet presAssocID="{F692722F-3D6E-42CE-93ED-19D5C7EEED15}" presName="sibSpaceTwo" presStyleCnt="0"/>
      <dgm:spPr/>
    </dgm:pt>
    <dgm:pt modelId="{5BE261EC-8262-4D87-BCCE-EA1E8EAB439B}" type="pres">
      <dgm:prSet presAssocID="{FA001608-3674-452F-B618-1FA7CE12F058}" presName="vertTwo" presStyleCnt="0"/>
      <dgm:spPr/>
    </dgm:pt>
    <dgm:pt modelId="{9A7EF412-789B-42BD-9E6F-B7B1D8DE3202}" type="pres">
      <dgm:prSet presAssocID="{FA001608-3674-452F-B618-1FA7CE12F058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E229A3C-364C-4B37-A5A6-35A4D2D8C15F}" type="pres">
      <dgm:prSet presAssocID="{FA001608-3674-452F-B618-1FA7CE12F058}" presName="parTransTwo" presStyleCnt="0"/>
      <dgm:spPr/>
    </dgm:pt>
    <dgm:pt modelId="{BC3D9DEC-7B9F-43BC-A929-BFD98987D4BD}" type="pres">
      <dgm:prSet presAssocID="{FA001608-3674-452F-B618-1FA7CE12F058}" presName="horzTwo" presStyleCnt="0"/>
      <dgm:spPr/>
    </dgm:pt>
    <dgm:pt modelId="{FC173609-8BE7-453E-8FEE-A628BF51EAD6}" type="pres">
      <dgm:prSet presAssocID="{E5EC8533-2B35-44C9-BBD4-CD6016F7C01A}" presName="vertThree" presStyleCnt="0"/>
      <dgm:spPr/>
    </dgm:pt>
    <dgm:pt modelId="{A6B937FC-A123-4AA6-9AE7-DA4F303BB838}" type="pres">
      <dgm:prSet presAssocID="{E5EC8533-2B35-44C9-BBD4-CD6016F7C01A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302B2D3-83EB-4BF4-A352-AE74E986B271}" type="pres">
      <dgm:prSet presAssocID="{E5EC8533-2B35-44C9-BBD4-CD6016F7C01A}" presName="horzThree" presStyleCnt="0"/>
      <dgm:spPr/>
    </dgm:pt>
    <dgm:pt modelId="{00A0107E-769E-4EB7-ADE4-7DACFB1A1028}" type="pres">
      <dgm:prSet presAssocID="{1A1B4A9C-C8B4-4385-8D83-6A1D2E26DA40}" presName="sibSpaceThree" presStyleCnt="0"/>
      <dgm:spPr/>
    </dgm:pt>
    <dgm:pt modelId="{892CBFF4-53FD-4953-BEA0-C3865C2C8DBA}" type="pres">
      <dgm:prSet presAssocID="{6B4E8787-1403-4CA0-9742-35AA6237C4DD}" presName="vertThree" presStyleCnt="0"/>
      <dgm:spPr/>
    </dgm:pt>
    <dgm:pt modelId="{225BF2A7-3181-484F-9599-254465F4753C}" type="pres">
      <dgm:prSet presAssocID="{6B4E8787-1403-4CA0-9742-35AA6237C4DD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DDF5F6F-F077-42C1-83AA-8391EC9567CD}" type="pres">
      <dgm:prSet presAssocID="{6B4E8787-1403-4CA0-9742-35AA6237C4DD}" presName="horzThree" presStyleCnt="0"/>
      <dgm:spPr/>
    </dgm:pt>
  </dgm:ptLst>
  <dgm:cxnLst>
    <dgm:cxn modelId="{AF0C5F10-0BDB-4E92-A4AD-0A1825A58A4C}" type="presOf" srcId="{FA001608-3674-452F-B618-1FA7CE12F058}" destId="{9A7EF412-789B-42BD-9E6F-B7B1D8DE3202}" srcOrd="0" destOrd="0" presId="urn:microsoft.com/office/officeart/2005/8/layout/hierarchy4"/>
    <dgm:cxn modelId="{903A3192-DF5A-451D-8F93-FD34072E79EF}" srcId="{FA001608-3674-452F-B618-1FA7CE12F058}" destId="{E5EC8533-2B35-44C9-BBD4-CD6016F7C01A}" srcOrd="0" destOrd="0" parTransId="{F6F24666-5F0C-437B-BD9F-E0C9D6754A34}" sibTransId="{1A1B4A9C-C8B4-4385-8D83-6A1D2E26DA40}"/>
    <dgm:cxn modelId="{178792DD-D0F6-446E-9942-CD8C482D7E00}" srcId="{6FF33F29-34EF-43CE-918B-1ADC6606BB9C}" destId="{1DF5ACC7-22CA-4A33-B3EC-C05EA86A2250}" srcOrd="0" destOrd="0" parTransId="{1228E462-A098-4C4A-9202-4E2E330E1C06}" sibTransId="{63007652-4553-44F4-A62D-74835D50C948}"/>
    <dgm:cxn modelId="{2C8CE4A6-E4CA-496D-9133-D1048F924764}" srcId="{FA001608-3674-452F-B618-1FA7CE12F058}" destId="{6B4E8787-1403-4CA0-9742-35AA6237C4DD}" srcOrd="1" destOrd="0" parTransId="{67E33615-F4C1-44EB-9A4C-041F5FFAC2F8}" sibTransId="{DB21E04C-E69C-4336-8A45-EBE26797BEE3}"/>
    <dgm:cxn modelId="{7AE0EBF9-F979-4985-9302-49FDE7019ED3}" type="presOf" srcId="{6A515F2B-4FC1-453C-9CFB-BC96A2FA8E8D}" destId="{91065979-47AA-47CE-8E22-D71D63354473}" srcOrd="0" destOrd="0" presId="urn:microsoft.com/office/officeart/2005/8/layout/hierarchy4"/>
    <dgm:cxn modelId="{41344899-10C5-4F7E-A5C8-3A9680DDEA0A}" type="presOf" srcId="{1DF5ACC7-22CA-4A33-B3EC-C05EA86A2250}" destId="{DE794BBF-3750-4136-8FD7-EC6EFECD552D}" srcOrd="0" destOrd="0" presId="urn:microsoft.com/office/officeart/2005/8/layout/hierarchy4"/>
    <dgm:cxn modelId="{F877DCF0-A5D2-4679-AAAD-E50DAF92E856}" type="presOf" srcId="{E5EC8533-2B35-44C9-BBD4-CD6016F7C01A}" destId="{A6B937FC-A123-4AA6-9AE7-DA4F303BB838}" srcOrd="0" destOrd="0" presId="urn:microsoft.com/office/officeart/2005/8/layout/hierarchy4"/>
    <dgm:cxn modelId="{563B2625-BEA1-4610-8288-5E868045E5DB}" srcId="{1DF5ACC7-22CA-4A33-B3EC-C05EA86A2250}" destId="{6A515F2B-4FC1-453C-9CFB-BC96A2FA8E8D}" srcOrd="0" destOrd="0" parTransId="{362885C2-489D-41B9-8A34-D259CDAD82D6}" sibTransId="{F692722F-3D6E-42CE-93ED-19D5C7EEED15}"/>
    <dgm:cxn modelId="{2BBAB371-6D65-43B1-9ECC-642C6F300B82}" type="presOf" srcId="{6FF33F29-34EF-43CE-918B-1ADC6606BB9C}" destId="{71045D03-7E2F-4B87-804C-F40BE384847E}" srcOrd="0" destOrd="0" presId="urn:microsoft.com/office/officeart/2005/8/layout/hierarchy4"/>
    <dgm:cxn modelId="{042054C6-510D-46B8-BD69-551E16CA9227}" srcId="{1DF5ACC7-22CA-4A33-B3EC-C05EA86A2250}" destId="{FA001608-3674-452F-B618-1FA7CE12F058}" srcOrd="1" destOrd="0" parTransId="{4B195E6F-0206-406C-9BAD-CB3FF612A201}" sibTransId="{FDFA8ED0-3E27-4F83-848D-5216888019D3}"/>
    <dgm:cxn modelId="{41BA80E9-A2E5-4CAF-89C8-ACCAC24D641D}" type="presOf" srcId="{6B4E8787-1403-4CA0-9742-35AA6237C4DD}" destId="{225BF2A7-3181-484F-9599-254465F4753C}" srcOrd="0" destOrd="0" presId="urn:microsoft.com/office/officeart/2005/8/layout/hierarchy4"/>
    <dgm:cxn modelId="{AC392F60-4255-4657-A465-34BCD8769360}" type="presParOf" srcId="{71045D03-7E2F-4B87-804C-F40BE384847E}" destId="{196F9012-205C-41CE-80B7-579D24B398CE}" srcOrd="0" destOrd="0" presId="urn:microsoft.com/office/officeart/2005/8/layout/hierarchy4"/>
    <dgm:cxn modelId="{52DFFF6D-FE98-4638-8902-C9DC45830E65}" type="presParOf" srcId="{196F9012-205C-41CE-80B7-579D24B398CE}" destId="{DE794BBF-3750-4136-8FD7-EC6EFECD552D}" srcOrd="0" destOrd="0" presId="urn:microsoft.com/office/officeart/2005/8/layout/hierarchy4"/>
    <dgm:cxn modelId="{EE6E5D04-9314-4997-BFC7-07A73DDA43BF}" type="presParOf" srcId="{196F9012-205C-41CE-80B7-579D24B398CE}" destId="{5B9426CB-6286-4A58-B6B6-C4F511E612D3}" srcOrd="1" destOrd="0" presId="urn:microsoft.com/office/officeart/2005/8/layout/hierarchy4"/>
    <dgm:cxn modelId="{000D3B09-4C6A-4E94-9866-0A0BD308CDE5}" type="presParOf" srcId="{196F9012-205C-41CE-80B7-579D24B398CE}" destId="{BDFAD866-C8F8-4F69-BA5B-DF07F98051D8}" srcOrd="2" destOrd="0" presId="urn:microsoft.com/office/officeart/2005/8/layout/hierarchy4"/>
    <dgm:cxn modelId="{CD1CA82B-E0AA-47A9-82F2-D03889B76297}" type="presParOf" srcId="{BDFAD866-C8F8-4F69-BA5B-DF07F98051D8}" destId="{D0DBCB34-5267-4A66-9BC2-68B0A37FA2AD}" srcOrd="0" destOrd="0" presId="urn:microsoft.com/office/officeart/2005/8/layout/hierarchy4"/>
    <dgm:cxn modelId="{6F633B51-A4A9-4D2A-92D9-FE0382D87FC6}" type="presParOf" srcId="{D0DBCB34-5267-4A66-9BC2-68B0A37FA2AD}" destId="{91065979-47AA-47CE-8E22-D71D63354473}" srcOrd="0" destOrd="0" presId="urn:microsoft.com/office/officeart/2005/8/layout/hierarchy4"/>
    <dgm:cxn modelId="{0966F1A6-6A63-4395-B558-13693FBA7DC5}" type="presParOf" srcId="{D0DBCB34-5267-4A66-9BC2-68B0A37FA2AD}" destId="{830BD6CC-F3EE-46CF-8553-68E2F6613423}" srcOrd="1" destOrd="0" presId="urn:microsoft.com/office/officeart/2005/8/layout/hierarchy4"/>
    <dgm:cxn modelId="{D7424827-C09D-4B98-88A2-3FA5B88BFFC0}" type="presParOf" srcId="{BDFAD866-C8F8-4F69-BA5B-DF07F98051D8}" destId="{2760A544-6F5D-4269-965C-82E972894EDF}" srcOrd="1" destOrd="0" presId="urn:microsoft.com/office/officeart/2005/8/layout/hierarchy4"/>
    <dgm:cxn modelId="{90EA8ACB-9E6C-431B-B2FB-E2E4462A1DF6}" type="presParOf" srcId="{BDFAD866-C8F8-4F69-BA5B-DF07F98051D8}" destId="{5BE261EC-8262-4D87-BCCE-EA1E8EAB439B}" srcOrd="2" destOrd="0" presId="urn:microsoft.com/office/officeart/2005/8/layout/hierarchy4"/>
    <dgm:cxn modelId="{01E61B44-EE2E-4F48-B443-3A5112513D8B}" type="presParOf" srcId="{5BE261EC-8262-4D87-BCCE-EA1E8EAB439B}" destId="{9A7EF412-789B-42BD-9E6F-B7B1D8DE3202}" srcOrd="0" destOrd="0" presId="urn:microsoft.com/office/officeart/2005/8/layout/hierarchy4"/>
    <dgm:cxn modelId="{382F19AB-AFDB-4CEA-8911-91C35D7CCEDE}" type="presParOf" srcId="{5BE261EC-8262-4D87-BCCE-EA1E8EAB439B}" destId="{9E229A3C-364C-4B37-A5A6-35A4D2D8C15F}" srcOrd="1" destOrd="0" presId="urn:microsoft.com/office/officeart/2005/8/layout/hierarchy4"/>
    <dgm:cxn modelId="{1BBF8E06-A011-4523-B5A0-7E133B988818}" type="presParOf" srcId="{5BE261EC-8262-4D87-BCCE-EA1E8EAB439B}" destId="{BC3D9DEC-7B9F-43BC-A929-BFD98987D4BD}" srcOrd="2" destOrd="0" presId="urn:microsoft.com/office/officeart/2005/8/layout/hierarchy4"/>
    <dgm:cxn modelId="{6FC9484D-A7CE-4D9D-A2E2-96BF73A9D8DC}" type="presParOf" srcId="{BC3D9DEC-7B9F-43BC-A929-BFD98987D4BD}" destId="{FC173609-8BE7-453E-8FEE-A628BF51EAD6}" srcOrd="0" destOrd="0" presId="urn:microsoft.com/office/officeart/2005/8/layout/hierarchy4"/>
    <dgm:cxn modelId="{A34C4C3F-CAE2-4142-AEED-FB7496AF1639}" type="presParOf" srcId="{FC173609-8BE7-453E-8FEE-A628BF51EAD6}" destId="{A6B937FC-A123-4AA6-9AE7-DA4F303BB838}" srcOrd="0" destOrd="0" presId="urn:microsoft.com/office/officeart/2005/8/layout/hierarchy4"/>
    <dgm:cxn modelId="{AB7756BB-2D3F-4F37-99F7-1674C7904BCF}" type="presParOf" srcId="{FC173609-8BE7-453E-8FEE-A628BF51EAD6}" destId="{A302B2D3-83EB-4BF4-A352-AE74E986B271}" srcOrd="1" destOrd="0" presId="urn:microsoft.com/office/officeart/2005/8/layout/hierarchy4"/>
    <dgm:cxn modelId="{48E38141-FF44-4F1F-953A-224AF66D66C7}" type="presParOf" srcId="{BC3D9DEC-7B9F-43BC-A929-BFD98987D4BD}" destId="{00A0107E-769E-4EB7-ADE4-7DACFB1A1028}" srcOrd="1" destOrd="0" presId="urn:microsoft.com/office/officeart/2005/8/layout/hierarchy4"/>
    <dgm:cxn modelId="{21241C0C-A71C-4E8E-9535-FE8A4BAAC1E1}" type="presParOf" srcId="{BC3D9DEC-7B9F-43BC-A929-BFD98987D4BD}" destId="{892CBFF4-53FD-4953-BEA0-C3865C2C8DBA}" srcOrd="2" destOrd="0" presId="urn:microsoft.com/office/officeart/2005/8/layout/hierarchy4"/>
    <dgm:cxn modelId="{A3DF09A7-9180-42F3-9799-6874666AA880}" type="presParOf" srcId="{892CBFF4-53FD-4953-BEA0-C3865C2C8DBA}" destId="{225BF2A7-3181-484F-9599-254465F4753C}" srcOrd="0" destOrd="0" presId="urn:microsoft.com/office/officeart/2005/8/layout/hierarchy4"/>
    <dgm:cxn modelId="{5F024899-6DAB-4207-AC37-5A9B632F6CAC}" type="presParOf" srcId="{892CBFF4-53FD-4953-BEA0-C3865C2C8DBA}" destId="{4DDF5F6F-F077-42C1-83AA-8391EC9567CD}" srcOrd="1" destOrd="0" presId="urn:microsoft.com/office/officeart/2005/8/layout/hierarchy4"/>
  </dgm:cxnLst>
  <dgm:bg/>
  <dgm:whole/>
</dgm:dataModel>
</file>

<file path=ppt/diagrams/data160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9E1BDB0B-AFA1-48C0-9D9E-4416FA3DEE9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Isabel Lucía </a:t>
          </a:r>
          <a:r>
            <a:rPr lang="es-CO" sz="2400" i="1" dirty="0" err="1" smtClean="0"/>
            <a:t>Arnedo</a:t>
          </a:r>
          <a:r>
            <a:rPr lang="es-CO" sz="2400" i="1" dirty="0" smtClean="0"/>
            <a:t> Paladines</a:t>
          </a:r>
          <a:endParaRPr lang="es-CO" sz="2400" i="1" dirty="0"/>
        </a:p>
      </dgm:t>
    </dgm:pt>
    <dgm:pt modelId="{77CCC430-77BC-44B4-AF4B-81F5A40C6002}" type="parTrans" cxnId="{A39CB2FF-43A9-490F-936E-631119D268C9}">
      <dgm:prSet/>
      <dgm:spPr/>
      <dgm:t>
        <a:bodyPr/>
        <a:lstStyle/>
        <a:p>
          <a:endParaRPr lang="es-CO"/>
        </a:p>
      </dgm:t>
    </dgm:pt>
    <dgm:pt modelId="{9DC90C60-65E9-42F3-A651-AC88810722C6}" type="sibTrans" cxnId="{A39CB2FF-43A9-490F-936E-631119D268C9}">
      <dgm:prSet/>
      <dgm:spPr/>
      <dgm:t>
        <a:bodyPr/>
        <a:lstStyle/>
        <a:p>
          <a:endParaRPr lang="es-CO"/>
        </a:p>
      </dgm:t>
    </dgm:pt>
    <dgm:pt modelId="{11276625-9BAD-447A-BD14-DA70EF31646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600" dirty="0" smtClean="0"/>
            <a:t>Alonso Tiburcio                  De </a:t>
          </a:r>
          <a:r>
            <a:rPr lang="es-CO" sz="1600" dirty="0" err="1" smtClean="0"/>
            <a:t>Arnedo</a:t>
          </a:r>
          <a:endParaRPr lang="es-CO" sz="1600" dirty="0"/>
        </a:p>
      </dgm:t>
    </dgm:pt>
    <dgm:pt modelId="{FA8475D2-0DF6-446B-A7A2-AA6C944DBB39}" type="parTrans" cxnId="{7C9EB09F-1515-4357-9AFA-613BD6F93079}">
      <dgm:prSet/>
      <dgm:spPr/>
      <dgm:t>
        <a:bodyPr/>
        <a:lstStyle/>
        <a:p>
          <a:endParaRPr lang="es-CO"/>
        </a:p>
      </dgm:t>
    </dgm:pt>
    <dgm:pt modelId="{0C34F066-9913-48DE-9095-F3C990FA1506}" type="sibTrans" cxnId="{7C9EB09F-1515-4357-9AFA-613BD6F93079}">
      <dgm:prSet/>
      <dgm:spPr/>
      <dgm:t>
        <a:bodyPr/>
        <a:lstStyle/>
        <a:p>
          <a:endParaRPr lang="es-CO"/>
        </a:p>
      </dgm:t>
    </dgm:pt>
    <dgm:pt modelId="{49C9F5A7-277F-4D6D-9AC1-17A726BB34D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María Paladines De La Fuente</a:t>
          </a:r>
          <a:endParaRPr lang="es-CO" sz="2000" dirty="0"/>
        </a:p>
      </dgm:t>
    </dgm:pt>
    <dgm:pt modelId="{6DB4D056-CD9B-4844-A814-06CE918E1F4C}" type="parTrans" cxnId="{11859D76-9621-4274-B0A9-9C76BC2D9461}">
      <dgm:prSet/>
      <dgm:spPr/>
      <dgm:t>
        <a:bodyPr/>
        <a:lstStyle/>
        <a:p>
          <a:endParaRPr lang="es-CO"/>
        </a:p>
      </dgm:t>
    </dgm:pt>
    <dgm:pt modelId="{F630E4FA-6378-452B-B04E-6F485953B493}" type="sibTrans" cxnId="{11859D76-9621-4274-B0A9-9C76BC2D9461}">
      <dgm:prSet/>
      <dgm:spPr/>
      <dgm:t>
        <a:bodyPr/>
        <a:lstStyle/>
        <a:p>
          <a:endParaRPr lang="es-CO"/>
        </a:p>
      </dgm:t>
    </dgm:pt>
    <dgm:pt modelId="{D94B0ECC-356B-43B0-8904-5F32F058BC2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Alonso López Paladines</a:t>
          </a:r>
          <a:endParaRPr lang="es-CO" sz="1600" dirty="0"/>
        </a:p>
      </dgm:t>
    </dgm:pt>
    <dgm:pt modelId="{C70B7AAA-16F2-49F0-8BA3-7E48B83D7CD1}" type="parTrans" cxnId="{E35E8A04-4BB9-4955-9475-FEFA6AC341AB}">
      <dgm:prSet/>
      <dgm:spPr/>
      <dgm:t>
        <a:bodyPr/>
        <a:lstStyle/>
        <a:p>
          <a:endParaRPr lang="es-CO"/>
        </a:p>
      </dgm:t>
    </dgm:pt>
    <dgm:pt modelId="{AC47F355-70FA-47B8-B7C3-B5DB5105A627}" type="sibTrans" cxnId="{E35E8A04-4BB9-4955-9475-FEFA6AC341AB}">
      <dgm:prSet/>
      <dgm:spPr/>
      <dgm:t>
        <a:bodyPr/>
        <a:lstStyle/>
        <a:p>
          <a:endParaRPr lang="es-CO"/>
        </a:p>
      </dgm:t>
    </dgm:pt>
    <dgm:pt modelId="{1B1CCABF-5DA9-4778-B091-2D8DC7913FC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Isabel Pérez Galeano</a:t>
          </a:r>
          <a:endParaRPr lang="es-CO" sz="1800" dirty="0"/>
        </a:p>
      </dgm:t>
    </dgm:pt>
    <dgm:pt modelId="{15AF1571-5028-4978-8815-717C05E2BC6E}" type="parTrans" cxnId="{8DDD2FDA-BAEA-489D-8596-CE3BA6817B42}">
      <dgm:prSet/>
      <dgm:spPr/>
      <dgm:t>
        <a:bodyPr/>
        <a:lstStyle/>
        <a:p>
          <a:endParaRPr lang="es-CO"/>
        </a:p>
      </dgm:t>
    </dgm:pt>
    <dgm:pt modelId="{92A804E9-6A47-45A3-95E8-7B9DB8ED3D61}" type="sibTrans" cxnId="{8DDD2FDA-BAEA-489D-8596-CE3BA6817B42}">
      <dgm:prSet/>
      <dgm:spPr/>
      <dgm:t>
        <a:bodyPr/>
        <a:lstStyle/>
        <a:p>
          <a:endParaRPr lang="es-CO"/>
        </a:p>
      </dgm:t>
    </dgm:pt>
    <dgm:pt modelId="{0FFFF1AE-2E3A-4653-A5E1-48DA77B2DAC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600" dirty="0" smtClean="0"/>
            <a:t>Francisco Pérez Holguín</a:t>
          </a:r>
          <a:endParaRPr lang="es-CO" sz="1600" dirty="0"/>
        </a:p>
      </dgm:t>
    </dgm:pt>
    <dgm:pt modelId="{54E372D7-AD70-481A-A127-89B037E9201A}" type="parTrans" cxnId="{42986FAD-B387-497F-BF03-8015DF2BB4EE}">
      <dgm:prSet/>
      <dgm:spPr/>
      <dgm:t>
        <a:bodyPr/>
        <a:lstStyle/>
        <a:p>
          <a:endParaRPr lang="es-CO"/>
        </a:p>
      </dgm:t>
    </dgm:pt>
    <dgm:pt modelId="{47C753AE-5818-4C89-9DB8-A22A6BD923FB}" type="sibTrans" cxnId="{42986FAD-B387-497F-BF03-8015DF2BB4EE}">
      <dgm:prSet/>
      <dgm:spPr/>
      <dgm:t>
        <a:bodyPr/>
        <a:lstStyle/>
        <a:p>
          <a:endParaRPr lang="es-CO"/>
        </a:p>
      </dgm:t>
    </dgm:pt>
    <dgm:pt modelId="{7CAADE69-5817-46CF-996D-2B8A6BB8CFD1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tx1"/>
        </a:solidFill>
      </dgm:spPr>
      <dgm:t>
        <a:bodyPr/>
        <a:lstStyle/>
        <a:p>
          <a:endParaRPr lang="es-CO" dirty="0"/>
        </a:p>
      </dgm:t>
    </dgm:pt>
    <dgm:pt modelId="{8A552BE7-5E5F-46B1-BBFB-2F6F537D945F}" type="parTrans" cxnId="{90A5BD04-0F92-4C0B-B296-CDE39224AFFE}">
      <dgm:prSet/>
      <dgm:spPr/>
      <dgm:t>
        <a:bodyPr/>
        <a:lstStyle/>
        <a:p>
          <a:endParaRPr lang="es-CO"/>
        </a:p>
      </dgm:t>
    </dgm:pt>
    <dgm:pt modelId="{7FCEB43F-64D3-42F2-B549-7AA9A8EA7B8F}" type="sibTrans" cxnId="{90A5BD04-0F92-4C0B-B296-CDE39224AFFE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312619FA-28E6-4B67-BF0A-B5A0595E5311}" type="pres">
      <dgm:prSet presAssocID="{9E1BDB0B-AFA1-48C0-9D9E-4416FA3DEE93}" presName="vertOne" presStyleCnt="0"/>
      <dgm:spPr/>
    </dgm:pt>
    <dgm:pt modelId="{238BC59C-9DDE-4C11-B821-9ADD263B97F3}" type="pres">
      <dgm:prSet presAssocID="{9E1BDB0B-AFA1-48C0-9D9E-4416FA3DEE9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FE801E5-F347-44B5-B98C-FB756729B790}" type="pres">
      <dgm:prSet presAssocID="{9E1BDB0B-AFA1-48C0-9D9E-4416FA3DEE93}" presName="parTransOne" presStyleCnt="0"/>
      <dgm:spPr/>
    </dgm:pt>
    <dgm:pt modelId="{30A23C31-C740-4EF0-8E2F-4ECBB02BB399}" type="pres">
      <dgm:prSet presAssocID="{9E1BDB0B-AFA1-48C0-9D9E-4416FA3DEE93}" presName="horzOne" presStyleCnt="0"/>
      <dgm:spPr/>
    </dgm:pt>
    <dgm:pt modelId="{368141F2-D16E-4348-8D2C-CFD549E85E3F}" type="pres">
      <dgm:prSet presAssocID="{11276625-9BAD-447A-BD14-DA70EF316468}" presName="vertTwo" presStyleCnt="0"/>
      <dgm:spPr/>
    </dgm:pt>
    <dgm:pt modelId="{8E9FCD76-9E09-4631-BF4B-E8708ABB9D6A}" type="pres">
      <dgm:prSet presAssocID="{11276625-9BAD-447A-BD14-DA70EF316468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A3601E2-D58A-442C-8B89-976FF1ECC253}" type="pres">
      <dgm:prSet presAssocID="{11276625-9BAD-447A-BD14-DA70EF316468}" presName="horzTwo" presStyleCnt="0"/>
      <dgm:spPr/>
    </dgm:pt>
    <dgm:pt modelId="{ED269947-B90D-4D50-BBE5-8946AA5ABCAA}" type="pres">
      <dgm:prSet presAssocID="{0C34F066-9913-48DE-9095-F3C990FA1506}" presName="sibSpaceTwo" presStyleCnt="0"/>
      <dgm:spPr/>
    </dgm:pt>
    <dgm:pt modelId="{BBF15840-378E-44B0-9338-5FDE4198EB90}" type="pres">
      <dgm:prSet presAssocID="{49C9F5A7-277F-4D6D-9AC1-17A726BB34D4}" presName="vertTwo" presStyleCnt="0"/>
      <dgm:spPr/>
    </dgm:pt>
    <dgm:pt modelId="{A12A0A12-3204-4839-B3C8-46246B63A519}" type="pres">
      <dgm:prSet presAssocID="{49C9F5A7-277F-4D6D-9AC1-17A726BB34D4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B324F18-361D-42BC-92A6-BD0A104FED19}" type="pres">
      <dgm:prSet presAssocID="{49C9F5A7-277F-4D6D-9AC1-17A726BB34D4}" presName="parTransTwo" presStyleCnt="0"/>
      <dgm:spPr/>
    </dgm:pt>
    <dgm:pt modelId="{070662A5-A3E8-4427-A5D3-248483DEAB98}" type="pres">
      <dgm:prSet presAssocID="{49C9F5A7-277F-4D6D-9AC1-17A726BB34D4}" presName="horzTwo" presStyleCnt="0"/>
      <dgm:spPr/>
    </dgm:pt>
    <dgm:pt modelId="{6F34F90F-0E5C-46E4-8C76-2B933DE1179B}" type="pres">
      <dgm:prSet presAssocID="{D94B0ECC-356B-43B0-8904-5F32F058BC21}" presName="vertThree" presStyleCnt="0"/>
      <dgm:spPr/>
    </dgm:pt>
    <dgm:pt modelId="{2F49859D-A100-43E3-8B68-758541E19A6F}" type="pres">
      <dgm:prSet presAssocID="{D94B0ECC-356B-43B0-8904-5F32F058BC21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27112E2-F85D-48A6-B529-0BFC13869A3D}" type="pres">
      <dgm:prSet presAssocID="{D94B0ECC-356B-43B0-8904-5F32F058BC21}" presName="horzThree" presStyleCnt="0"/>
      <dgm:spPr/>
    </dgm:pt>
    <dgm:pt modelId="{C0F02E76-3499-4AE8-A962-723CD047E5CC}" type="pres">
      <dgm:prSet presAssocID="{AC47F355-70FA-47B8-B7C3-B5DB5105A627}" presName="sibSpaceThree" presStyleCnt="0"/>
      <dgm:spPr/>
    </dgm:pt>
    <dgm:pt modelId="{A731BB15-E4C5-496D-857F-08B9751086F3}" type="pres">
      <dgm:prSet presAssocID="{1B1CCABF-5DA9-4778-B091-2D8DC7913FC2}" presName="vertThree" presStyleCnt="0"/>
      <dgm:spPr/>
    </dgm:pt>
    <dgm:pt modelId="{A04DA7AE-5D8E-4E9D-81FA-B18025F5C022}" type="pres">
      <dgm:prSet presAssocID="{1B1CCABF-5DA9-4778-B091-2D8DC7913FC2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B9D68F8-7921-408E-A401-4BF42134C244}" type="pres">
      <dgm:prSet presAssocID="{1B1CCABF-5DA9-4778-B091-2D8DC7913FC2}" presName="parTransThree" presStyleCnt="0"/>
      <dgm:spPr/>
    </dgm:pt>
    <dgm:pt modelId="{A4251700-BF84-45B2-8872-CB2C86F3CC33}" type="pres">
      <dgm:prSet presAssocID="{1B1CCABF-5DA9-4778-B091-2D8DC7913FC2}" presName="horzThree" presStyleCnt="0"/>
      <dgm:spPr/>
    </dgm:pt>
    <dgm:pt modelId="{B762B72E-B49A-4E88-A0BB-EA69E0B82C0B}" type="pres">
      <dgm:prSet presAssocID="{0FFFF1AE-2E3A-4653-A5E1-48DA77B2DAC4}" presName="vertFour" presStyleCnt="0">
        <dgm:presLayoutVars>
          <dgm:chPref val="3"/>
        </dgm:presLayoutVars>
      </dgm:prSet>
      <dgm:spPr/>
    </dgm:pt>
    <dgm:pt modelId="{A977C80A-7DF8-4629-8094-BAB695333AE8}" type="pres">
      <dgm:prSet presAssocID="{0FFFF1AE-2E3A-4653-A5E1-48DA77B2DAC4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7FEE4DF-A796-45CF-8061-DFDD8E4D494D}" type="pres">
      <dgm:prSet presAssocID="{0FFFF1AE-2E3A-4653-A5E1-48DA77B2DAC4}" presName="horzFour" presStyleCnt="0"/>
      <dgm:spPr/>
    </dgm:pt>
    <dgm:pt modelId="{2C1B3C27-9A9F-43CB-8C85-06962735CAED}" type="pres">
      <dgm:prSet presAssocID="{47C753AE-5818-4C89-9DB8-A22A6BD923FB}" presName="sibSpaceFour" presStyleCnt="0"/>
      <dgm:spPr/>
    </dgm:pt>
    <dgm:pt modelId="{30E4EE20-3FA1-4B94-8C73-E5D56DE105A9}" type="pres">
      <dgm:prSet presAssocID="{7CAADE69-5817-46CF-996D-2B8A6BB8CFD1}" presName="vertFour" presStyleCnt="0">
        <dgm:presLayoutVars>
          <dgm:chPref val="3"/>
        </dgm:presLayoutVars>
      </dgm:prSet>
      <dgm:spPr/>
    </dgm:pt>
    <dgm:pt modelId="{5EF4C2C7-3A04-40AA-B5B6-D089A564AA1D}" type="pres">
      <dgm:prSet presAssocID="{7CAADE69-5817-46CF-996D-2B8A6BB8CFD1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C63069E-29D8-4B9D-AF6D-351834AEDCA4}" type="pres">
      <dgm:prSet presAssocID="{7CAADE69-5817-46CF-996D-2B8A6BB8CFD1}" presName="horzFour" presStyleCnt="0"/>
      <dgm:spPr/>
    </dgm:pt>
  </dgm:ptLst>
  <dgm:cxnLst>
    <dgm:cxn modelId="{BFD967F9-E9F1-4423-A847-CCB96763A0D3}" type="presOf" srcId="{0FFFF1AE-2E3A-4653-A5E1-48DA77B2DAC4}" destId="{A977C80A-7DF8-4629-8094-BAB695333AE8}" srcOrd="0" destOrd="0" presId="urn:microsoft.com/office/officeart/2005/8/layout/hierarchy4"/>
    <dgm:cxn modelId="{4355316C-C0DB-41FF-8ED3-CE22697506BE}" type="presOf" srcId="{D94B0ECC-356B-43B0-8904-5F32F058BC21}" destId="{2F49859D-A100-43E3-8B68-758541E19A6F}" srcOrd="0" destOrd="0" presId="urn:microsoft.com/office/officeart/2005/8/layout/hierarchy4"/>
    <dgm:cxn modelId="{3E4FDBC5-1E0B-4CF1-A24B-E2B25BDA696D}" type="presOf" srcId="{9E1BDB0B-AFA1-48C0-9D9E-4416FA3DEE93}" destId="{238BC59C-9DDE-4C11-B821-9ADD263B97F3}" srcOrd="0" destOrd="0" presId="urn:microsoft.com/office/officeart/2005/8/layout/hierarchy4"/>
    <dgm:cxn modelId="{11859D76-9621-4274-B0A9-9C76BC2D9461}" srcId="{9E1BDB0B-AFA1-48C0-9D9E-4416FA3DEE93}" destId="{49C9F5A7-277F-4D6D-9AC1-17A726BB34D4}" srcOrd="1" destOrd="0" parTransId="{6DB4D056-CD9B-4844-A814-06CE918E1F4C}" sibTransId="{F630E4FA-6378-452B-B04E-6F485953B493}"/>
    <dgm:cxn modelId="{E0019EEF-90E5-42BA-B73D-C247964C223C}" type="presOf" srcId="{10ED40AF-DFB1-4943-B6DB-2A904FAA918A}" destId="{E75BF49A-0BBD-418B-A465-D5C73CDDC862}" srcOrd="0" destOrd="0" presId="urn:microsoft.com/office/officeart/2005/8/layout/hierarchy4"/>
    <dgm:cxn modelId="{13A0AF57-7EF2-46EB-89D5-A46A9DDB4ECE}" type="presOf" srcId="{49C9F5A7-277F-4D6D-9AC1-17A726BB34D4}" destId="{A12A0A12-3204-4839-B3C8-46246B63A519}" srcOrd="0" destOrd="0" presId="urn:microsoft.com/office/officeart/2005/8/layout/hierarchy4"/>
    <dgm:cxn modelId="{CF3B7EF8-2F42-4E19-B56C-E4307F5DB5CE}" type="presOf" srcId="{1B1CCABF-5DA9-4778-B091-2D8DC7913FC2}" destId="{A04DA7AE-5D8E-4E9D-81FA-B18025F5C022}" srcOrd="0" destOrd="0" presId="urn:microsoft.com/office/officeart/2005/8/layout/hierarchy4"/>
    <dgm:cxn modelId="{7C9EB09F-1515-4357-9AFA-613BD6F93079}" srcId="{9E1BDB0B-AFA1-48C0-9D9E-4416FA3DEE93}" destId="{11276625-9BAD-447A-BD14-DA70EF316468}" srcOrd="0" destOrd="0" parTransId="{FA8475D2-0DF6-446B-A7A2-AA6C944DBB39}" sibTransId="{0C34F066-9913-48DE-9095-F3C990FA1506}"/>
    <dgm:cxn modelId="{E35E8A04-4BB9-4955-9475-FEFA6AC341AB}" srcId="{49C9F5A7-277F-4D6D-9AC1-17A726BB34D4}" destId="{D94B0ECC-356B-43B0-8904-5F32F058BC21}" srcOrd="0" destOrd="0" parTransId="{C70B7AAA-16F2-49F0-8BA3-7E48B83D7CD1}" sibTransId="{AC47F355-70FA-47B8-B7C3-B5DB5105A627}"/>
    <dgm:cxn modelId="{1C11D58A-B493-4A89-8B97-A18EC22B4638}" type="presOf" srcId="{7CAADE69-5817-46CF-996D-2B8A6BB8CFD1}" destId="{5EF4C2C7-3A04-40AA-B5B6-D089A564AA1D}" srcOrd="0" destOrd="0" presId="urn:microsoft.com/office/officeart/2005/8/layout/hierarchy4"/>
    <dgm:cxn modelId="{A39CB2FF-43A9-490F-936E-631119D268C9}" srcId="{10ED40AF-DFB1-4943-B6DB-2A904FAA918A}" destId="{9E1BDB0B-AFA1-48C0-9D9E-4416FA3DEE93}" srcOrd="0" destOrd="0" parTransId="{77CCC430-77BC-44B4-AF4B-81F5A40C6002}" sibTransId="{9DC90C60-65E9-42F3-A651-AC88810722C6}"/>
    <dgm:cxn modelId="{42986FAD-B387-497F-BF03-8015DF2BB4EE}" srcId="{1B1CCABF-5DA9-4778-B091-2D8DC7913FC2}" destId="{0FFFF1AE-2E3A-4653-A5E1-48DA77B2DAC4}" srcOrd="0" destOrd="0" parTransId="{54E372D7-AD70-481A-A127-89B037E9201A}" sibTransId="{47C753AE-5818-4C89-9DB8-A22A6BD923FB}"/>
    <dgm:cxn modelId="{7AA63CC1-8E71-447C-A823-FD5319341A3A}" type="presOf" srcId="{11276625-9BAD-447A-BD14-DA70EF316468}" destId="{8E9FCD76-9E09-4631-BF4B-E8708ABB9D6A}" srcOrd="0" destOrd="0" presId="urn:microsoft.com/office/officeart/2005/8/layout/hierarchy4"/>
    <dgm:cxn modelId="{8DDD2FDA-BAEA-489D-8596-CE3BA6817B42}" srcId="{49C9F5A7-277F-4D6D-9AC1-17A726BB34D4}" destId="{1B1CCABF-5DA9-4778-B091-2D8DC7913FC2}" srcOrd="1" destOrd="0" parTransId="{15AF1571-5028-4978-8815-717C05E2BC6E}" sibTransId="{92A804E9-6A47-45A3-95E8-7B9DB8ED3D61}"/>
    <dgm:cxn modelId="{90A5BD04-0F92-4C0B-B296-CDE39224AFFE}" srcId="{1B1CCABF-5DA9-4778-B091-2D8DC7913FC2}" destId="{7CAADE69-5817-46CF-996D-2B8A6BB8CFD1}" srcOrd="1" destOrd="0" parTransId="{8A552BE7-5E5F-46B1-BBFB-2F6F537D945F}" sibTransId="{7FCEB43F-64D3-42F2-B549-7AA9A8EA7B8F}"/>
    <dgm:cxn modelId="{72583D0D-6EF9-4725-B467-01A02434C94C}" type="presParOf" srcId="{E75BF49A-0BBD-418B-A465-D5C73CDDC862}" destId="{312619FA-28E6-4B67-BF0A-B5A0595E5311}" srcOrd="0" destOrd="0" presId="urn:microsoft.com/office/officeart/2005/8/layout/hierarchy4"/>
    <dgm:cxn modelId="{F5B7E6F2-C4F6-47EC-AEE4-146801A3B5D1}" type="presParOf" srcId="{312619FA-28E6-4B67-BF0A-B5A0595E5311}" destId="{238BC59C-9DDE-4C11-B821-9ADD263B97F3}" srcOrd="0" destOrd="0" presId="urn:microsoft.com/office/officeart/2005/8/layout/hierarchy4"/>
    <dgm:cxn modelId="{F06EEBEB-7F57-4D1F-87CE-2E243C2C4237}" type="presParOf" srcId="{312619FA-28E6-4B67-BF0A-B5A0595E5311}" destId="{FFE801E5-F347-44B5-B98C-FB756729B790}" srcOrd="1" destOrd="0" presId="urn:microsoft.com/office/officeart/2005/8/layout/hierarchy4"/>
    <dgm:cxn modelId="{BB7EAA73-4631-423B-AAC9-D1CAB074C92E}" type="presParOf" srcId="{312619FA-28E6-4B67-BF0A-B5A0595E5311}" destId="{30A23C31-C740-4EF0-8E2F-4ECBB02BB399}" srcOrd="2" destOrd="0" presId="urn:microsoft.com/office/officeart/2005/8/layout/hierarchy4"/>
    <dgm:cxn modelId="{501E913A-4CF1-4BDB-8DE0-82F1D9D5DCCA}" type="presParOf" srcId="{30A23C31-C740-4EF0-8E2F-4ECBB02BB399}" destId="{368141F2-D16E-4348-8D2C-CFD549E85E3F}" srcOrd="0" destOrd="0" presId="urn:microsoft.com/office/officeart/2005/8/layout/hierarchy4"/>
    <dgm:cxn modelId="{F723893E-E3ED-4152-B97F-8435A7109ED8}" type="presParOf" srcId="{368141F2-D16E-4348-8D2C-CFD549E85E3F}" destId="{8E9FCD76-9E09-4631-BF4B-E8708ABB9D6A}" srcOrd="0" destOrd="0" presId="urn:microsoft.com/office/officeart/2005/8/layout/hierarchy4"/>
    <dgm:cxn modelId="{D859FC8C-D5AB-443C-8B83-16333D074135}" type="presParOf" srcId="{368141F2-D16E-4348-8D2C-CFD549E85E3F}" destId="{AA3601E2-D58A-442C-8B89-976FF1ECC253}" srcOrd="1" destOrd="0" presId="urn:microsoft.com/office/officeart/2005/8/layout/hierarchy4"/>
    <dgm:cxn modelId="{699244F2-D658-41F4-B1C7-5AA9B9544BFC}" type="presParOf" srcId="{30A23C31-C740-4EF0-8E2F-4ECBB02BB399}" destId="{ED269947-B90D-4D50-BBE5-8946AA5ABCAA}" srcOrd="1" destOrd="0" presId="urn:microsoft.com/office/officeart/2005/8/layout/hierarchy4"/>
    <dgm:cxn modelId="{1E6954FD-BB66-4385-BD6E-B9692DE17CD9}" type="presParOf" srcId="{30A23C31-C740-4EF0-8E2F-4ECBB02BB399}" destId="{BBF15840-378E-44B0-9338-5FDE4198EB90}" srcOrd="2" destOrd="0" presId="urn:microsoft.com/office/officeart/2005/8/layout/hierarchy4"/>
    <dgm:cxn modelId="{88CB58D4-CFA2-4C8F-B84E-65D02029DD71}" type="presParOf" srcId="{BBF15840-378E-44B0-9338-5FDE4198EB90}" destId="{A12A0A12-3204-4839-B3C8-46246B63A519}" srcOrd="0" destOrd="0" presId="urn:microsoft.com/office/officeart/2005/8/layout/hierarchy4"/>
    <dgm:cxn modelId="{E91C7733-72B6-4C4B-BC8D-FE6D4B3A747D}" type="presParOf" srcId="{BBF15840-378E-44B0-9338-5FDE4198EB90}" destId="{AB324F18-361D-42BC-92A6-BD0A104FED19}" srcOrd="1" destOrd="0" presId="urn:microsoft.com/office/officeart/2005/8/layout/hierarchy4"/>
    <dgm:cxn modelId="{9852B385-8684-4B43-B701-C941E9C94C33}" type="presParOf" srcId="{BBF15840-378E-44B0-9338-5FDE4198EB90}" destId="{070662A5-A3E8-4427-A5D3-248483DEAB98}" srcOrd="2" destOrd="0" presId="urn:microsoft.com/office/officeart/2005/8/layout/hierarchy4"/>
    <dgm:cxn modelId="{0FB2408E-8010-4539-B587-2BB600E75041}" type="presParOf" srcId="{070662A5-A3E8-4427-A5D3-248483DEAB98}" destId="{6F34F90F-0E5C-46E4-8C76-2B933DE1179B}" srcOrd="0" destOrd="0" presId="urn:microsoft.com/office/officeart/2005/8/layout/hierarchy4"/>
    <dgm:cxn modelId="{A682F149-8706-4CA7-A9A2-ED40864B66F7}" type="presParOf" srcId="{6F34F90F-0E5C-46E4-8C76-2B933DE1179B}" destId="{2F49859D-A100-43E3-8B68-758541E19A6F}" srcOrd="0" destOrd="0" presId="urn:microsoft.com/office/officeart/2005/8/layout/hierarchy4"/>
    <dgm:cxn modelId="{FCD99124-4CB8-4D3C-8F66-50A7AFA413B9}" type="presParOf" srcId="{6F34F90F-0E5C-46E4-8C76-2B933DE1179B}" destId="{727112E2-F85D-48A6-B529-0BFC13869A3D}" srcOrd="1" destOrd="0" presId="urn:microsoft.com/office/officeart/2005/8/layout/hierarchy4"/>
    <dgm:cxn modelId="{E2F8276E-D1F9-4AB3-98F0-E027A280D511}" type="presParOf" srcId="{070662A5-A3E8-4427-A5D3-248483DEAB98}" destId="{C0F02E76-3499-4AE8-A962-723CD047E5CC}" srcOrd="1" destOrd="0" presId="urn:microsoft.com/office/officeart/2005/8/layout/hierarchy4"/>
    <dgm:cxn modelId="{63E5CC32-4A0B-4FFE-8298-099B0837A833}" type="presParOf" srcId="{070662A5-A3E8-4427-A5D3-248483DEAB98}" destId="{A731BB15-E4C5-496D-857F-08B9751086F3}" srcOrd="2" destOrd="0" presId="urn:microsoft.com/office/officeart/2005/8/layout/hierarchy4"/>
    <dgm:cxn modelId="{898F1F71-EEC7-470E-89A5-987309C05836}" type="presParOf" srcId="{A731BB15-E4C5-496D-857F-08B9751086F3}" destId="{A04DA7AE-5D8E-4E9D-81FA-B18025F5C022}" srcOrd="0" destOrd="0" presId="urn:microsoft.com/office/officeart/2005/8/layout/hierarchy4"/>
    <dgm:cxn modelId="{DF2CA338-DC00-4049-85CF-9BA72939BD91}" type="presParOf" srcId="{A731BB15-E4C5-496D-857F-08B9751086F3}" destId="{8B9D68F8-7921-408E-A401-4BF42134C244}" srcOrd="1" destOrd="0" presId="urn:microsoft.com/office/officeart/2005/8/layout/hierarchy4"/>
    <dgm:cxn modelId="{98FD0E03-4C7A-4F4A-A865-DCDF4B02E2AC}" type="presParOf" srcId="{A731BB15-E4C5-496D-857F-08B9751086F3}" destId="{A4251700-BF84-45B2-8872-CB2C86F3CC33}" srcOrd="2" destOrd="0" presId="urn:microsoft.com/office/officeart/2005/8/layout/hierarchy4"/>
    <dgm:cxn modelId="{DE2E2BAB-B92F-414C-8B22-D16AC71DCC09}" type="presParOf" srcId="{A4251700-BF84-45B2-8872-CB2C86F3CC33}" destId="{B762B72E-B49A-4E88-A0BB-EA69E0B82C0B}" srcOrd="0" destOrd="0" presId="urn:microsoft.com/office/officeart/2005/8/layout/hierarchy4"/>
    <dgm:cxn modelId="{CCD40416-E698-4813-A831-B14B2EC6D6AE}" type="presParOf" srcId="{B762B72E-B49A-4E88-A0BB-EA69E0B82C0B}" destId="{A977C80A-7DF8-4629-8094-BAB695333AE8}" srcOrd="0" destOrd="0" presId="urn:microsoft.com/office/officeart/2005/8/layout/hierarchy4"/>
    <dgm:cxn modelId="{ECB031D4-87A7-4E69-B41A-B8BD1A703348}" type="presParOf" srcId="{B762B72E-B49A-4E88-A0BB-EA69E0B82C0B}" destId="{A7FEE4DF-A796-45CF-8061-DFDD8E4D494D}" srcOrd="1" destOrd="0" presId="urn:microsoft.com/office/officeart/2005/8/layout/hierarchy4"/>
    <dgm:cxn modelId="{22577365-B363-4A37-9344-BF523E69178F}" type="presParOf" srcId="{A4251700-BF84-45B2-8872-CB2C86F3CC33}" destId="{2C1B3C27-9A9F-43CB-8C85-06962735CAED}" srcOrd="1" destOrd="0" presId="urn:microsoft.com/office/officeart/2005/8/layout/hierarchy4"/>
    <dgm:cxn modelId="{6AB6D776-9F2A-48B5-ADB1-7D46FC4DF62B}" type="presParOf" srcId="{A4251700-BF84-45B2-8872-CB2C86F3CC33}" destId="{30E4EE20-3FA1-4B94-8C73-E5D56DE105A9}" srcOrd="2" destOrd="0" presId="urn:microsoft.com/office/officeart/2005/8/layout/hierarchy4"/>
    <dgm:cxn modelId="{844F41EB-248F-41BE-A951-D0BC90577465}" type="presParOf" srcId="{30E4EE20-3FA1-4B94-8C73-E5D56DE105A9}" destId="{5EF4C2C7-3A04-40AA-B5B6-D089A564AA1D}" srcOrd="0" destOrd="0" presId="urn:microsoft.com/office/officeart/2005/8/layout/hierarchy4"/>
    <dgm:cxn modelId="{071CA932-63D8-4155-8FAD-FF6E254E821D}" type="presParOf" srcId="{30E4EE20-3FA1-4B94-8C73-E5D56DE105A9}" destId="{1C63069E-29D8-4B9D-AF6D-351834AEDCA4}" srcOrd="1" destOrd="0" presId="urn:microsoft.com/office/officeart/2005/8/layout/hierarchy4"/>
  </dgm:cxnLst>
  <dgm:bg/>
  <dgm:whole/>
</dgm:dataModel>
</file>

<file path=ppt/diagrams/data161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E0DC655E-66E8-4443-AE28-8D99D1F2DACA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baseline="0" dirty="0" smtClean="0"/>
            <a:t> María Rosa Gómez De Ureña Garcés De Acuña</a:t>
          </a:r>
          <a:endParaRPr lang="es-CO" sz="2400" baseline="0" dirty="0"/>
        </a:p>
      </dgm:t>
    </dgm:pt>
    <dgm:pt modelId="{D0EADE4D-67A6-4DC4-A164-94CD0B19A387}" type="parTrans" cxnId="{F2C9849C-C4D7-41F0-927A-4811463D50BB}">
      <dgm:prSet/>
      <dgm:spPr/>
      <dgm:t>
        <a:bodyPr/>
        <a:lstStyle/>
        <a:p>
          <a:endParaRPr lang="es-CO"/>
        </a:p>
      </dgm:t>
    </dgm:pt>
    <dgm:pt modelId="{7DA61904-AC94-436B-8190-5BBFB0B7D86A}" type="sibTrans" cxnId="{F2C9849C-C4D7-41F0-927A-4811463D50BB}">
      <dgm:prSet/>
      <dgm:spPr/>
      <dgm:t>
        <a:bodyPr/>
        <a:lstStyle/>
        <a:p>
          <a:endParaRPr lang="es-CO"/>
        </a:p>
      </dgm:t>
    </dgm:pt>
    <dgm:pt modelId="{A5A0439B-9DF9-44BE-9726-CB54ED9BCAA6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dirty="0" smtClean="0"/>
            <a:t>Águeda Garcés de Acuña Sotomayor                                                    </a:t>
          </a:r>
          <a:r>
            <a:rPr lang="es-CO" sz="1200" dirty="0" smtClean="0">
              <a:sym typeface="Wingdings" pitchFamily="2" charset="2"/>
            </a:rPr>
            <a:t> 163</a:t>
          </a:r>
          <a:endParaRPr lang="es-CO" sz="1200" dirty="0"/>
        </a:p>
      </dgm:t>
    </dgm:pt>
    <dgm:pt modelId="{D3D2AC93-0C44-40F4-A71C-452BBF6293C0}" type="parTrans" cxnId="{A91D6D1A-BFEC-4F83-A707-E324346A6E79}">
      <dgm:prSet/>
      <dgm:spPr/>
      <dgm:t>
        <a:bodyPr/>
        <a:lstStyle/>
        <a:p>
          <a:endParaRPr lang="es-CO"/>
        </a:p>
      </dgm:t>
    </dgm:pt>
    <dgm:pt modelId="{A5FC7D51-CE44-477D-A9B4-1EEBA1413B6C}" type="sibTrans" cxnId="{A91D6D1A-BFEC-4F83-A707-E324346A6E79}">
      <dgm:prSet/>
      <dgm:spPr/>
      <dgm:t>
        <a:bodyPr/>
        <a:lstStyle/>
        <a:p>
          <a:endParaRPr lang="es-CO"/>
        </a:p>
      </dgm:t>
    </dgm:pt>
    <dgm:pt modelId="{E291FDB6-75C5-48D6-88A1-589E829B6AB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i="0" dirty="0" smtClean="0"/>
            <a:t>María Bárbara González Gómez</a:t>
          </a:r>
          <a:endParaRPr lang="es-CO" sz="2400" i="0" dirty="0"/>
        </a:p>
      </dgm:t>
    </dgm:pt>
    <dgm:pt modelId="{21A58875-838E-4093-B35F-670FD22F4FDD}" type="parTrans" cxnId="{1A833520-DBCF-46B1-8921-F2A8F1B2BC87}">
      <dgm:prSet/>
      <dgm:spPr/>
      <dgm:t>
        <a:bodyPr/>
        <a:lstStyle/>
        <a:p>
          <a:endParaRPr lang="es-CO"/>
        </a:p>
      </dgm:t>
    </dgm:pt>
    <dgm:pt modelId="{F086F87E-30DB-4B97-A888-C78A433280EE}" type="sibTrans" cxnId="{1A833520-DBCF-46B1-8921-F2A8F1B2BC87}">
      <dgm:prSet/>
      <dgm:spPr/>
      <dgm:t>
        <a:bodyPr/>
        <a:lstStyle/>
        <a:p>
          <a:endParaRPr lang="es-CO"/>
        </a:p>
      </dgm:t>
    </dgm:pt>
    <dgm:pt modelId="{A1C7E48F-2AE8-4BBE-BCD9-AC29557D8B3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María Rosalía Restrepo González</a:t>
          </a:r>
          <a:endParaRPr lang="es-CO" sz="2400" i="1" dirty="0"/>
        </a:p>
      </dgm:t>
    </dgm:pt>
    <dgm:pt modelId="{C8C4DA76-048C-4BC8-841C-FFE957307A22}" type="parTrans" cxnId="{920CE4F0-0273-4BF8-9295-D74A0EB7E57B}">
      <dgm:prSet/>
      <dgm:spPr/>
      <dgm:t>
        <a:bodyPr/>
        <a:lstStyle/>
        <a:p>
          <a:endParaRPr lang="es-CO"/>
        </a:p>
      </dgm:t>
    </dgm:pt>
    <dgm:pt modelId="{37A7A668-2DBC-4DF5-B0DE-C148B96FA1BB}" type="sibTrans" cxnId="{920CE4F0-0273-4BF8-9295-D74A0EB7E57B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6FBECD11-A918-40AA-8E30-5D2E8AFF0134}" type="pres">
      <dgm:prSet presAssocID="{A1C7E48F-2AE8-4BBE-BCD9-AC29557D8B35}" presName="vertOne" presStyleCnt="0"/>
      <dgm:spPr/>
    </dgm:pt>
    <dgm:pt modelId="{E2A25FDA-0E5D-40D7-ACAC-550E6B9DD9E7}" type="pres">
      <dgm:prSet presAssocID="{A1C7E48F-2AE8-4BBE-BCD9-AC29557D8B35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90224C1-2F0F-4140-A3EE-D24544D1EC32}" type="pres">
      <dgm:prSet presAssocID="{A1C7E48F-2AE8-4BBE-BCD9-AC29557D8B35}" presName="parTransOne" presStyleCnt="0"/>
      <dgm:spPr/>
    </dgm:pt>
    <dgm:pt modelId="{CFC2EF07-26F9-456E-8CEA-0AF9CBF05A8D}" type="pres">
      <dgm:prSet presAssocID="{A1C7E48F-2AE8-4BBE-BCD9-AC29557D8B35}" presName="horzOne" presStyleCnt="0"/>
      <dgm:spPr/>
    </dgm:pt>
    <dgm:pt modelId="{312BA6F1-1CDA-4969-9CEE-9A5DA016021B}" type="pres">
      <dgm:prSet presAssocID="{E291FDB6-75C5-48D6-88A1-589E829B6AB5}" presName="vertTwo" presStyleCnt="0"/>
      <dgm:spPr/>
    </dgm:pt>
    <dgm:pt modelId="{935B4500-057C-4A2E-94DA-225232C38BD2}" type="pres">
      <dgm:prSet presAssocID="{E291FDB6-75C5-48D6-88A1-589E829B6AB5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087B4A4-87B3-4ED3-BDF2-9617372D20C1}" type="pres">
      <dgm:prSet presAssocID="{E291FDB6-75C5-48D6-88A1-589E829B6AB5}" presName="parTransTwo" presStyleCnt="0"/>
      <dgm:spPr/>
    </dgm:pt>
    <dgm:pt modelId="{6CF7266B-DFB3-4A10-8AEB-741744A198CD}" type="pres">
      <dgm:prSet presAssocID="{E291FDB6-75C5-48D6-88A1-589E829B6AB5}" presName="horzTwo" presStyleCnt="0"/>
      <dgm:spPr/>
    </dgm:pt>
    <dgm:pt modelId="{525EC08D-4258-4C1E-A08C-5FC6AF04D722}" type="pres">
      <dgm:prSet presAssocID="{E0DC655E-66E8-4443-AE28-8D99D1F2DACA}" presName="vertThree" presStyleCnt="0"/>
      <dgm:spPr/>
    </dgm:pt>
    <dgm:pt modelId="{1A20FCFD-64D9-4501-9BE5-B78EAC28ABCC}" type="pres">
      <dgm:prSet presAssocID="{E0DC655E-66E8-4443-AE28-8D99D1F2DACA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50020E5-6EED-4534-9069-80B49C2CEF09}" type="pres">
      <dgm:prSet presAssocID="{E0DC655E-66E8-4443-AE28-8D99D1F2DACA}" presName="parTransThree" presStyleCnt="0"/>
      <dgm:spPr/>
    </dgm:pt>
    <dgm:pt modelId="{BCFA7E40-BB3D-4654-9700-068466CE9D53}" type="pres">
      <dgm:prSet presAssocID="{E0DC655E-66E8-4443-AE28-8D99D1F2DACA}" presName="horzThree" presStyleCnt="0"/>
      <dgm:spPr/>
    </dgm:pt>
    <dgm:pt modelId="{A7BA40DA-CC4A-441F-A453-B1A84712C0B9}" type="pres">
      <dgm:prSet presAssocID="{A5A0439B-9DF9-44BE-9726-CB54ED9BCAA6}" presName="vertFour" presStyleCnt="0">
        <dgm:presLayoutVars>
          <dgm:chPref val="3"/>
        </dgm:presLayoutVars>
      </dgm:prSet>
      <dgm:spPr/>
    </dgm:pt>
    <dgm:pt modelId="{594BE03A-2035-4766-BF58-8E29009C53A8}" type="pres">
      <dgm:prSet presAssocID="{A5A0439B-9DF9-44BE-9726-CB54ED9BCAA6}" presName="txFour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70885C0-BB58-4C20-B6E7-EB12779CAA4B}" type="pres">
      <dgm:prSet presAssocID="{A5A0439B-9DF9-44BE-9726-CB54ED9BCAA6}" presName="horzFour" presStyleCnt="0"/>
      <dgm:spPr/>
    </dgm:pt>
  </dgm:ptLst>
  <dgm:cxnLst>
    <dgm:cxn modelId="{1A833520-DBCF-46B1-8921-F2A8F1B2BC87}" srcId="{A1C7E48F-2AE8-4BBE-BCD9-AC29557D8B35}" destId="{E291FDB6-75C5-48D6-88A1-589E829B6AB5}" srcOrd="0" destOrd="0" parTransId="{21A58875-838E-4093-B35F-670FD22F4FDD}" sibTransId="{F086F87E-30DB-4B97-A888-C78A433280EE}"/>
    <dgm:cxn modelId="{A91D6D1A-BFEC-4F83-A707-E324346A6E79}" srcId="{E0DC655E-66E8-4443-AE28-8D99D1F2DACA}" destId="{A5A0439B-9DF9-44BE-9726-CB54ED9BCAA6}" srcOrd="0" destOrd="0" parTransId="{D3D2AC93-0C44-40F4-A71C-452BBF6293C0}" sibTransId="{A5FC7D51-CE44-477D-A9B4-1EEBA1413B6C}"/>
    <dgm:cxn modelId="{067A2499-DF81-4190-873A-51916A4F028B}" type="presOf" srcId="{10ED40AF-DFB1-4943-B6DB-2A904FAA918A}" destId="{E75BF49A-0BBD-418B-A465-D5C73CDDC862}" srcOrd="0" destOrd="0" presId="urn:microsoft.com/office/officeart/2005/8/layout/hierarchy4"/>
    <dgm:cxn modelId="{920CE4F0-0273-4BF8-9295-D74A0EB7E57B}" srcId="{10ED40AF-DFB1-4943-B6DB-2A904FAA918A}" destId="{A1C7E48F-2AE8-4BBE-BCD9-AC29557D8B35}" srcOrd="0" destOrd="0" parTransId="{C8C4DA76-048C-4BC8-841C-FFE957307A22}" sibTransId="{37A7A668-2DBC-4DF5-B0DE-C148B96FA1BB}"/>
    <dgm:cxn modelId="{C2595A74-8425-4C47-84DB-CF33B40FFBC7}" type="presOf" srcId="{A1C7E48F-2AE8-4BBE-BCD9-AC29557D8B35}" destId="{E2A25FDA-0E5D-40D7-ACAC-550E6B9DD9E7}" srcOrd="0" destOrd="0" presId="urn:microsoft.com/office/officeart/2005/8/layout/hierarchy4"/>
    <dgm:cxn modelId="{3365330A-0B6B-4982-BB95-046B48E63BD0}" type="presOf" srcId="{E291FDB6-75C5-48D6-88A1-589E829B6AB5}" destId="{935B4500-057C-4A2E-94DA-225232C38BD2}" srcOrd="0" destOrd="0" presId="urn:microsoft.com/office/officeart/2005/8/layout/hierarchy4"/>
    <dgm:cxn modelId="{23F550A8-5016-4DA8-A8C5-A219658A665E}" type="presOf" srcId="{E0DC655E-66E8-4443-AE28-8D99D1F2DACA}" destId="{1A20FCFD-64D9-4501-9BE5-B78EAC28ABCC}" srcOrd="0" destOrd="0" presId="urn:microsoft.com/office/officeart/2005/8/layout/hierarchy4"/>
    <dgm:cxn modelId="{F2C9849C-C4D7-41F0-927A-4811463D50BB}" srcId="{E291FDB6-75C5-48D6-88A1-589E829B6AB5}" destId="{E0DC655E-66E8-4443-AE28-8D99D1F2DACA}" srcOrd="0" destOrd="0" parTransId="{D0EADE4D-67A6-4DC4-A164-94CD0B19A387}" sibTransId="{7DA61904-AC94-436B-8190-5BBFB0B7D86A}"/>
    <dgm:cxn modelId="{B22464CA-1CFD-44BA-AE9B-2AA2F7A3F50F}" type="presOf" srcId="{A5A0439B-9DF9-44BE-9726-CB54ED9BCAA6}" destId="{594BE03A-2035-4766-BF58-8E29009C53A8}" srcOrd="0" destOrd="0" presId="urn:microsoft.com/office/officeart/2005/8/layout/hierarchy4"/>
    <dgm:cxn modelId="{AD796E42-358A-431D-9389-188358E79276}" type="presParOf" srcId="{E75BF49A-0BBD-418B-A465-D5C73CDDC862}" destId="{6FBECD11-A918-40AA-8E30-5D2E8AFF0134}" srcOrd="0" destOrd="0" presId="urn:microsoft.com/office/officeart/2005/8/layout/hierarchy4"/>
    <dgm:cxn modelId="{71FE6259-DAB4-4A6C-82CF-5D5A24DE46A1}" type="presParOf" srcId="{6FBECD11-A918-40AA-8E30-5D2E8AFF0134}" destId="{E2A25FDA-0E5D-40D7-ACAC-550E6B9DD9E7}" srcOrd="0" destOrd="0" presId="urn:microsoft.com/office/officeart/2005/8/layout/hierarchy4"/>
    <dgm:cxn modelId="{4F08A7C0-6AB2-4823-9B3B-09158992B5D6}" type="presParOf" srcId="{6FBECD11-A918-40AA-8E30-5D2E8AFF0134}" destId="{290224C1-2F0F-4140-A3EE-D24544D1EC32}" srcOrd="1" destOrd="0" presId="urn:microsoft.com/office/officeart/2005/8/layout/hierarchy4"/>
    <dgm:cxn modelId="{78F7E619-6374-40AB-8F65-C3B80DC5DE7A}" type="presParOf" srcId="{6FBECD11-A918-40AA-8E30-5D2E8AFF0134}" destId="{CFC2EF07-26F9-456E-8CEA-0AF9CBF05A8D}" srcOrd="2" destOrd="0" presId="urn:microsoft.com/office/officeart/2005/8/layout/hierarchy4"/>
    <dgm:cxn modelId="{2EF35CE2-6126-4B23-8345-310189D3B8A7}" type="presParOf" srcId="{CFC2EF07-26F9-456E-8CEA-0AF9CBF05A8D}" destId="{312BA6F1-1CDA-4969-9CEE-9A5DA016021B}" srcOrd="0" destOrd="0" presId="urn:microsoft.com/office/officeart/2005/8/layout/hierarchy4"/>
    <dgm:cxn modelId="{F7D1C5D5-D0A9-4271-A814-53DB0289D302}" type="presParOf" srcId="{312BA6F1-1CDA-4969-9CEE-9A5DA016021B}" destId="{935B4500-057C-4A2E-94DA-225232C38BD2}" srcOrd="0" destOrd="0" presId="urn:microsoft.com/office/officeart/2005/8/layout/hierarchy4"/>
    <dgm:cxn modelId="{AC7FE9FB-50C2-478A-9039-2C1CCC9217C0}" type="presParOf" srcId="{312BA6F1-1CDA-4969-9CEE-9A5DA016021B}" destId="{7087B4A4-87B3-4ED3-BDF2-9617372D20C1}" srcOrd="1" destOrd="0" presId="urn:microsoft.com/office/officeart/2005/8/layout/hierarchy4"/>
    <dgm:cxn modelId="{D15B6931-14EC-455D-B928-E9F9145B616A}" type="presParOf" srcId="{312BA6F1-1CDA-4969-9CEE-9A5DA016021B}" destId="{6CF7266B-DFB3-4A10-8AEB-741744A198CD}" srcOrd="2" destOrd="0" presId="urn:microsoft.com/office/officeart/2005/8/layout/hierarchy4"/>
    <dgm:cxn modelId="{DE7941CB-7371-4EBD-A825-6D8CD77C1226}" type="presParOf" srcId="{6CF7266B-DFB3-4A10-8AEB-741744A198CD}" destId="{525EC08D-4258-4C1E-A08C-5FC6AF04D722}" srcOrd="0" destOrd="0" presId="urn:microsoft.com/office/officeart/2005/8/layout/hierarchy4"/>
    <dgm:cxn modelId="{8A2788A4-3549-44EF-9441-F3687DECE307}" type="presParOf" srcId="{525EC08D-4258-4C1E-A08C-5FC6AF04D722}" destId="{1A20FCFD-64D9-4501-9BE5-B78EAC28ABCC}" srcOrd="0" destOrd="0" presId="urn:microsoft.com/office/officeart/2005/8/layout/hierarchy4"/>
    <dgm:cxn modelId="{159BCCEA-1F83-4910-971D-74AFA4F8B557}" type="presParOf" srcId="{525EC08D-4258-4C1E-A08C-5FC6AF04D722}" destId="{C50020E5-6EED-4534-9069-80B49C2CEF09}" srcOrd="1" destOrd="0" presId="urn:microsoft.com/office/officeart/2005/8/layout/hierarchy4"/>
    <dgm:cxn modelId="{2D2E294D-15E6-4FB9-A430-3A00EB9CFF90}" type="presParOf" srcId="{525EC08D-4258-4C1E-A08C-5FC6AF04D722}" destId="{BCFA7E40-BB3D-4654-9700-068466CE9D53}" srcOrd="2" destOrd="0" presId="urn:microsoft.com/office/officeart/2005/8/layout/hierarchy4"/>
    <dgm:cxn modelId="{57CCBC2F-46C5-4340-AA62-4C9099332C78}" type="presParOf" srcId="{BCFA7E40-BB3D-4654-9700-068466CE9D53}" destId="{A7BA40DA-CC4A-441F-A453-B1A84712C0B9}" srcOrd="0" destOrd="0" presId="urn:microsoft.com/office/officeart/2005/8/layout/hierarchy4"/>
    <dgm:cxn modelId="{28B4401D-1ED4-47B9-8CB0-75C5A2BF1167}" type="presParOf" srcId="{A7BA40DA-CC4A-441F-A453-B1A84712C0B9}" destId="{594BE03A-2035-4766-BF58-8E29009C53A8}" srcOrd="0" destOrd="0" presId="urn:microsoft.com/office/officeart/2005/8/layout/hierarchy4"/>
    <dgm:cxn modelId="{C86ABB02-F80E-4361-BA88-EEA728F69609}" type="presParOf" srcId="{A7BA40DA-CC4A-441F-A453-B1A84712C0B9}" destId="{B70885C0-BB58-4C20-B6E7-EB12779CAA4B}" srcOrd="1" destOrd="0" presId="urn:microsoft.com/office/officeart/2005/8/layout/hierarchy4"/>
  </dgm:cxnLst>
  <dgm:bg/>
  <dgm:whole/>
</dgm:dataModel>
</file>

<file path=ppt/diagrams/data162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BC46F32-5EEC-4B0C-8452-7E1E17F687E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400" dirty="0" smtClean="0"/>
            <a:t>Águeda Garcés De Acuña Sotomayor</a:t>
          </a:r>
          <a:endParaRPr lang="es-CO" sz="2400" dirty="0"/>
        </a:p>
      </dgm:t>
    </dgm:pt>
    <dgm:pt modelId="{B7E079BF-7606-474F-AB1C-C5FC1AC2DEC6}" type="parTrans" cxnId="{B2003C92-3E78-4116-9008-FA8895068FB7}">
      <dgm:prSet/>
      <dgm:spPr/>
      <dgm:t>
        <a:bodyPr/>
        <a:lstStyle/>
        <a:p>
          <a:endParaRPr lang="es-CO"/>
        </a:p>
      </dgm:t>
    </dgm:pt>
    <dgm:pt modelId="{A7724CD1-3E71-41A8-AE9D-D0078E373DBC}" type="sibTrans" cxnId="{B2003C92-3E78-4116-9008-FA8895068FB7}">
      <dgm:prSet/>
      <dgm:spPr/>
      <dgm:t>
        <a:bodyPr/>
        <a:lstStyle/>
        <a:p>
          <a:endParaRPr lang="es-CO"/>
        </a:p>
      </dgm:t>
    </dgm:pt>
    <dgm:pt modelId="{D6550673-B535-4951-889C-08C91FBA647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400" dirty="0" smtClean="0"/>
            <a:t>Pedro Santiago Garcés Ramírez</a:t>
          </a:r>
          <a:endParaRPr lang="es-CO" sz="2400" dirty="0"/>
        </a:p>
      </dgm:t>
    </dgm:pt>
    <dgm:pt modelId="{31D33E91-FAB0-434B-A108-EE84695ADE51}" type="parTrans" cxnId="{595D7ACC-F58F-4286-B86D-AFA7CFD06242}">
      <dgm:prSet/>
      <dgm:spPr/>
      <dgm:t>
        <a:bodyPr/>
        <a:lstStyle/>
        <a:p>
          <a:endParaRPr lang="es-CO"/>
        </a:p>
      </dgm:t>
    </dgm:pt>
    <dgm:pt modelId="{12994C7D-8530-44F2-A847-F926F9F81824}" type="sibTrans" cxnId="{595D7ACC-F58F-4286-B86D-AFA7CFD06242}">
      <dgm:prSet/>
      <dgm:spPr/>
      <dgm:t>
        <a:bodyPr/>
        <a:lstStyle/>
        <a:p>
          <a:endParaRPr lang="es-CO"/>
        </a:p>
      </dgm:t>
    </dgm:pt>
    <dgm:pt modelId="{4E9D365A-BDFC-47BD-9B14-337F5F04BF3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/>
      </dgm:spPr>
      <dgm:t>
        <a:bodyPr/>
        <a:lstStyle/>
        <a:p>
          <a:r>
            <a:rPr lang="es-CO" sz="1800" dirty="0" smtClean="0"/>
            <a:t>Andrés                       Garcés De Acuña</a:t>
          </a:r>
          <a:endParaRPr lang="es-CO" sz="1800" dirty="0"/>
        </a:p>
      </dgm:t>
    </dgm:pt>
    <dgm:pt modelId="{FA49789C-F3C2-4A8F-A1D2-D24AC0162158}" type="parTrans" cxnId="{C4BF23E7-1DE8-43E9-9A1E-033FF63AF814}">
      <dgm:prSet/>
      <dgm:spPr/>
      <dgm:t>
        <a:bodyPr/>
        <a:lstStyle/>
        <a:p>
          <a:endParaRPr lang="es-CO"/>
        </a:p>
      </dgm:t>
    </dgm:pt>
    <dgm:pt modelId="{799E8139-E6D9-4103-A59F-7F03D0805926}" type="sibTrans" cxnId="{C4BF23E7-1DE8-43E9-9A1E-033FF63AF814}">
      <dgm:prSet/>
      <dgm:spPr/>
      <dgm:t>
        <a:bodyPr/>
        <a:lstStyle/>
        <a:p>
          <a:endParaRPr lang="es-CO"/>
        </a:p>
      </dgm:t>
    </dgm:pt>
    <dgm:pt modelId="{AD29C200-35BE-4227-A952-8B1277ABBF3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Juana                                                                        Sánchez </a:t>
          </a:r>
          <a:r>
            <a:rPr lang="es-CO" sz="1800" dirty="0" err="1" smtClean="0"/>
            <a:t>Torreblanca</a:t>
          </a:r>
          <a:endParaRPr lang="es-CO" sz="1800" dirty="0"/>
        </a:p>
      </dgm:t>
    </dgm:pt>
    <dgm:pt modelId="{EE85DBC5-5A22-4799-A1B3-D4D880C4157F}" type="parTrans" cxnId="{76AFA38F-F05B-4532-A689-623F53F94BAA}">
      <dgm:prSet/>
      <dgm:spPr/>
      <dgm:t>
        <a:bodyPr/>
        <a:lstStyle/>
        <a:p>
          <a:endParaRPr lang="es-CO"/>
        </a:p>
      </dgm:t>
    </dgm:pt>
    <dgm:pt modelId="{6876225B-B17D-4394-8592-035DC04E7AC4}" type="sibTrans" cxnId="{76AFA38F-F05B-4532-A689-623F53F94BAA}">
      <dgm:prSet/>
      <dgm:spPr/>
      <dgm:t>
        <a:bodyPr/>
        <a:lstStyle/>
        <a:p>
          <a:endParaRPr lang="es-CO"/>
        </a:p>
      </dgm:t>
    </dgm:pt>
    <dgm:pt modelId="{9FE00643-B5DF-4DDC-9237-EAE1B3864B9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Juan          Ramírez                        De Coy </a:t>
          </a:r>
          <a:r>
            <a:rPr lang="es-CO" sz="1400" baseline="0" dirty="0" err="1" smtClean="0"/>
            <a:t>Cerrudo</a:t>
          </a:r>
          <a:endParaRPr lang="es-CO" sz="1400" dirty="0"/>
        </a:p>
      </dgm:t>
    </dgm:pt>
    <dgm:pt modelId="{12876D26-B099-4355-9487-C22AEBA7D65D}" type="sibTrans" cxnId="{B9559F7F-DC8B-499C-8ED3-650866617331}">
      <dgm:prSet/>
      <dgm:spPr/>
      <dgm:t>
        <a:bodyPr/>
        <a:lstStyle/>
        <a:p>
          <a:endParaRPr lang="es-CO"/>
        </a:p>
      </dgm:t>
    </dgm:pt>
    <dgm:pt modelId="{71E26209-0777-401E-8308-16D089623703}" type="parTrans" cxnId="{B9559F7F-DC8B-499C-8ED3-650866617331}">
      <dgm:prSet/>
      <dgm:spPr/>
      <dgm:t>
        <a:bodyPr/>
        <a:lstStyle/>
        <a:p>
          <a:endParaRPr lang="es-CO"/>
        </a:p>
      </dgm:t>
    </dgm:pt>
    <dgm:pt modelId="{C3F44055-F8AA-4FD7-BEA8-2C2F5D059AE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dirty="0" smtClean="0"/>
            <a:t>Ana Ramírez Sánchez</a:t>
          </a:r>
          <a:endParaRPr lang="es-CO" sz="2000" dirty="0"/>
        </a:p>
      </dgm:t>
    </dgm:pt>
    <dgm:pt modelId="{A03A935F-E3A7-4E7B-A455-3B531EE8FC9A}" type="sibTrans" cxnId="{444EA42E-62CF-4203-AA9B-E52EAD9A86AA}">
      <dgm:prSet/>
      <dgm:spPr/>
      <dgm:t>
        <a:bodyPr/>
        <a:lstStyle/>
        <a:p>
          <a:endParaRPr lang="es-CO"/>
        </a:p>
      </dgm:t>
    </dgm:pt>
    <dgm:pt modelId="{709AFADD-DD3D-4797-A230-2130EE87FF17}" type="parTrans" cxnId="{444EA42E-62CF-4203-AA9B-E52EAD9A86AA}">
      <dgm:prSet/>
      <dgm:spPr/>
      <dgm:t>
        <a:bodyPr/>
        <a:lstStyle/>
        <a:p>
          <a:endParaRPr lang="es-CO"/>
        </a:p>
      </dgm:t>
    </dgm:pt>
    <dgm:pt modelId="{810E7089-18E3-4BD0-BC6D-B4F8A0DBCDB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Bartolomé Sánchez </a:t>
          </a:r>
          <a:r>
            <a:rPr lang="es-CO" sz="1600" dirty="0" err="1" smtClean="0"/>
            <a:t>Torreblanca</a:t>
          </a:r>
          <a:endParaRPr lang="es-CO" sz="1600" dirty="0"/>
        </a:p>
      </dgm:t>
    </dgm:pt>
    <dgm:pt modelId="{2062276B-5C97-4EA7-9E7F-D0078FCE4106}" type="parTrans" cxnId="{11FB06C8-B99E-4D97-A652-B5F91F3873AB}">
      <dgm:prSet/>
      <dgm:spPr/>
      <dgm:t>
        <a:bodyPr/>
        <a:lstStyle/>
        <a:p>
          <a:endParaRPr lang="es-CO"/>
        </a:p>
      </dgm:t>
    </dgm:pt>
    <dgm:pt modelId="{CEA1C507-282A-44B5-AB6B-E8986C37C11E}" type="sibTrans" cxnId="{11FB06C8-B99E-4D97-A652-B5F91F3873AB}">
      <dgm:prSet/>
      <dgm:spPr/>
      <dgm:t>
        <a:bodyPr/>
        <a:lstStyle/>
        <a:p>
          <a:endParaRPr lang="es-CO"/>
        </a:p>
      </dgm:t>
    </dgm:pt>
    <dgm:pt modelId="{A5456151-9DDC-4197-A4AF-CD49C5AF3A3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CO" sz="1800" dirty="0" smtClean="0"/>
            <a:t>Luisa N. N. (Indígena </a:t>
          </a:r>
          <a:r>
            <a:rPr lang="es-CO" sz="1800" dirty="0" err="1" smtClean="0"/>
            <a:t>Yamesí</a:t>
          </a:r>
          <a:r>
            <a:rPr lang="es-CO" sz="1800" dirty="0" smtClean="0"/>
            <a:t>)</a:t>
          </a:r>
          <a:endParaRPr lang="es-CO" sz="1800" dirty="0"/>
        </a:p>
      </dgm:t>
    </dgm:pt>
    <dgm:pt modelId="{D714CE8F-310F-46E9-9648-984889458CDF}" type="parTrans" cxnId="{FCC3DED7-3F35-4722-8873-166F6F52DCE1}">
      <dgm:prSet/>
      <dgm:spPr/>
      <dgm:t>
        <a:bodyPr/>
        <a:lstStyle/>
        <a:p>
          <a:endParaRPr lang="es-CO"/>
        </a:p>
      </dgm:t>
    </dgm:pt>
    <dgm:pt modelId="{4289A998-70F1-4353-B0B7-8F18506C2A75}" type="sibTrans" cxnId="{FCC3DED7-3F35-4722-8873-166F6F52DCE1}">
      <dgm:prSet/>
      <dgm:spPr/>
      <dgm:t>
        <a:bodyPr/>
        <a:lstStyle/>
        <a:p>
          <a:endParaRPr lang="es-CO"/>
        </a:p>
      </dgm:t>
    </dgm:pt>
    <dgm:pt modelId="{AA64EE61-8D92-4000-86A7-61AE144202D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María Sotomayor</a:t>
          </a:r>
          <a:endParaRPr lang="es-CO" sz="2000" dirty="0"/>
        </a:p>
      </dgm:t>
    </dgm:pt>
    <dgm:pt modelId="{0359E03E-0CF6-4D01-AC9F-F336C4132FB1}" type="parTrans" cxnId="{9EB1099D-FD73-440D-83C5-B4771E2DA0B8}">
      <dgm:prSet/>
      <dgm:spPr/>
      <dgm:t>
        <a:bodyPr/>
        <a:lstStyle/>
        <a:p>
          <a:endParaRPr lang="es-CO"/>
        </a:p>
      </dgm:t>
    </dgm:pt>
    <dgm:pt modelId="{2E565117-BB83-4671-AE95-4FE50FA0B116}" type="sibTrans" cxnId="{9EB1099D-FD73-440D-83C5-B4771E2DA0B8}">
      <dgm:prSet/>
      <dgm:spPr/>
      <dgm:t>
        <a:bodyPr/>
        <a:lstStyle/>
        <a:p>
          <a:endParaRPr lang="es-CO"/>
        </a:p>
      </dgm:t>
    </dgm:pt>
    <dgm:pt modelId="{D6B83228-0A4A-4225-A3A0-2A09E870AD31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tx1"/>
        </a:solidFill>
      </dgm:spPr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DBCBB254-06F6-4C45-B0CA-38DD5C14F444}" type="parTrans" cxnId="{FEBB9BBA-5E7B-44C2-8493-3462FA3F8676}">
      <dgm:prSet/>
      <dgm:spPr/>
      <dgm:t>
        <a:bodyPr/>
        <a:lstStyle/>
        <a:p>
          <a:endParaRPr lang="es-CO"/>
        </a:p>
      </dgm:t>
    </dgm:pt>
    <dgm:pt modelId="{BDC58E44-FA5E-4451-901C-B1F55B006754}" type="sibTrans" cxnId="{FEBB9BBA-5E7B-44C2-8493-3462FA3F8676}">
      <dgm:prSet/>
      <dgm:spPr/>
      <dgm:t>
        <a:bodyPr/>
        <a:lstStyle/>
        <a:p>
          <a:endParaRPr lang="es-CO"/>
        </a:p>
      </dgm:t>
    </dgm:pt>
    <dgm:pt modelId="{A16F7B0B-977C-498B-B01C-9C61C2E00112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dirty="0" smtClean="0"/>
            <a:t>Andrea Sotomayor</a:t>
          </a:r>
          <a:endParaRPr lang="es-CO" dirty="0"/>
        </a:p>
      </dgm:t>
    </dgm:pt>
    <dgm:pt modelId="{5228ABEE-6230-4500-996E-E7EC3D3194A6}" type="parTrans" cxnId="{2B28A37C-2F14-4A59-9316-E6BCFE85D0B5}">
      <dgm:prSet/>
      <dgm:spPr/>
      <dgm:t>
        <a:bodyPr/>
        <a:lstStyle/>
        <a:p>
          <a:endParaRPr lang="es-CO"/>
        </a:p>
      </dgm:t>
    </dgm:pt>
    <dgm:pt modelId="{BC36D2D4-AE17-4885-90EB-76764B259BC1}" type="sibTrans" cxnId="{2B28A37C-2F14-4A59-9316-E6BCFE85D0B5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1608F126-6945-41CA-9709-21DBA6A279FF}" type="pres">
      <dgm:prSet presAssocID="{ABC46F32-5EEC-4B0C-8452-7E1E17F687E0}" presName="vertOne" presStyleCnt="0"/>
      <dgm:spPr/>
    </dgm:pt>
    <dgm:pt modelId="{7748CBA2-5719-4CB5-8C1E-C7652A0657F6}" type="pres">
      <dgm:prSet presAssocID="{ABC46F32-5EEC-4B0C-8452-7E1E17F687E0}" presName="txOne" presStyleLbl="node0" presStyleIdx="0" presStyleCnt="1" custLinFactNeighborX="472" custLinFactNeighborY="-230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050A823-8E40-43A9-B9F4-2E9A4651A445}" type="pres">
      <dgm:prSet presAssocID="{ABC46F32-5EEC-4B0C-8452-7E1E17F687E0}" presName="parTransOne" presStyleCnt="0"/>
      <dgm:spPr/>
    </dgm:pt>
    <dgm:pt modelId="{7B4E8D39-0171-48CB-B665-32DE774227DB}" type="pres">
      <dgm:prSet presAssocID="{ABC46F32-5EEC-4B0C-8452-7E1E17F687E0}" presName="horzOne" presStyleCnt="0"/>
      <dgm:spPr/>
    </dgm:pt>
    <dgm:pt modelId="{F097D889-D489-478A-AE45-733E5807DEFE}" type="pres">
      <dgm:prSet presAssocID="{D6550673-B535-4951-889C-08C91FBA6470}" presName="vertTwo" presStyleCnt="0"/>
      <dgm:spPr/>
    </dgm:pt>
    <dgm:pt modelId="{D0E87AB0-254A-44D3-8E06-6DC793248AC8}" type="pres">
      <dgm:prSet presAssocID="{D6550673-B535-4951-889C-08C91FBA6470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BB990AE-A937-4252-81E5-5BD6930D2EDF}" type="pres">
      <dgm:prSet presAssocID="{D6550673-B535-4951-889C-08C91FBA6470}" presName="parTransTwo" presStyleCnt="0"/>
      <dgm:spPr/>
    </dgm:pt>
    <dgm:pt modelId="{129E7249-83DD-4DFD-A3DD-0E49FCFC7D3B}" type="pres">
      <dgm:prSet presAssocID="{D6550673-B535-4951-889C-08C91FBA6470}" presName="horzTwo" presStyleCnt="0"/>
      <dgm:spPr/>
    </dgm:pt>
    <dgm:pt modelId="{F29A42A6-7AB6-4756-BD63-6BFA8AD9E2A7}" type="pres">
      <dgm:prSet presAssocID="{4E9D365A-BDFC-47BD-9B14-337F5F04BF3B}" presName="vertThree" presStyleCnt="0"/>
      <dgm:spPr/>
    </dgm:pt>
    <dgm:pt modelId="{584B3054-4281-4E3C-8920-1FB2B32FD3FB}" type="pres">
      <dgm:prSet presAssocID="{4E9D365A-BDFC-47BD-9B14-337F5F04BF3B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E24429F-C409-4D06-B91D-59EBBA911ACC}" type="pres">
      <dgm:prSet presAssocID="{4E9D365A-BDFC-47BD-9B14-337F5F04BF3B}" presName="horzThree" presStyleCnt="0"/>
      <dgm:spPr/>
    </dgm:pt>
    <dgm:pt modelId="{D2DF0F70-957B-4C19-B78B-F56A77680FDA}" type="pres">
      <dgm:prSet presAssocID="{799E8139-E6D9-4103-A59F-7F03D0805926}" presName="sibSpaceThree" presStyleCnt="0"/>
      <dgm:spPr/>
    </dgm:pt>
    <dgm:pt modelId="{79843990-7DA3-4778-998F-49DD8206143D}" type="pres">
      <dgm:prSet presAssocID="{C3F44055-F8AA-4FD7-BEA8-2C2F5D059AE2}" presName="vertThree" presStyleCnt="0"/>
      <dgm:spPr/>
    </dgm:pt>
    <dgm:pt modelId="{CCD6A88F-CED9-4F70-89BE-9B55C4DACE35}" type="pres">
      <dgm:prSet presAssocID="{C3F44055-F8AA-4FD7-BEA8-2C2F5D059AE2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D9059ED-8EC6-4DB7-B296-2147E4CEC24B}" type="pres">
      <dgm:prSet presAssocID="{C3F44055-F8AA-4FD7-BEA8-2C2F5D059AE2}" presName="parTransThree" presStyleCnt="0"/>
      <dgm:spPr/>
    </dgm:pt>
    <dgm:pt modelId="{217ADE21-7590-442F-8822-431008A24AB3}" type="pres">
      <dgm:prSet presAssocID="{C3F44055-F8AA-4FD7-BEA8-2C2F5D059AE2}" presName="horzThree" presStyleCnt="0"/>
      <dgm:spPr/>
    </dgm:pt>
    <dgm:pt modelId="{E299B54A-EB31-4C54-9E41-89A786971A87}" type="pres">
      <dgm:prSet presAssocID="{9FE00643-B5DF-4DDC-9237-EAE1B3864B9F}" presName="vertFour" presStyleCnt="0">
        <dgm:presLayoutVars>
          <dgm:chPref val="3"/>
        </dgm:presLayoutVars>
      </dgm:prSet>
      <dgm:spPr/>
    </dgm:pt>
    <dgm:pt modelId="{96CB30C4-EE73-4815-A945-ACACF0FF0895}" type="pres">
      <dgm:prSet presAssocID="{9FE00643-B5DF-4DDC-9237-EAE1B3864B9F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D3F32F5-B15C-49E0-9857-48950DA8E656}" type="pres">
      <dgm:prSet presAssocID="{9FE00643-B5DF-4DDC-9237-EAE1B3864B9F}" presName="horzFour" presStyleCnt="0"/>
      <dgm:spPr/>
    </dgm:pt>
    <dgm:pt modelId="{85A6A623-4AF2-4A25-BED3-22596DB98DC6}" type="pres">
      <dgm:prSet presAssocID="{12876D26-B099-4355-9487-C22AEBA7D65D}" presName="sibSpaceFour" presStyleCnt="0"/>
      <dgm:spPr/>
    </dgm:pt>
    <dgm:pt modelId="{29C6E3CA-9F20-4924-BE5B-A7B4E9F88F6D}" type="pres">
      <dgm:prSet presAssocID="{AD29C200-35BE-4227-A952-8B1277ABBF37}" presName="vertFour" presStyleCnt="0">
        <dgm:presLayoutVars>
          <dgm:chPref val="3"/>
        </dgm:presLayoutVars>
      </dgm:prSet>
      <dgm:spPr/>
    </dgm:pt>
    <dgm:pt modelId="{5C61CF34-E4CC-43BA-8CF8-6678A4176F46}" type="pres">
      <dgm:prSet presAssocID="{AD29C200-35BE-4227-A952-8B1277ABBF37}" presName="txFour" presStyleLbl="node4" presStyleIdx="1" presStyleCnt="4" custLinFactNeighborX="478" custLinFactNeighborY="288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145AD42-645F-4BA8-8A98-312FF6CDB932}" type="pres">
      <dgm:prSet presAssocID="{AD29C200-35BE-4227-A952-8B1277ABBF37}" presName="parTransFour" presStyleCnt="0"/>
      <dgm:spPr/>
    </dgm:pt>
    <dgm:pt modelId="{2FEB4754-BEE8-4462-AC33-ED7D5D22CEB8}" type="pres">
      <dgm:prSet presAssocID="{AD29C200-35BE-4227-A952-8B1277ABBF37}" presName="horzFour" presStyleCnt="0"/>
      <dgm:spPr/>
    </dgm:pt>
    <dgm:pt modelId="{BE31F4BB-38FE-42CB-9C5E-FA472CEB2E6F}" type="pres">
      <dgm:prSet presAssocID="{810E7089-18E3-4BD0-BC6D-B4F8A0DBCDB9}" presName="vertFour" presStyleCnt="0">
        <dgm:presLayoutVars>
          <dgm:chPref val="3"/>
        </dgm:presLayoutVars>
      </dgm:prSet>
      <dgm:spPr/>
    </dgm:pt>
    <dgm:pt modelId="{8C5DC569-4090-42A2-8277-07A5B1DCF6EC}" type="pres">
      <dgm:prSet presAssocID="{810E7089-18E3-4BD0-BC6D-B4F8A0DBCDB9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95376E6-C05D-4B29-B03B-2267DD0F8237}" type="pres">
      <dgm:prSet presAssocID="{810E7089-18E3-4BD0-BC6D-B4F8A0DBCDB9}" presName="horzFour" presStyleCnt="0"/>
      <dgm:spPr/>
    </dgm:pt>
    <dgm:pt modelId="{077553E1-E44B-4D17-A740-F7D604E8F9A6}" type="pres">
      <dgm:prSet presAssocID="{CEA1C507-282A-44B5-AB6B-E8986C37C11E}" presName="sibSpaceFour" presStyleCnt="0"/>
      <dgm:spPr/>
    </dgm:pt>
    <dgm:pt modelId="{E45A51A2-4598-43A9-B036-E25ACEF1AF15}" type="pres">
      <dgm:prSet presAssocID="{A5456151-9DDC-4197-A4AF-CD49C5AF3A35}" presName="vertFour" presStyleCnt="0">
        <dgm:presLayoutVars>
          <dgm:chPref val="3"/>
        </dgm:presLayoutVars>
      </dgm:prSet>
      <dgm:spPr/>
    </dgm:pt>
    <dgm:pt modelId="{DF1610E3-FFD9-438C-8069-D6E64ABE7747}" type="pres">
      <dgm:prSet presAssocID="{A5456151-9DDC-4197-A4AF-CD49C5AF3A35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10747C4-7CBE-4654-8F11-2BEBB6C49D62}" type="pres">
      <dgm:prSet presAssocID="{A5456151-9DDC-4197-A4AF-CD49C5AF3A35}" presName="horzFour" presStyleCnt="0"/>
      <dgm:spPr/>
    </dgm:pt>
    <dgm:pt modelId="{B031C942-727A-4C37-8F57-4ED215EA4205}" type="pres">
      <dgm:prSet presAssocID="{12994C7D-8530-44F2-A847-F926F9F81824}" presName="sibSpaceTwo" presStyleCnt="0"/>
      <dgm:spPr/>
    </dgm:pt>
    <dgm:pt modelId="{F570DDC9-DC1C-4537-9480-064D04D9E2D2}" type="pres">
      <dgm:prSet presAssocID="{AA64EE61-8D92-4000-86A7-61AE144202DC}" presName="vertTwo" presStyleCnt="0"/>
      <dgm:spPr/>
    </dgm:pt>
    <dgm:pt modelId="{ACA8EBCE-1732-469D-AC3A-1D5A8A3D0545}" type="pres">
      <dgm:prSet presAssocID="{AA64EE61-8D92-4000-86A7-61AE144202DC}" presName="txTwo" presStyleLbl="node2" presStyleIdx="1" presStyleCnt="2" custLinFactNeighborX="1762" custLinFactNeighborY="-5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C85000B-CCFA-4D7C-9B88-AD8259F96BF2}" type="pres">
      <dgm:prSet presAssocID="{AA64EE61-8D92-4000-86A7-61AE144202DC}" presName="parTransTwo" presStyleCnt="0"/>
      <dgm:spPr/>
    </dgm:pt>
    <dgm:pt modelId="{A19BEB5B-FB4B-4D31-8D09-DE093AED2F90}" type="pres">
      <dgm:prSet presAssocID="{AA64EE61-8D92-4000-86A7-61AE144202DC}" presName="horzTwo" presStyleCnt="0"/>
      <dgm:spPr/>
    </dgm:pt>
    <dgm:pt modelId="{41BAAA03-FAC6-4A6F-9389-42781645FC3D}" type="pres">
      <dgm:prSet presAssocID="{D6B83228-0A4A-4225-A3A0-2A09E870AD31}" presName="vertThree" presStyleCnt="0"/>
      <dgm:spPr/>
    </dgm:pt>
    <dgm:pt modelId="{A5722B93-4B88-4BF9-80F3-5B19350148E2}" type="pres">
      <dgm:prSet presAssocID="{D6B83228-0A4A-4225-A3A0-2A09E870AD31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6E364FF-1423-465E-B1C8-45F1F615C2E2}" type="pres">
      <dgm:prSet presAssocID="{D6B83228-0A4A-4225-A3A0-2A09E870AD31}" presName="horzThree" presStyleCnt="0"/>
      <dgm:spPr/>
    </dgm:pt>
    <dgm:pt modelId="{BD9CE73E-5F63-4EC6-AF52-6685D5B88D65}" type="pres">
      <dgm:prSet presAssocID="{BDC58E44-FA5E-4451-901C-B1F55B006754}" presName="sibSpaceThree" presStyleCnt="0"/>
      <dgm:spPr/>
    </dgm:pt>
    <dgm:pt modelId="{7FA8D740-6E4A-4E51-ADF7-E610427AA687}" type="pres">
      <dgm:prSet presAssocID="{A16F7B0B-977C-498B-B01C-9C61C2E00112}" presName="vertThree" presStyleCnt="0"/>
      <dgm:spPr/>
    </dgm:pt>
    <dgm:pt modelId="{6BAEA22A-E727-4781-B4E3-00A4659BE761}" type="pres">
      <dgm:prSet presAssocID="{A16F7B0B-977C-498B-B01C-9C61C2E00112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AAB5938-875F-4E9E-8378-05DF44D07674}" type="pres">
      <dgm:prSet presAssocID="{A16F7B0B-977C-498B-B01C-9C61C2E00112}" presName="horzThree" presStyleCnt="0"/>
      <dgm:spPr/>
    </dgm:pt>
  </dgm:ptLst>
  <dgm:cxnLst>
    <dgm:cxn modelId="{2712F850-59D1-47AD-B9A7-A725C0D30A75}" type="presOf" srcId="{AD29C200-35BE-4227-A952-8B1277ABBF37}" destId="{5C61CF34-E4CC-43BA-8CF8-6678A4176F46}" srcOrd="0" destOrd="0" presId="urn:microsoft.com/office/officeart/2005/8/layout/hierarchy4"/>
    <dgm:cxn modelId="{6429E7E0-EAA8-4D39-84E8-81C53CF228D5}" type="presOf" srcId="{4E9D365A-BDFC-47BD-9B14-337F5F04BF3B}" destId="{584B3054-4281-4E3C-8920-1FB2B32FD3FB}" srcOrd="0" destOrd="0" presId="urn:microsoft.com/office/officeart/2005/8/layout/hierarchy4"/>
    <dgm:cxn modelId="{595D7ACC-F58F-4286-B86D-AFA7CFD06242}" srcId="{ABC46F32-5EEC-4B0C-8452-7E1E17F687E0}" destId="{D6550673-B535-4951-889C-08C91FBA6470}" srcOrd="0" destOrd="0" parTransId="{31D33E91-FAB0-434B-A108-EE84695ADE51}" sibTransId="{12994C7D-8530-44F2-A847-F926F9F81824}"/>
    <dgm:cxn modelId="{FEBB9BBA-5E7B-44C2-8493-3462FA3F8676}" srcId="{AA64EE61-8D92-4000-86A7-61AE144202DC}" destId="{D6B83228-0A4A-4225-A3A0-2A09E870AD31}" srcOrd="0" destOrd="0" parTransId="{DBCBB254-06F6-4C45-B0CA-38DD5C14F444}" sibTransId="{BDC58E44-FA5E-4451-901C-B1F55B006754}"/>
    <dgm:cxn modelId="{AF96538A-D185-4A0A-B110-BC1C290D7AD7}" type="presOf" srcId="{9FE00643-B5DF-4DDC-9237-EAE1B3864B9F}" destId="{96CB30C4-EE73-4815-A945-ACACF0FF0895}" srcOrd="0" destOrd="0" presId="urn:microsoft.com/office/officeart/2005/8/layout/hierarchy4"/>
    <dgm:cxn modelId="{041E92D4-B5C0-452B-A3BA-3D0E70BC4C59}" type="presOf" srcId="{D6550673-B535-4951-889C-08C91FBA6470}" destId="{D0E87AB0-254A-44D3-8E06-6DC793248AC8}" srcOrd="0" destOrd="0" presId="urn:microsoft.com/office/officeart/2005/8/layout/hierarchy4"/>
    <dgm:cxn modelId="{EF977C8F-EDBD-4E36-8DBA-0CAAA7545423}" type="presOf" srcId="{AA64EE61-8D92-4000-86A7-61AE144202DC}" destId="{ACA8EBCE-1732-469D-AC3A-1D5A8A3D0545}" srcOrd="0" destOrd="0" presId="urn:microsoft.com/office/officeart/2005/8/layout/hierarchy4"/>
    <dgm:cxn modelId="{0754D577-7226-4F7E-92FC-4FFAF6F9D8B2}" type="presOf" srcId="{A5456151-9DDC-4197-A4AF-CD49C5AF3A35}" destId="{DF1610E3-FFD9-438C-8069-D6E64ABE7747}" srcOrd="0" destOrd="0" presId="urn:microsoft.com/office/officeart/2005/8/layout/hierarchy4"/>
    <dgm:cxn modelId="{444EA42E-62CF-4203-AA9B-E52EAD9A86AA}" srcId="{D6550673-B535-4951-889C-08C91FBA6470}" destId="{C3F44055-F8AA-4FD7-BEA8-2C2F5D059AE2}" srcOrd="1" destOrd="0" parTransId="{709AFADD-DD3D-4797-A230-2130EE87FF17}" sibTransId="{A03A935F-E3A7-4E7B-A455-3B531EE8FC9A}"/>
    <dgm:cxn modelId="{C4BF23E7-1DE8-43E9-9A1E-033FF63AF814}" srcId="{D6550673-B535-4951-889C-08C91FBA6470}" destId="{4E9D365A-BDFC-47BD-9B14-337F5F04BF3B}" srcOrd="0" destOrd="0" parTransId="{FA49789C-F3C2-4A8F-A1D2-D24AC0162158}" sibTransId="{799E8139-E6D9-4103-A59F-7F03D0805926}"/>
    <dgm:cxn modelId="{B9559F7F-DC8B-499C-8ED3-650866617331}" srcId="{C3F44055-F8AA-4FD7-BEA8-2C2F5D059AE2}" destId="{9FE00643-B5DF-4DDC-9237-EAE1B3864B9F}" srcOrd="0" destOrd="0" parTransId="{71E26209-0777-401E-8308-16D089623703}" sibTransId="{12876D26-B099-4355-9487-C22AEBA7D65D}"/>
    <dgm:cxn modelId="{9964CB40-4A7A-4D59-90FF-02E8BD97083C}" type="presOf" srcId="{C3F44055-F8AA-4FD7-BEA8-2C2F5D059AE2}" destId="{CCD6A88F-CED9-4F70-89BE-9B55C4DACE35}" srcOrd="0" destOrd="0" presId="urn:microsoft.com/office/officeart/2005/8/layout/hierarchy4"/>
    <dgm:cxn modelId="{FCC3DED7-3F35-4722-8873-166F6F52DCE1}" srcId="{AD29C200-35BE-4227-A952-8B1277ABBF37}" destId="{A5456151-9DDC-4197-A4AF-CD49C5AF3A35}" srcOrd="1" destOrd="0" parTransId="{D714CE8F-310F-46E9-9648-984889458CDF}" sibTransId="{4289A998-70F1-4353-B0B7-8F18506C2A75}"/>
    <dgm:cxn modelId="{E20863BE-50F0-42B2-8CAE-2139BD36C64A}" type="presOf" srcId="{10ED40AF-DFB1-4943-B6DB-2A904FAA918A}" destId="{E75BF49A-0BBD-418B-A465-D5C73CDDC862}" srcOrd="0" destOrd="0" presId="urn:microsoft.com/office/officeart/2005/8/layout/hierarchy4"/>
    <dgm:cxn modelId="{B2003C92-3E78-4116-9008-FA8895068FB7}" srcId="{10ED40AF-DFB1-4943-B6DB-2A904FAA918A}" destId="{ABC46F32-5EEC-4B0C-8452-7E1E17F687E0}" srcOrd="0" destOrd="0" parTransId="{B7E079BF-7606-474F-AB1C-C5FC1AC2DEC6}" sibTransId="{A7724CD1-3E71-41A8-AE9D-D0078E373DBC}"/>
    <dgm:cxn modelId="{846BCBBB-8324-42D5-8DF9-4A3C2038643B}" type="presOf" srcId="{A16F7B0B-977C-498B-B01C-9C61C2E00112}" destId="{6BAEA22A-E727-4781-B4E3-00A4659BE761}" srcOrd="0" destOrd="0" presId="urn:microsoft.com/office/officeart/2005/8/layout/hierarchy4"/>
    <dgm:cxn modelId="{76AFA38F-F05B-4532-A689-623F53F94BAA}" srcId="{C3F44055-F8AA-4FD7-BEA8-2C2F5D059AE2}" destId="{AD29C200-35BE-4227-A952-8B1277ABBF37}" srcOrd="1" destOrd="0" parTransId="{EE85DBC5-5A22-4799-A1B3-D4D880C4157F}" sibTransId="{6876225B-B17D-4394-8592-035DC04E7AC4}"/>
    <dgm:cxn modelId="{E5E802DC-1131-4566-A5D1-83818E2C95EB}" type="presOf" srcId="{ABC46F32-5EEC-4B0C-8452-7E1E17F687E0}" destId="{7748CBA2-5719-4CB5-8C1E-C7652A0657F6}" srcOrd="0" destOrd="0" presId="urn:microsoft.com/office/officeart/2005/8/layout/hierarchy4"/>
    <dgm:cxn modelId="{CDCBFDD5-353B-4281-8A2D-B79E41258B8F}" type="presOf" srcId="{D6B83228-0A4A-4225-A3A0-2A09E870AD31}" destId="{A5722B93-4B88-4BF9-80F3-5B19350148E2}" srcOrd="0" destOrd="0" presId="urn:microsoft.com/office/officeart/2005/8/layout/hierarchy4"/>
    <dgm:cxn modelId="{2B28A37C-2F14-4A59-9316-E6BCFE85D0B5}" srcId="{AA64EE61-8D92-4000-86A7-61AE144202DC}" destId="{A16F7B0B-977C-498B-B01C-9C61C2E00112}" srcOrd="1" destOrd="0" parTransId="{5228ABEE-6230-4500-996E-E7EC3D3194A6}" sibTransId="{BC36D2D4-AE17-4885-90EB-76764B259BC1}"/>
    <dgm:cxn modelId="{11FB06C8-B99E-4D97-A652-B5F91F3873AB}" srcId="{AD29C200-35BE-4227-A952-8B1277ABBF37}" destId="{810E7089-18E3-4BD0-BC6D-B4F8A0DBCDB9}" srcOrd="0" destOrd="0" parTransId="{2062276B-5C97-4EA7-9E7F-D0078FCE4106}" sibTransId="{CEA1C507-282A-44B5-AB6B-E8986C37C11E}"/>
    <dgm:cxn modelId="{9EB1099D-FD73-440D-83C5-B4771E2DA0B8}" srcId="{ABC46F32-5EEC-4B0C-8452-7E1E17F687E0}" destId="{AA64EE61-8D92-4000-86A7-61AE144202DC}" srcOrd="1" destOrd="0" parTransId="{0359E03E-0CF6-4D01-AC9F-F336C4132FB1}" sibTransId="{2E565117-BB83-4671-AE95-4FE50FA0B116}"/>
    <dgm:cxn modelId="{CE740A9E-E967-487B-B07B-08ACFC2BBB2F}" type="presOf" srcId="{810E7089-18E3-4BD0-BC6D-B4F8A0DBCDB9}" destId="{8C5DC569-4090-42A2-8277-07A5B1DCF6EC}" srcOrd="0" destOrd="0" presId="urn:microsoft.com/office/officeart/2005/8/layout/hierarchy4"/>
    <dgm:cxn modelId="{ACB86C49-DA5D-4C4B-BDDB-56C838A5ED82}" type="presParOf" srcId="{E75BF49A-0BBD-418B-A465-D5C73CDDC862}" destId="{1608F126-6945-41CA-9709-21DBA6A279FF}" srcOrd="0" destOrd="0" presId="urn:microsoft.com/office/officeart/2005/8/layout/hierarchy4"/>
    <dgm:cxn modelId="{A7E0049A-13B5-42F5-8A9B-2D2DE7331077}" type="presParOf" srcId="{1608F126-6945-41CA-9709-21DBA6A279FF}" destId="{7748CBA2-5719-4CB5-8C1E-C7652A0657F6}" srcOrd="0" destOrd="0" presId="urn:microsoft.com/office/officeart/2005/8/layout/hierarchy4"/>
    <dgm:cxn modelId="{24DD25A9-9106-469D-B945-26E5672F61E4}" type="presParOf" srcId="{1608F126-6945-41CA-9709-21DBA6A279FF}" destId="{E050A823-8E40-43A9-B9F4-2E9A4651A445}" srcOrd="1" destOrd="0" presId="urn:microsoft.com/office/officeart/2005/8/layout/hierarchy4"/>
    <dgm:cxn modelId="{51B977A5-4DD1-41F8-A91C-FC87CE7C45E9}" type="presParOf" srcId="{1608F126-6945-41CA-9709-21DBA6A279FF}" destId="{7B4E8D39-0171-48CB-B665-32DE774227DB}" srcOrd="2" destOrd="0" presId="urn:microsoft.com/office/officeart/2005/8/layout/hierarchy4"/>
    <dgm:cxn modelId="{66F8D176-5BBD-44B6-9692-0D1114C4471B}" type="presParOf" srcId="{7B4E8D39-0171-48CB-B665-32DE774227DB}" destId="{F097D889-D489-478A-AE45-733E5807DEFE}" srcOrd="0" destOrd="0" presId="urn:microsoft.com/office/officeart/2005/8/layout/hierarchy4"/>
    <dgm:cxn modelId="{9FFEF05E-6968-4F5F-8A4A-175AF0F19D6B}" type="presParOf" srcId="{F097D889-D489-478A-AE45-733E5807DEFE}" destId="{D0E87AB0-254A-44D3-8E06-6DC793248AC8}" srcOrd="0" destOrd="0" presId="urn:microsoft.com/office/officeart/2005/8/layout/hierarchy4"/>
    <dgm:cxn modelId="{1A6A96A7-10A8-426F-825B-8DF96786CA3D}" type="presParOf" srcId="{F097D889-D489-478A-AE45-733E5807DEFE}" destId="{4BB990AE-A937-4252-81E5-5BD6930D2EDF}" srcOrd="1" destOrd="0" presId="urn:microsoft.com/office/officeart/2005/8/layout/hierarchy4"/>
    <dgm:cxn modelId="{80600F5C-05BB-4361-A7CE-2207145D596E}" type="presParOf" srcId="{F097D889-D489-478A-AE45-733E5807DEFE}" destId="{129E7249-83DD-4DFD-A3DD-0E49FCFC7D3B}" srcOrd="2" destOrd="0" presId="urn:microsoft.com/office/officeart/2005/8/layout/hierarchy4"/>
    <dgm:cxn modelId="{776851ED-3537-46D4-B9A3-D24449D1C087}" type="presParOf" srcId="{129E7249-83DD-4DFD-A3DD-0E49FCFC7D3B}" destId="{F29A42A6-7AB6-4756-BD63-6BFA8AD9E2A7}" srcOrd="0" destOrd="0" presId="urn:microsoft.com/office/officeart/2005/8/layout/hierarchy4"/>
    <dgm:cxn modelId="{BBCFB4DE-D9F9-4EB0-971C-D9295D4EC167}" type="presParOf" srcId="{F29A42A6-7AB6-4756-BD63-6BFA8AD9E2A7}" destId="{584B3054-4281-4E3C-8920-1FB2B32FD3FB}" srcOrd="0" destOrd="0" presId="urn:microsoft.com/office/officeart/2005/8/layout/hierarchy4"/>
    <dgm:cxn modelId="{E335306F-2E7D-43A5-82C7-76B20667A64A}" type="presParOf" srcId="{F29A42A6-7AB6-4756-BD63-6BFA8AD9E2A7}" destId="{9E24429F-C409-4D06-B91D-59EBBA911ACC}" srcOrd="1" destOrd="0" presId="urn:microsoft.com/office/officeart/2005/8/layout/hierarchy4"/>
    <dgm:cxn modelId="{829D06D1-86C7-4097-A103-D36BA7801700}" type="presParOf" srcId="{129E7249-83DD-4DFD-A3DD-0E49FCFC7D3B}" destId="{D2DF0F70-957B-4C19-B78B-F56A77680FDA}" srcOrd="1" destOrd="0" presId="urn:microsoft.com/office/officeart/2005/8/layout/hierarchy4"/>
    <dgm:cxn modelId="{6B8951C2-B385-486D-9E14-6C48FF5F4A71}" type="presParOf" srcId="{129E7249-83DD-4DFD-A3DD-0E49FCFC7D3B}" destId="{79843990-7DA3-4778-998F-49DD8206143D}" srcOrd="2" destOrd="0" presId="urn:microsoft.com/office/officeart/2005/8/layout/hierarchy4"/>
    <dgm:cxn modelId="{F3956FA2-73EA-4AD2-8FE6-F062B7F89C09}" type="presParOf" srcId="{79843990-7DA3-4778-998F-49DD8206143D}" destId="{CCD6A88F-CED9-4F70-89BE-9B55C4DACE35}" srcOrd="0" destOrd="0" presId="urn:microsoft.com/office/officeart/2005/8/layout/hierarchy4"/>
    <dgm:cxn modelId="{6C110B5A-DC68-4B24-BB54-CF5BCAC7B874}" type="presParOf" srcId="{79843990-7DA3-4778-998F-49DD8206143D}" destId="{BD9059ED-8EC6-4DB7-B296-2147E4CEC24B}" srcOrd="1" destOrd="0" presId="urn:microsoft.com/office/officeart/2005/8/layout/hierarchy4"/>
    <dgm:cxn modelId="{330A705F-49C3-4645-BCA2-92D1AA7A6B0B}" type="presParOf" srcId="{79843990-7DA3-4778-998F-49DD8206143D}" destId="{217ADE21-7590-442F-8822-431008A24AB3}" srcOrd="2" destOrd="0" presId="urn:microsoft.com/office/officeart/2005/8/layout/hierarchy4"/>
    <dgm:cxn modelId="{C40E6C96-CA2A-4D70-85BE-B3CC6518C393}" type="presParOf" srcId="{217ADE21-7590-442F-8822-431008A24AB3}" destId="{E299B54A-EB31-4C54-9E41-89A786971A87}" srcOrd="0" destOrd="0" presId="urn:microsoft.com/office/officeart/2005/8/layout/hierarchy4"/>
    <dgm:cxn modelId="{E45213DE-95A0-45B0-B168-7B75C22E47A5}" type="presParOf" srcId="{E299B54A-EB31-4C54-9E41-89A786971A87}" destId="{96CB30C4-EE73-4815-A945-ACACF0FF0895}" srcOrd="0" destOrd="0" presId="urn:microsoft.com/office/officeart/2005/8/layout/hierarchy4"/>
    <dgm:cxn modelId="{069631AE-065B-4A4B-B974-BCDD399EF488}" type="presParOf" srcId="{E299B54A-EB31-4C54-9E41-89A786971A87}" destId="{8D3F32F5-B15C-49E0-9857-48950DA8E656}" srcOrd="1" destOrd="0" presId="urn:microsoft.com/office/officeart/2005/8/layout/hierarchy4"/>
    <dgm:cxn modelId="{F2F34F6B-97A9-424C-897F-B01930FF9403}" type="presParOf" srcId="{217ADE21-7590-442F-8822-431008A24AB3}" destId="{85A6A623-4AF2-4A25-BED3-22596DB98DC6}" srcOrd="1" destOrd="0" presId="urn:microsoft.com/office/officeart/2005/8/layout/hierarchy4"/>
    <dgm:cxn modelId="{6E962DB7-F096-44DC-83A3-155552435712}" type="presParOf" srcId="{217ADE21-7590-442F-8822-431008A24AB3}" destId="{29C6E3CA-9F20-4924-BE5B-A7B4E9F88F6D}" srcOrd="2" destOrd="0" presId="urn:microsoft.com/office/officeart/2005/8/layout/hierarchy4"/>
    <dgm:cxn modelId="{C6278ECE-2F17-4772-B3B6-7013BCB73328}" type="presParOf" srcId="{29C6E3CA-9F20-4924-BE5B-A7B4E9F88F6D}" destId="{5C61CF34-E4CC-43BA-8CF8-6678A4176F46}" srcOrd="0" destOrd="0" presId="urn:microsoft.com/office/officeart/2005/8/layout/hierarchy4"/>
    <dgm:cxn modelId="{BF998336-425B-4D5C-8B81-9F90C9732E67}" type="presParOf" srcId="{29C6E3CA-9F20-4924-BE5B-A7B4E9F88F6D}" destId="{9145AD42-645F-4BA8-8A98-312FF6CDB932}" srcOrd="1" destOrd="0" presId="urn:microsoft.com/office/officeart/2005/8/layout/hierarchy4"/>
    <dgm:cxn modelId="{E8EAD608-7E31-470B-9D71-BE793DFAA647}" type="presParOf" srcId="{29C6E3CA-9F20-4924-BE5B-A7B4E9F88F6D}" destId="{2FEB4754-BEE8-4462-AC33-ED7D5D22CEB8}" srcOrd="2" destOrd="0" presId="urn:microsoft.com/office/officeart/2005/8/layout/hierarchy4"/>
    <dgm:cxn modelId="{C0AFC349-B3BC-4E95-8142-290AF06C57A4}" type="presParOf" srcId="{2FEB4754-BEE8-4462-AC33-ED7D5D22CEB8}" destId="{BE31F4BB-38FE-42CB-9C5E-FA472CEB2E6F}" srcOrd="0" destOrd="0" presId="urn:microsoft.com/office/officeart/2005/8/layout/hierarchy4"/>
    <dgm:cxn modelId="{4C0F90FA-9B95-471A-AA53-3375D0DF748D}" type="presParOf" srcId="{BE31F4BB-38FE-42CB-9C5E-FA472CEB2E6F}" destId="{8C5DC569-4090-42A2-8277-07A5B1DCF6EC}" srcOrd="0" destOrd="0" presId="urn:microsoft.com/office/officeart/2005/8/layout/hierarchy4"/>
    <dgm:cxn modelId="{89D6425A-A364-47FA-8CC6-723E9316F2F0}" type="presParOf" srcId="{BE31F4BB-38FE-42CB-9C5E-FA472CEB2E6F}" destId="{995376E6-C05D-4B29-B03B-2267DD0F8237}" srcOrd="1" destOrd="0" presId="urn:microsoft.com/office/officeart/2005/8/layout/hierarchy4"/>
    <dgm:cxn modelId="{A975BCC0-250C-4020-AFF1-5A0295DA66CC}" type="presParOf" srcId="{2FEB4754-BEE8-4462-AC33-ED7D5D22CEB8}" destId="{077553E1-E44B-4D17-A740-F7D604E8F9A6}" srcOrd="1" destOrd="0" presId="urn:microsoft.com/office/officeart/2005/8/layout/hierarchy4"/>
    <dgm:cxn modelId="{B76CD7DC-619E-41B5-82F2-7C3DB59B2F15}" type="presParOf" srcId="{2FEB4754-BEE8-4462-AC33-ED7D5D22CEB8}" destId="{E45A51A2-4598-43A9-B036-E25ACEF1AF15}" srcOrd="2" destOrd="0" presId="urn:microsoft.com/office/officeart/2005/8/layout/hierarchy4"/>
    <dgm:cxn modelId="{AA3D80C5-56B6-4E5E-A319-E9F1458728D3}" type="presParOf" srcId="{E45A51A2-4598-43A9-B036-E25ACEF1AF15}" destId="{DF1610E3-FFD9-438C-8069-D6E64ABE7747}" srcOrd="0" destOrd="0" presId="urn:microsoft.com/office/officeart/2005/8/layout/hierarchy4"/>
    <dgm:cxn modelId="{F4624490-E141-4D79-A4DD-AB8E3DA3A55D}" type="presParOf" srcId="{E45A51A2-4598-43A9-B036-E25ACEF1AF15}" destId="{910747C4-7CBE-4654-8F11-2BEBB6C49D62}" srcOrd="1" destOrd="0" presId="urn:microsoft.com/office/officeart/2005/8/layout/hierarchy4"/>
    <dgm:cxn modelId="{17469AB0-3EAC-4E03-A201-B281F12602F2}" type="presParOf" srcId="{7B4E8D39-0171-48CB-B665-32DE774227DB}" destId="{B031C942-727A-4C37-8F57-4ED215EA4205}" srcOrd="1" destOrd="0" presId="urn:microsoft.com/office/officeart/2005/8/layout/hierarchy4"/>
    <dgm:cxn modelId="{2F5DF81E-3771-4997-9B9C-325A6D9E77E6}" type="presParOf" srcId="{7B4E8D39-0171-48CB-B665-32DE774227DB}" destId="{F570DDC9-DC1C-4537-9480-064D04D9E2D2}" srcOrd="2" destOrd="0" presId="urn:microsoft.com/office/officeart/2005/8/layout/hierarchy4"/>
    <dgm:cxn modelId="{FC3B58B9-D757-4846-B57C-1A0EAABD3E4D}" type="presParOf" srcId="{F570DDC9-DC1C-4537-9480-064D04D9E2D2}" destId="{ACA8EBCE-1732-469D-AC3A-1D5A8A3D0545}" srcOrd="0" destOrd="0" presId="urn:microsoft.com/office/officeart/2005/8/layout/hierarchy4"/>
    <dgm:cxn modelId="{F49BA085-F4EC-434F-AB07-432600B6008C}" type="presParOf" srcId="{F570DDC9-DC1C-4537-9480-064D04D9E2D2}" destId="{EC85000B-CCFA-4D7C-9B88-AD8259F96BF2}" srcOrd="1" destOrd="0" presId="urn:microsoft.com/office/officeart/2005/8/layout/hierarchy4"/>
    <dgm:cxn modelId="{71ED9432-478D-499D-AFD7-41E836035740}" type="presParOf" srcId="{F570DDC9-DC1C-4537-9480-064D04D9E2D2}" destId="{A19BEB5B-FB4B-4D31-8D09-DE093AED2F90}" srcOrd="2" destOrd="0" presId="urn:microsoft.com/office/officeart/2005/8/layout/hierarchy4"/>
    <dgm:cxn modelId="{9F79C08E-5772-45B3-B0CC-841FB5F6866E}" type="presParOf" srcId="{A19BEB5B-FB4B-4D31-8D09-DE093AED2F90}" destId="{41BAAA03-FAC6-4A6F-9389-42781645FC3D}" srcOrd="0" destOrd="0" presId="urn:microsoft.com/office/officeart/2005/8/layout/hierarchy4"/>
    <dgm:cxn modelId="{A47D0A56-7C76-45FB-89CD-ED90F680302A}" type="presParOf" srcId="{41BAAA03-FAC6-4A6F-9389-42781645FC3D}" destId="{A5722B93-4B88-4BF9-80F3-5B19350148E2}" srcOrd="0" destOrd="0" presId="urn:microsoft.com/office/officeart/2005/8/layout/hierarchy4"/>
    <dgm:cxn modelId="{C3D33C82-5CFB-4E79-A15D-83FCE2D15B5F}" type="presParOf" srcId="{41BAAA03-FAC6-4A6F-9389-42781645FC3D}" destId="{46E364FF-1423-465E-B1C8-45F1F615C2E2}" srcOrd="1" destOrd="0" presId="urn:microsoft.com/office/officeart/2005/8/layout/hierarchy4"/>
    <dgm:cxn modelId="{942E1770-8D9B-453B-B101-25DFBCF9202A}" type="presParOf" srcId="{A19BEB5B-FB4B-4D31-8D09-DE093AED2F90}" destId="{BD9CE73E-5F63-4EC6-AF52-6685D5B88D65}" srcOrd="1" destOrd="0" presId="urn:microsoft.com/office/officeart/2005/8/layout/hierarchy4"/>
    <dgm:cxn modelId="{15BC71DE-10BE-453A-A29E-66DB0E925B52}" type="presParOf" srcId="{A19BEB5B-FB4B-4D31-8D09-DE093AED2F90}" destId="{7FA8D740-6E4A-4E51-ADF7-E610427AA687}" srcOrd="2" destOrd="0" presId="urn:microsoft.com/office/officeart/2005/8/layout/hierarchy4"/>
    <dgm:cxn modelId="{C95D2006-3BCD-4873-84DB-3E42805B44C0}" type="presParOf" srcId="{7FA8D740-6E4A-4E51-ADF7-E610427AA687}" destId="{6BAEA22A-E727-4781-B4E3-00A4659BE761}" srcOrd="0" destOrd="0" presId="urn:microsoft.com/office/officeart/2005/8/layout/hierarchy4"/>
    <dgm:cxn modelId="{0E9E0D33-85DE-42F3-B969-72A154C95310}" type="presParOf" srcId="{7FA8D740-6E4A-4E51-ADF7-E610427AA687}" destId="{CAAB5938-875F-4E9E-8378-05DF44D07674}" srcOrd="1" destOrd="0" presId="urn:microsoft.com/office/officeart/2005/8/layout/hierarchy4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F999A27-108E-4159-BE80-8CFEE3D74D80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Manuel Arango Echeverri                                                                            -</a:t>
          </a:r>
          <a:r>
            <a:rPr lang="es-CO" sz="1800" i="1" dirty="0" smtClean="0"/>
            <a:t>Tatarabuelo de Heliodoro Ángel Ochoa – (3 de 16)</a:t>
          </a:r>
          <a:endParaRPr lang="es-CO" sz="1800" i="1" dirty="0"/>
        </a:p>
      </dgm:t>
    </dgm:pt>
    <dgm:pt modelId="{403C1AF7-EC1D-492E-9385-71579D4BF363}" type="parTrans" cxnId="{E2DC8629-FA28-4123-929B-32212C0AB4B2}">
      <dgm:prSet/>
      <dgm:spPr/>
      <dgm:t>
        <a:bodyPr/>
        <a:lstStyle/>
        <a:p>
          <a:endParaRPr lang="es-CO"/>
        </a:p>
      </dgm:t>
    </dgm:pt>
    <dgm:pt modelId="{3FFE8D81-D257-45FC-84AC-2F417A7CC8E0}" type="sibTrans" cxnId="{E2DC8629-FA28-4123-929B-32212C0AB4B2}">
      <dgm:prSet/>
      <dgm:spPr/>
      <dgm:t>
        <a:bodyPr/>
        <a:lstStyle/>
        <a:p>
          <a:endParaRPr lang="es-CO"/>
        </a:p>
      </dgm:t>
    </dgm:pt>
    <dgm:pt modelId="{253D53A2-6341-495D-8663-D273FFBD0A42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dirty="0" smtClean="0"/>
            <a:t>José Eugenio Arango Vélez</a:t>
          </a:r>
          <a:endParaRPr lang="es-CO" sz="2000" dirty="0"/>
        </a:p>
      </dgm:t>
    </dgm:pt>
    <dgm:pt modelId="{88A2C647-5FC2-4445-8A88-4C3E65FD7F54}" type="parTrans" cxnId="{590AEA45-07DA-483A-ABE1-B90CD4E71962}">
      <dgm:prSet/>
      <dgm:spPr/>
      <dgm:t>
        <a:bodyPr/>
        <a:lstStyle/>
        <a:p>
          <a:endParaRPr lang="es-CO"/>
        </a:p>
      </dgm:t>
    </dgm:pt>
    <dgm:pt modelId="{5A842245-E765-4DDC-90FC-555EC6F2C812}" type="sibTrans" cxnId="{590AEA45-07DA-483A-ABE1-B90CD4E71962}">
      <dgm:prSet/>
      <dgm:spPr/>
      <dgm:t>
        <a:bodyPr/>
        <a:lstStyle/>
        <a:p>
          <a:endParaRPr lang="es-CO"/>
        </a:p>
      </dgm:t>
    </dgm:pt>
    <dgm:pt modelId="{1C037F5C-E688-4AE1-A918-4F3C7B0436B4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dirty="0" smtClean="0"/>
            <a:t>Esteban Arango Zafra</a:t>
          </a:r>
          <a:endParaRPr lang="es-CO" sz="2000" dirty="0"/>
        </a:p>
      </dgm:t>
    </dgm:pt>
    <dgm:pt modelId="{58D7DAE4-FF79-4C0B-A90C-14BE58F7243F}" type="parTrans" cxnId="{0479FAA5-C90C-4A67-AF04-ED49727987B8}">
      <dgm:prSet/>
      <dgm:spPr/>
      <dgm:t>
        <a:bodyPr/>
        <a:lstStyle/>
        <a:p>
          <a:endParaRPr lang="es-CO"/>
        </a:p>
      </dgm:t>
    </dgm:pt>
    <dgm:pt modelId="{0169FC82-0B70-4AB4-87A2-875205A9EC2D}" type="sibTrans" cxnId="{0479FAA5-C90C-4A67-AF04-ED49727987B8}">
      <dgm:prSet/>
      <dgm:spPr/>
      <dgm:t>
        <a:bodyPr/>
        <a:lstStyle/>
        <a:p>
          <a:endParaRPr lang="es-CO"/>
        </a:p>
      </dgm:t>
    </dgm:pt>
    <dgm:pt modelId="{C97AD6D3-66EE-45B8-AE90-40B9CCA102F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Domingo Antonio                               De Arango Valdés</a:t>
          </a:r>
          <a:endParaRPr lang="es-CO" sz="1600" dirty="0"/>
        </a:p>
      </dgm:t>
    </dgm:pt>
    <dgm:pt modelId="{8E2CD47D-BF64-4604-9A68-17B3A8227687}" type="parTrans" cxnId="{A815CE77-A67D-4A2C-B07E-B138D4B369DC}">
      <dgm:prSet/>
      <dgm:spPr/>
      <dgm:t>
        <a:bodyPr/>
        <a:lstStyle/>
        <a:p>
          <a:endParaRPr lang="es-CO"/>
        </a:p>
      </dgm:t>
    </dgm:pt>
    <dgm:pt modelId="{CF673D92-773E-4618-9DD7-1F05932DA205}" type="sibTrans" cxnId="{A815CE77-A67D-4A2C-B07E-B138D4B369DC}">
      <dgm:prSet/>
      <dgm:spPr/>
      <dgm:t>
        <a:bodyPr/>
        <a:lstStyle/>
        <a:p>
          <a:endParaRPr lang="es-CO"/>
        </a:p>
      </dgm:t>
    </dgm:pt>
    <dgm:pt modelId="{08B07280-BA90-4A2D-A056-C3A6918F3C3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Olaya De Zafra </a:t>
          </a:r>
          <a:r>
            <a:rPr lang="es-CO" sz="1800" dirty="0" err="1" smtClean="0"/>
            <a:t>Castrillón</a:t>
          </a:r>
          <a:endParaRPr lang="es-CO" sz="1800" dirty="0"/>
        </a:p>
      </dgm:t>
    </dgm:pt>
    <dgm:pt modelId="{25DD333A-2BD1-4554-AAA0-17800684E4D9}" type="parTrans" cxnId="{3294C7EA-597B-485D-99F2-3490AF6D0897}">
      <dgm:prSet/>
      <dgm:spPr/>
      <dgm:t>
        <a:bodyPr/>
        <a:lstStyle/>
        <a:p>
          <a:endParaRPr lang="es-CO"/>
        </a:p>
      </dgm:t>
    </dgm:pt>
    <dgm:pt modelId="{CFEE7AB7-20BF-46B6-B148-226D2C82C811}" type="sibTrans" cxnId="{3294C7EA-597B-485D-99F2-3490AF6D0897}">
      <dgm:prSet/>
      <dgm:spPr/>
      <dgm:t>
        <a:bodyPr/>
        <a:lstStyle/>
        <a:p>
          <a:endParaRPr lang="es-CO"/>
        </a:p>
      </dgm:t>
    </dgm:pt>
    <dgm:pt modelId="{AEDF4FE4-6CF1-4C33-94E6-55EFB6C8A96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Fernando                              Jaramillo De Zafra                          </a:t>
          </a:r>
          <a:r>
            <a:rPr lang="es-CO" sz="1200" dirty="0" smtClean="0">
              <a:sym typeface="Wingdings" pitchFamily="2" charset="2"/>
            </a:rPr>
            <a:t> D 19 </a:t>
          </a:r>
          <a:endParaRPr lang="es-CO" sz="1200" dirty="0"/>
        </a:p>
      </dgm:t>
    </dgm:pt>
    <dgm:pt modelId="{32B3C0DE-D96F-4C5B-A95E-04C3B664EE3C}" type="parTrans" cxnId="{0FF20460-CE78-459A-A762-32112FD7B98D}">
      <dgm:prSet/>
      <dgm:spPr/>
      <dgm:t>
        <a:bodyPr/>
        <a:lstStyle/>
        <a:p>
          <a:endParaRPr lang="es-CO"/>
        </a:p>
      </dgm:t>
    </dgm:pt>
    <dgm:pt modelId="{752A19ED-C45D-40B4-A0FB-A08791248EBD}" type="sibTrans" cxnId="{0FF20460-CE78-459A-A762-32112FD7B98D}">
      <dgm:prSet/>
      <dgm:spPr/>
      <dgm:t>
        <a:bodyPr/>
        <a:lstStyle/>
        <a:p>
          <a:endParaRPr lang="es-CO"/>
        </a:p>
      </dgm:t>
    </dgm:pt>
    <dgm:pt modelId="{10D366FB-E9F8-4302-A3FB-CDF15A9D25D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María  </a:t>
          </a:r>
          <a:r>
            <a:rPr lang="es-CO" sz="1600" dirty="0" err="1" smtClean="0"/>
            <a:t>Castrillón</a:t>
          </a:r>
          <a:r>
            <a:rPr lang="es-CO" sz="1600" dirty="0" smtClean="0"/>
            <a:t> Heredia              </a:t>
          </a:r>
          <a:r>
            <a:rPr lang="es-CO" sz="1200" dirty="0" smtClean="0">
              <a:sym typeface="Wingdings" pitchFamily="2" charset="2"/>
            </a:rPr>
            <a:t> D 20 </a:t>
          </a:r>
          <a:endParaRPr lang="es-CO" sz="1200" dirty="0"/>
        </a:p>
      </dgm:t>
    </dgm:pt>
    <dgm:pt modelId="{05089A88-5751-4679-9284-4C3193B2918A}" type="parTrans" cxnId="{7B00466F-0B11-44EE-ABF7-EA673B1F0316}">
      <dgm:prSet/>
      <dgm:spPr/>
      <dgm:t>
        <a:bodyPr/>
        <a:lstStyle/>
        <a:p>
          <a:endParaRPr lang="es-CO"/>
        </a:p>
      </dgm:t>
    </dgm:pt>
    <dgm:pt modelId="{ED2B5291-D596-4E7E-A6C5-FD5C679CE23C}" type="sibTrans" cxnId="{7B00466F-0B11-44EE-ABF7-EA673B1F0316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807FE86-1840-4400-BC54-BE17327678C8}" type="pres">
      <dgm:prSet presAssocID="{AF999A27-108E-4159-BE80-8CFEE3D74D80}" presName="vertOne" presStyleCnt="0"/>
      <dgm:spPr/>
    </dgm:pt>
    <dgm:pt modelId="{F46FF331-AC3C-42A4-B302-D4F267FD3C46}" type="pres">
      <dgm:prSet presAssocID="{AF999A27-108E-4159-BE80-8CFEE3D74D80}" presName="txOne" presStyleLbl="node0" presStyleIdx="0" presStyleCnt="1" custLinFactNeighborX="503" custLinFactNeighborY="4857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17D8D73-65CB-46D3-8AE6-46E1D615D2D8}" type="pres">
      <dgm:prSet presAssocID="{AF999A27-108E-4159-BE80-8CFEE3D74D80}" presName="parTransOne" presStyleCnt="0"/>
      <dgm:spPr/>
    </dgm:pt>
    <dgm:pt modelId="{27B3484B-E079-4A62-BE67-18BCBB3F094A}" type="pres">
      <dgm:prSet presAssocID="{AF999A27-108E-4159-BE80-8CFEE3D74D80}" presName="horzOne" presStyleCnt="0"/>
      <dgm:spPr/>
    </dgm:pt>
    <dgm:pt modelId="{353A8D48-D5C4-424C-AD3F-BAB21D0D840C}" type="pres">
      <dgm:prSet presAssocID="{253D53A2-6341-495D-8663-D273FFBD0A42}" presName="vertTwo" presStyleCnt="0"/>
      <dgm:spPr/>
    </dgm:pt>
    <dgm:pt modelId="{31A2B716-B375-4B5F-9FB8-ACD44FA953B2}" type="pres">
      <dgm:prSet presAssocID="{253D53A2-6341-495D-8663-D273FFBD0A42}" presName="txTwo" presStyleLbl="node2" presStyleIdx="0" presStyleCnt="1" custLinFactNeighborX="819" custLinFactNeighborY="3230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9D602EB-C09C-4DC8-A18C-6FC9E7082DB7}" type="pres">
      <dgm:prSet presAssocID="{253D53A2-6341-495D-8663-D273FFBD0A42}" presName="parTransTwo" presStyleCnt="0"/>
      <dgm:spPr/>
    </dgm:pt>
    <dgm:pt modelId="{002F2DB7-D2F4-4DE4-A23C-3314B7B06B9F}" type="pres">
      <dgm:prSet presAssocID="{253D53A2-6341-495D-8663-D273FFBD0A42}" presName="horzTwo" presStyleCnt="0"/>
      <dgm:spPr/>
    </dgm:pt>
    <dgm:pt modelId="{3A05DB2C-B10D-40DF-B66D-BEF5F2614566}" type="pres">
      <dgm:prSet presAssocID="{1C037F5C-E688-4AE1-A918-4F3C7B0436B4}" presName="vertThree" presStyleCnt="0"/>
      <dgm:spPr/>
    </dgm:pt>
    <dgm:pt modelId="{A5C04515-2E5B-43F3-991A-DC1DCCF043DD}" type="pres">
      <dgm:prSet presAssocID="{1C037F5C-E688-4AE1-A918-4F3C7B0436B4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6698805-B069-422A-8AF3-5E995E312462}" type="pres">
      <dgm:prSet presAssocID="{1C037F5C-E688-4AE1-A918-4F3C7B0436B4}" presName="parTransThree" presStyleCnt="0"/>
      <dgm:spPr/>
    </dgm:pt>
    <dgm:pt modelId="{BF84AC38-B137-4DCC-A47D-9535A888CC9D}" type="pres">
      <dgm:prSet presAssocID="{1C037F5C-E688-4AE1-A918-4F3C7B0436B4}" presName="horzThree" presStyleCnt="0"/>
      <dgm:spPr/>
    </dgm:pt>
    <dgm:pt modelId="{889A7864-19D7-4588-9659-DC89F4AEBCE6}" type="pres">
      <dgm:prSet presAssocID="{C97AD6D3-66EE-45B8-AE90-40B9CCA102FB}" presName="vertFour" presStyleCnt="0">
        <dgm:presLayoutVars>
          <dgm:chPref val="3"/>
        </dgm:presLayoutVars>
      </dgm:prSet>
      <dgm:spPr/>
    </dgm:pt>
    <dgm:pt modelId="{8E2636D9-AC98-47B7-8CA1-896B837DB1CF}" type="pres">
      <dgm:prSet presAssocID="{C97AD6D3-66EE-45B8-AE90-40B9CCA102FB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AC15B62-9898-4D28-BD85-A341223F9535}" type="pres">
      <dgm:prSet presAssocID="{C97AD6D3-66EE-45B8-AE90-40B9CCA102FB}" presName="horzFour" presStyleCnt="0"/>
      <dgm:spPr/>
    </dgm:pt>
    <dgm:pt modelId="{FE952497-49BF-4F15-A8F7-CA704A5849D3}" type="pres">
      <dgm:prSet presAssocID="{CF673D92-773E-4618-9DD7-1F05932DA205}" presName="sibSpaceFour" presStyleCnt="0"/>
      <dgm:spPr/>
    </dgm:pt>
    <dgm:pt modelId="{E25249D1-35A1-4B35-B41A-2B6A3D8680A4}" type="pres">
      <dgm:prSet presAssocID="{08B07280-BA90-4A2D-A056-C3A6918F3C3A}" presName="vertFour" presStyleCnt="0">
        <dgm:presLayoutVars>
          <dgm:chPref val="3"/>
        </dgm:presLayoutVars>
      </dgm:prSet>
      <dgm:spPr/>
    </dgm:pt>
    <dgm:pt modelId="{66733518-C4B7-4EFA-9D53-6C445EC10C43}" type="pres">
      <dgm:prSet presAssocID="{08B07280-BA90-4A2D-A056-C3A6918F3C3A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6D4F5AB-1222-429E-A562-548809556136}" type="pres">
      <dgm:prSet presAssocID="{08B07280-BA90-4A2D-A056-C3A6918F3C3A}" presName="parTransFour" presStyleCnt="0"/>
      <dgm:spPr/>
    </dgm:pt>
    <dgm:pt modelId="{E84F6ED3-168C-4B7E-8061-855FFDA32B36}" type="pres">
      <dgm:prSet presAssocID="{08B07280-BA90-4A2D-A056-C3A6918F3C3A}" presName="horzFour" presStyleCnt="0"/>
      <dgm:spPr/>
    </dgm:pt>
    <dgm:pt modelId="{79340676-2243-46DE-94D2-98C7A19045E6}" type="pres">
      <dgm:prSet presAssocID="{AEDF4FE4-6CF1-4C33-94E6-55EFB6C8A964}" presName="vertFour" presStyleCnt="0">
        <dgm:presLayoutVars>
          <dgm:chPref val="3"/>
        </dgm:presLayoutVars>
      </dgm:prSet>
      <dgm:spPr/>
    </dgm:pt>
    <dgm:pt modelId="{2D4228C2-C804-4E74-A599-523CB6314805}" type="pres">
      <dgm:prSet presAssocID="{AEDF4FE4-6CF1-4C33-94E6-55EFB6C8A964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D0755C7-153C-4113-B93C-0280B1B56736}" type="pres">
      <dgm:prSet presAssocID="{AEDF4FE4-6CF1-4C33-94E6-55EFB6C8A964}" presName="horzFour" presStyleCnt="0"/>
      <dgm:spPr/>
    </dgm:pt>
    <dgm:pt modelId="{38A960E2-AA55-4969-A5B5-B71195C2927E}" type="pres">
      <dgm:prSet presAssocID="{752A19ED-C45D-40B4-A0FB-A08791248EBD}" presName="sibSpaceFour" presStyleCnt="0"/>
      <dgm:spPr/>
    </dgm:pt>
    <dgm:pt modelId="{5402239C-1C86-46CB-8EA6-E627185E944B}" type="pres">
      <dgm:prSet presAssocID="{10D366FB-E9F8-4302-A3FB-CDF15A9D25D7}" presName="vertFour" presStyleCnt="0">
        <dgm:presLayoutVars>
          <dgm:chPref val="3"/>
        </dgm:presLayoutVars>
      </dgm:prSet>
      <dgm:spPr/>
    </dgm:pt>
    <dgm:pt modelId="{107A3FDF-4533-4CBB-8A42-27AE295C0E88}" type="pres">
      <dgm:prSet presAssocID="{10D366FB-E9F8-4302-A3FB-CDF15A9D25D7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2EE6501-D4F5-40D5-8D64-B4D0151C7285}" type="pres">
      <dgm:prSet presAssocID="{10D366FB-E9F8-4302-A3FB-CDF15A9D25D7}" presName="horzFour" presStyleCnt="0"/>
      <dgm:spPr/>
    </dgm:pt>
  </dgm:ptLst>
  <dgm:cxnLst>
    <dgm:cxn modelId="{9DC8BB62-68B9-4F39-8885-7E8FE956FC1B}" type="presOf" srcId="{AF999A27-108E-4159-BE80-8CFEE3D74D80}" destId="{F46FF331-AC3C-42A4-B302-D4F267FD3C46}" srcOrd="0" destOrd="0" presId="urn:microsoft.com/office/officeart/2005/8/layout/hierarchy4"/>
    <dgm:cxn modelId="{263E67F6-EEC3-4B4D-B757-38C0FA471710}" type="presOf" srcId="{1C037F5C-E688-4AE1-A918-4F3C7B0436B4}" destId="{A5C04515-2E5B-43F3-991A-DC1DCCF043DD}" srcOrd="0" destOrd="0" presId="urn:microsoft.com/office/officeart/2005/8/layout/hierarchy4"/>
    <dgm:cxn modelId="{5D02D6C5-FBD5-4F18-A2C4-1962E9A72BEF}" type="presOf" srcId="{10ED40AF-DFB1-4943-B6DB-2A904FAA918A}" destId="{E75BF49A-0BBD-418B-A465-D5C73CDDC862}" srcOrd="0" destOrd="0" presId="urn:microsoft.com/office/officeart/2005/8/layout/hierarchy4"/>
    <dgm:cxn modelId="{D04BC5D0-BE14-4A18-9044-BCD961646C28}" type="presOf" srcId="{C97AD6D3-66EE-45B8-AE90-40B9CCA102FB}" destId="{8E2636D9-AC98-47B7-8CA1-896B837DB1CF}" srcOrd="0" destOrd="0" presId="urn:microsoft.com/office/officeart/2005/8/layout/hierarchy4"/>
    <dgm:cxn modelId="{43FBF5D2-DFD2-44ED-8DE0-0392C54F4150}" type="presOf" srcId="{AEDF4FE4-6CF1-4C33-94E6-55EFB6C8A964}" destId="{2D4228C2-C804-4E74-A599-523CB6314805}" srcOrd="0" destOrd="0" presId="urn:microsoft.com/office/officeart/2005/8/layout/hierarchy4"/>
    <dgm:cxn modelId="{E09A418C-9B16-41FD-BEAA-F3F561747B81}" type="presOf" srcId="{253D53A2-6341-495D-8663-D273FFBD0A42}" destId="{31A2B716-B375-4B5F-9FB8-ACD44FA953B2}" srcOrd="0" destOrd="0" presId="urn:microsoft.com/office/officeart/2005/8/layout/hierarchy4"/>
    <dgm:cxn modelId="{0FF20460-CE78-459A-A762-32112FD7B98D}" srcId="{08B07280-BA90-4A2D-A056-C3A6918F3C3A}" destId="{AEDF4FE4-6CF1-4C33-94E6-55EFB6C8A964}" srcOrd="0" destOrd="0" parTransId="{32B3C0DE-D96F-4C5B-A95E-04C3B664EE3C}" sibTransId="{752A19ED-C45D-40B4-A0FB-A08791248EBD}"/>
    <dgm:cxn modelId="{E2DC8629-FA28-4123-929B-32212C0AB4B2}" srcId="{10ED40AF-DFB1-4943-B6DB-2A904FAA918A}" destId="{AF999A27-108E-4159-BE80-8CFEE3D74D80}" srcOrd="0" destOrd="0" parTransId="{403C1AF7-EC1D-492E-9385-71579D4BF363}" sibTransId="{3FFE8D81-D257-45FC-84AC-2F417A7CC8E0}"/>
    <dgm:cxn modelId="{8DC9477E-B45F-4DF9-B963-6039D77E3AFA}" type="presOf" srcId="{10D366FB-E9F8-4302-A3FB-CDF15A9D25D7}" destId="{107A3FDF-4533-4CBB-8A42-27AE295C0E88}" srcOrd="0" destOrd="0" presId="urn:microsoft.com/office/officeart/2005/8/layout/hierarchy4"/>
    <dgm:cxn modelId="{0479FAA5-C90C-4A67-AF04-ED49727987B8}" srcId="{253D53A2-6341-495D-8663-D273FFBD0A42}" destId="{1C037F5C-E688-4AE1-A918-4F3C7B0436B4}" srcOrd="0" destOrd="0" parTransId="{58D7DAE4-FF79-4C0B-A90C-14BE58F7243F}" sibTransId="{0169FC82-0B70-4AB4-87A2-875205A9EC2D}"/>
    <dgm:cxn modelId="{3294C7EA-597B-485D-99F2-3490AF6D0897}" srcId="{1C037F5C-E688-4AE1-A918-4F3C7B0436B4}" destId="{08B07280-BA90-4A2D-A056-C3A6918F3C3A}" srcOrd="1" destOrd="0" parTransId="{25DD333A-2BD1-4554-AAA0-17800684E4D9}" sibTransId="{CFEE7AB7-20BF-46B6-B148-226D2C82C811}"/>
    <dgm:cxn modelId="{1003BE4C-CE98-4670-9C86-1667CD6CDC68}" type="presOf" srcId="{08B07280-BA90-4A2D-A056-C3A6918F3C3A}" destId="{66733518-C4B7-4EFA-9D53-6C445EC10C43}" srcOrd="0" destOrd="0" presId="urn:microsoft.com/office/officeart/2005/8/layout/hierarchy4"/>
    <dgm:cxn modelId="{7B00466F-0B11-44EE-ABF7-EA673B1F0316}" srcId="{08B07280-BA90-4A2D-A056-C3A6918F3C3A}" destId="{10D366FB-E9F8-4302-A3FB-CDF15A9D25D7}" srcOrd="1" destOrd="0" parTransId="{05089A88-5751-4679-9284-4C3193B2918A}" sibTransId="{ED2B5291-D596-4E7E-A6C5-FD5C679CE23C}"/>
    <dgm:cxn modelId="{590AEA45-07DA-483A-ABE1-B90CD4E71962}" srcId="{AF999A27-108E-4159-BE80-8CFEE3D74D80}" destId="{253D53A2-6341-495D-8663-D273FFBD0A42}" srcOrd="0" destOrd="0" parTransId="{88A2C647-5FC2-4445-8A88-4C3E65FD7F54}" sibTransId="{5A842245-E765-4DDC-90FC-555EC6F2C812}"/>
    <dgm:cxn modelId="{A815CE77-A67D-4A2C-B07E-B138D4B369DC}" srcId="{1C037F5C-E688-4AE1-A918-4F3C7B0436B4}" destId="{C97AD6D3-66EE-45B8-AE90-40B9CCA102FB}" srcOrd="0" destOrd="0" parTransId="{8E2CD47D-BF64-4604-9A68-17B3A8227687}" sibTransId="{CF673D92-773E-4618-9DD7-1F05932DA205}"/>
    <dgm:cxn modelId="{E6786CCB-4B1F-46F9-A31B-356D0F9E6C79}" type="presParOf" srcId="{E75BF49A-0BBD-418B-A465-D5C73CDDC862}" destId="{E807FE86-1840-4400-BC54-BE17327678C8}" srcOrd="0" destOrd="0" presId="urn:microsoft.com/office/officeart/2005/8/layout/hierarchy4"/>
    <dgm:cxn modelId="{466FAB9C-691C-4594-A36B-4BE282CD21A5}" type="presParOf" srcId="{E807FE86-1840-4400-BC54-BE17327678C8}" destId="{F46FF331-AC3C-42A4-B302-D4F267FD3C46}" srcOrd="0" destOrd="0" presId="urn:microsoft.com/office/officeart/2005/8/layout/hierarchy4"/>
    <dgm:cxn modelId="{6389C64C-CD85-41A2-8489-B27115321D24}" type="presParOf" srcId="{E807FE86-1840-4400-BC54-BE17327678C8}" destId="{717D8D73-65CB-46D3-8AE6-46E1D615D2D8}" srcOrd="1" destOrd="0" presId="urn:microsoft.com/office/officeart/2005/8/layout/hierarchy4"/>
    <dgm:cxn modelId="{15AFDC14-062D-405B-BC2A-C025959C31DA}" type="presParOf" srcId="{E807FE86-1840-4400-BC54-BE17327678C8}" destId="{27B3484B-E079-4A62-BE67-18BCBB3F094A}" srcOrd="2" destOrd="0" presId="urn:microsoft.com/office/officeart/2005/8/layout/hierarchy4"/>
    <dgm:cxn modelId="{AD377327-CBAD-436E-9319-1533BA11EBC7}" type="presParOf" srcId="{27B3484B-E079-4A62-BE67-18BCBB3F094A}" destId="{353A8D48-D5C4-424C-AD3F-BAB21D0D840C}" srcOrd="0" destOrd="0" presId="urn:microsoft.com/office/officeart/2005/8/layout/hierarchy4"/>
    <dgm:cxn modelId="{B38EC862-5D29-4B25-BF4B-3466F5AE41D8}" type="presParOf" srcId="{353A8D48-D5C4-424C-AD3F-BAB21D0D840C}" destId="{31A2B716-B375-4B5F-9FB8-ACD44FA953B2}" srcOrd="0" destOrd="0" presId="urn:microsoft.com/office/officeart/2005/8/layout/hierarchy4"/>
    <dgm:cxn modelId="{03FCA1BB-8A1E-468A-A0D4-E35B1EA8307A}" type="presParOf" srcId="{353A8D48-D5C4-424C-AD3F-BAB21D0D840C}" destId="{B9D602EB-C09C-4DC8-A18C-6FC9E7082DB7}" srcOrd="1" destOrd="0" presId="urn:microsoft.com/office/officeart/2005/8/layout/hierarchy4"/>
    <dgm:cxn modelId="{53DBF3A6-FF49-4880-9FE0-7425407695E1}" type="presParOf" srcId="{353A8D48-D5C4-424C-AD3F-BAB21D0D840C}" destId="{002F2DB7-D2F4-4DE4-A23C-3314B7B06B9F}" srcOrd="2" destOrd="0" presId="urn:microsoft.com/office/officeart/2005/8/layout/hierarchy4"/>
    <dgm:cxn modelId="{C3785606-D284-43A1-B8A0-7969B8DA7667}" type="presParOf" srcId="{002F2DB7-D2F4-4DE4-A23C-3314B7B06B9F}" destId="{3A05DB2C-B10D-40DF-B66D-BEF5F2614566}" srcOrd="0" destOrd="0" presId="urn:microsoft.com/office/officeart/2005/8/layout/hierarchy4"/>
    <dgm:cxn modelId="{F3CFE334-3F40-43BB-81BC-268471C13546}" type="presParOf" srcId="{3A05DB2C-B10D-40DF-B66D-BEF5F2614566}" destId="{A5C04515-2E5B-43F3-991A-DC1DCCF043DD}" srcOrd="0" destOrd="0" presId="urn:microsoft.com/office/officeart/2005/8/layout/hierarchy4"/>
    <dgm:cxn modelId="{11EA843D-41E3-488A-A50D-FD1421242987}" type="presParOf" srcId="{3A05DB2C-B10D-40DF-B66D-BEF5F2614566}" destId="{D6698805-B069-422A-8AF3-5E995E312462}" srcOrd="1" destOrd="0" presId="urn:microsoft.com/office/officeart/2005/8/layout/hierarchy4"/>
    <dgm:cxn modelId="{5A04F25B-0D43-4E75-9CF3-AF5E4FD4B28F}" type="presParOf" srcId="{3A05DB2C-B10D-40DF-B66D-BEF5F2614566}" destId="{BF84AC38-B137-4DCC-A47D-9535A888CC9D}" srcOrd="2" destOrd="0" presId="urn:microsoft.com/office/officeart/2005/8/layout/hierarchy4"/>
    <dgm:cxn modelId="{8A4CEC64-9A3C-4563-9F17-3599FB008E1A}" type="presParOf" srcId="{BF84AC38-B137-4DCC-A47D-9535A888CC9D}" destId="{889A7864-19D7-4588-9659-DC89F4AEBCE6}" srcOrd="0" destOrd="0" presId="urn:microsoft.com/office/officeart/2005/8/layout/hierarchy4"/>
    <dgm:cxn modelId="{E068C663-C1FA-429C-9E25-237E25422E3A}" type="presParOf" srcId="{889A7864-19D7-4588-9659-DC89F4AEBCE6}" destId="{8E2636D9-AC98-47B7-8CA1-896B837DB1CF}" srcOrd="0" destOrd="0" presId="urn:microsoft.com/office/officeart/2005/8/layout/hierarchy4"/>
    <dgm:cxn modelId="{B336C994-318A-4A78-A2FB-A89CE009C422}" type="presParOf" srcId="{889A7864-19D7-4588-9659-DC89F4AEBCE6}" destId="{FAC15B62-9898-4D28-BD85-A341223F9535}" srcOrd="1" destOrd="0" presId="urn:microsoft.com/office/officeart/2005/8/layout/hierarchy4"/>
    <dgm:cxn modelId="{2439CEC1-071C-42EF-B99E-38D4848ACDB8}" type="presParOf" srcId="{BF84AC38-B137-4DCC-A47D-9535A888CC9D}" destId="{FE952497-49BF-4F15-A8F7-CA704A5849D3}" srcOrd="1" destOrd="0" presId="urn:microsoft.com/office/officeart/2005/8/layout/hierarchy4"/>
    <dgm:cxn modelId="{B972F208-1844-43C4-80D8-4324D9AABCC3}" type="presParOf" srcId="{BF84AC38-B137-4DCC-A47D-9535A888CC9D}" destId="{E25249D1-35A1-4B35-B41A-2B6A3D8680A4}" srcOrd="2" destOrd="0" presId="urn:microsoft.com/office/officeart/2005/8/layout/hierarchy4"/>
    <dgm:cxn modelId="{88201123-5CD3-499C-9DA9-AA95D24638DC}" type="presParOf" srcId="{E25249D1-35A1-4B35-B41A-2B6A3D8680A4}" destId="{66733518-C4B7-4EFA-9D53-6C445EC10C43}" srcOrd="0" destOrd="0" presId="urn:microsoft.com/office/officeart/2005/8/layout/hierarchy4"/>
    <dgm:cxn modelId="{C122C5F9-A6B3-444F-9397-6A7FA902932A}" type="presParOf" srcId="{E25249D1-35A1-4B35-B41A-2B6A3D8680A4}" destId="{16D4F5AB-1222-429E-A562-548809556136}" srcOrd="1" destOrd="0" presId="urn:microsoft.com/office/officeart/2005/8/layout/hierarchy4"/>
    <dgm:cxn modelId="{549B1805-7EA9-425F-B8F0-6E98A973E7DF}" type="presParOf" srcId="{E25249D1-35A1-4B35-B41A-2B6A3D8680A4}" destId="{E84F6ED3-168C-4B7E-8061-855FFDA32B36}" srcOrd="2" destOrd="0" presId="urn:microsoft.com/office/officeart/2005/8/layout/hierarchy4"/>
    <dgm:cxn modelId="{6B83E954-0B44-479C-887C-F21484BF0C01}" type="presParOf" srcId="{E84F6ED3-168C-4B7E-8061-855FFDA32B36}" destId="{79340676-2243-46DE-94D2-98C7A19045E6}" srcOrd="0" destOrd="0" presId="urn:microsoft.com/office/officeart/2005/8/layout/hierarchy4"/>
    <dgm:cxn modelId="{ACCF5DCC-FD19-43CC-8004-27E6C9339716}" type="presParOf" srcId="{79340676-2243-46DE-94D2-98C7A19045E6}" destId="{2D4228C2-C804-4E74-A599-523CB6314805}" srcOrd="0" destOrd="0" presId="urn:microsoft.com/office/officeart/2005/8/layout/hierarchy4"/>
    <dgm:cxn modelId="{E366EA6A-8055-4927-9D7D-9EB0DE93EFA8}" type="presParOf" srcId="{79340676-2243-46DE-94D2-98C7A19045E6}" destId="{FD0755C7-153C-4113-B93C-0280B1B56736}" srcOrd="1" destOrd="0" presId="urn:microsoft.com/office/officeart/2005/8/layout/hierarchy4"/>
    <dgm:cxn modelId="{24980E39-BC5C-44C7-A471-B1BBBEA530CA}" type="presParOf" srcId="{E84F6ED3-168C-4B7E-8061-855FFDA32B36}" destId="{38A960E2-AA55-4969-A5B5-B71195C2927E}" srcOrd="1" destOrd="0" presId="urn:microsoft.com/office/officeart/2005/8/layout/hierarchy4"/>
    <dgm:cxn modelId="{27126621-0A0F-4BFB-95C4-45DED80939B0}" type="presParOf" srcId="{E84F6ED3-168C-4B7E-8061-855FFDA32B36}" destId="{5402239C-1C86-46CB-8EA6-E627185E944B}" srcOrd="2" destOrd="0" presId="urn:microsoft.com/office/officeart/2005/8/layout/hierarchy4"/>
    <dgm:cxn modelId="{BB7E88EE-4584-476B-8117-D6B92DFEDBAB}" type="presParOf" srcId="{5402239C-1C86-46CB-8EA6-E627185E944B}" destId="{107A3FDF-4533-4CBB-8A42-27AE295C0E88}" srcOrd="0" destOrd="0" presId="urn:microsoft.com/office/officeart/2005/8/layout/hierarchy4"/>
    <dgm:cxn modelId="{5332986E-D03F-45D6-8944-CEDF6712DE3F}" type="presParOf" srcId="{5402239C-1C86-46CB-8EA6-E627185E944B}" destId="{32EE6501-D4F5-40D5-8D64-B4D0151C7285}" srcOrd="1" destOrd="0" presId="urn:microsoft.com/office/officeart/2005/8/layout/hierarchy4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EDF4FE4-6CF1-4C33-94E6-55EFB6C8A96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Fernando Jaramillo de Zafra</a:t>
          </a:r>
          <a:endParaRPr lang="es-CO" sz="2400" i="1" dirty="0"/>
        </a:p>
      </dgm:t>
    </dgm:pt>
    <dgm:pt modelId="{32B3C0DE-D96F-4C5B-A95E-04C3B664EE3C}" type="parTrans" cxnId="{0FF20460-CE78-459A-A762-32112FD7B98D}">
      <dgm:prSet/>
      <dgm:spPr/>
      <dgm:t>
        <a:bodyPr/>
        <a:lstStyle/>
        <a:p>
          <a:endParaRPr lang="es-CO"/>
        </a:p>
      </dgm:t>
    </dgm:pt>
    <dgm:pt modelId="{752A19ED-C45D-40B4-A0FB-A08791248EBD}" type="sibTrans" cxnId="{0FF20460-CE78-459A-A762-32112FD7B98D}">
      <dgm:prSet/>
      <dgm:spPr/>
      <dgm:t>
        <a:bodyPr/>
        <a:lstStyle/>
        <a:p>
          <a:endParaRPr lang="es-CO"/>
        </a:p>
      </dgm:t>
    </dgm:pt>
    <dgm:pt modelId="{FC4DAB3F-F93F-43CC-B125-7FA6C69B38B3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baseline="0" dirty="0" smtClean="0"/>
            <a:t>Juan                               Jaramillo De  Andrade</a:t>
          </a:r>
          <a:endParaRPr lang="es-CO" sz="2000" baseline="0" dirty="0"/>
        </a:p>
      </dgm:t>
    </dgm:pt>
    <dgm:pt modelId="{49A4C111-CB2B-4876-AF1D-65C98C4326AC}" type="parTrans" cxnId="{FC9DB04A-6932-4D0F-B552-5B0685FC7858}">
      <dgm:prSet/>
      <dgm:spPr/>
      <dgm:t>
        <a:bodyPr/>
        <a:lstStyle/>
        <a:p>
          <a:endParaRPr lang="es-CO"/>
        </a:p>
      </dgm:t>
    </dgm:pt>
    <dgm:pt modelId="{4FEDDD39-B7EF-40F3-BF7C-3E3CC59D561D}" type="sibTrans" cxnId="{FC9DB04A-6932-4D0F-B552-5B0685FC7858}">
      <dgm:prSet/>
      <dgm:spPr/>
      <dgm:t>
        <a:bodyPr/>
        <a:lstStyle/>
        <a:p>
          <a:endParaRPr lang="es-CO"/>
        </a:p>
      </dgm:t>
    </dgm:pt>
    <dgm:pt modelId="{3A4D62A1-B5B2-4140-A395-DB45518F52A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6350"/>
      </dgm:spPr>
      <dgm:t>
        <a:bodyPr/>
        <a:lstStyle/>
        <a:p>
          <a:r>
            <a:rPr lang="es-CO" sz="2000" dirty="0" smtClean="0"/>
            <a:t>Juana                                                                                De Zafra </a:t>
          </a:r>
          <a:r>
            <a:rPr lang="es-CO" sz="2000" dirty="0" err="1" smtClean="0"/>
            <a:t>Taborda</a:t>
          </a:r>
          <a:endParaRPr lang="es-CO" sz="2000" dirty="0"/>
        </a:p>
      </dgm:t>
    </dgm:pt>
    <dgm:pt modelId="{2F24D170-63CA-4D08-BA29-64F0E49A98A0}" type="parTrans" cxnId="{0C977392-A814-4398-9054-48E83B8E8919}">
      <dgm:prSet/>
      <dgm:spPr/>
      <dgm:t>
        <a:bodyPr/>
        <a:lstStyle/>
        <a:p>
          <a:endParaRPr lang="es-CO"/>
        </a:p>
      </dgm:t>
    </dgm:pt>
    <dgm:pt modelId="{3BE78A42-AA4B-453A-AAA4-F059AD02D2F6}" type="sibTrans" cxnId="{0C977392-A814-4398-9054-48E83B8E8919}">
      <dgm:prSet/>
      <dgm:spPr/>
      <dgm:t>
        <a:bodyPr/>
        <a:lstStyle/>
        <a:p>
          <a:endParaRPr lang="es-CO"/>
        </a:p>
      </dgm:t>
    </dgm:pt>
    <dgm:pt modelId="{F76AC25C-B020-4A3F-B784-6D8596B35D0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baseline="0" dirty="0" smtClean="0"/>
            <a:t>Fernando De Zafra Fernández</a:t>
          </a:r>
          <a:endParaRPr lang="es-CO" sz="1800" baseline="0" dirty="0"/>
        </a:p>
      </dgm:t>
    </dgm:pt>
    <dgm:pt modelId="{89F50217-88F2-47AB-BD6F-5E5059794783}" type="parTrans" cxnId="{DE3909A4-3F83-4079-8849-A9F4610477AF}">
      <dgm:prSet/>
      <dgm:spPr/>
      <dgm:t>
        <a:bodyPr/>
        <a:lstStyle/>
        <a:p>
          <a:endParaRPr lang="es-CO"/>
        </a:p>
      </dgm:t>
    </dgm:pt>
    <dgm:pt modelId="{DF3D7544-6D9A-4F20-8863-F9B7F77EC7CE}" type="sibTrans" cxnId="{DE3909A4-3F83-4079-8849-A9F4610477AF}">
      <dgm:prSet/>
      <dgm:spPr/>
      <dgm:t>
        <a:bodyPr/>
        <a:lstStyle/>
        <a:p>
          <a:endParaRPr lang="es-CO"/>
        </a:p>
      </dgm:t>
    </dgm:pt>
    <dgm:pt modelId="{DBA164C9-62D2-43F5-A9C3-FFB2740FC62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baseline="0" dirty="0" smtClean="0"/>
            <a:t>Juana </a:t>
          </a:r>
          <a:r>
            <a:rPr lang="es-CO" sz="1800" baseline="0" dirty="0" err="1" smtClean="0"/>
            <a:t>Taborda</a:t>
          </a:r>
          <a:r>
            <a:rPr lang="es-CO" sz="1800" baseline="0" dirty="0" smtClean="0"/>
            <a:t> López De </a:t>
          </a:r>
          <a:r>
            <a:rPr lang="es-CO" sz="1800" baseline="0" dirty="0" err="1" smtClean="0"/>
            <a:t>Santofimia</a:t>
          </a:r>
          <a:endParaRPr lang="es-CO" sz="1800" baseline="0" dirty="0"/>
        </a:p>
      </dgm:t>
    </dgm:pt>
    <dgm:pt modelId="{622AD086-CC60-458E-BEBB-29883C021FE9}" type="parTrans" cxnId="{2486B511-E723-4947-80C7-3865A5C7528C}">
      <dgm:prSet/>
      <dgm:spPr/>
      <dgm:t>
        <a:bodyPr/>
        <a:lstStyle/>
        <a:p>
          <a:endParaRPr lang="es-CO"/>
        </a:p>
      </dgm:t>
    </dgm:pt>
    <dgm:pt modelId="{6D18E19F-6CE6-4F56-8088-F65A1DA54F62}" type="sibTrans" cxnId="{2486B511-E723-4947-80C7-3865A5C7528C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5F9D92AC-84B0-4A5D-AA75-A90190287CA9}" type="pres">
      <dgm:prSet presAssocID="{AEDF4FE4-6CF1-4C33-94E6-55EFB6C8A964}" presName="vertOne" presStyleCnt="0"/>
      <dgm:spPr/>
    </dgm:pt>
    <dgm:pt modelId="{4FBDA08B-2784-4CB9-A6C7-52959BC66855}" type="pres">
      <dgm:prSet presAssocID="{AEDF4FE4-6CF1-4C33-94E6-55EFB6C8A96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AAC0FA9-6215-46D7-AC37-A3B1F7C9A754}" type="pres">
      <dgm:prSet presAssocID="{AEDF4FE4-6CF1-4C33-94E6-55EFB6C8A964}" presName="parTransOne" presStyleCnt="0"/>
      <dgm:spPr/>
    </dgm:pt>
    <dgm:pt modelId="{2AE0CFD0-1C62-4B51-BC6C-AA3B464E701C}" type="pres">
      <dgm:prSet presAssocID="{AEDF4FE4-6CF1-4C33-94E6-55EFB6C8A964}" presName="horzOne" presStyleCnt="0"/>
      <dgm:spPr/>
    </dgm:pt>
    <dgm:pt modelId="{4F8DF9B6-3F38-442B-A01C-E2EB1862CBCA}" type="pres">
      <dgm:prSet presAssocID="{FC4DAB3F-F93F-43CC-B125-7FA6C69B38B3}" presName="vertTwo" presStyleCnt="0"/>
      <dgm:spPr/>
    </dgm:pt>
    <dgm:pt modelId="{FFA10C4C-27A2-4F21-B269-A24FFD2B37BB}" type="pres">
      <dgm:prSet presAssocID="{FC4DAB3F-F93F-43CC-B125-7FA6C69B38B3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9202DA9-9EFA-441D-B093-F0712BDBB42F}" type="pres">
      <dgm:prSet presAssocID="{FC4DAB3F-F93F-43CC-B125-7FA6C69B38B3}" presName="horzTwo" presStyleCnt="0"/>
      <dgm:spPr/>
    </dgm:pt>
    <dgm:pt modelId="{2682EC1D-E6EF-496B-AC15-DA9ED96D954A}" type="pres">
      <dgm:prSet presAssocID="{4FEDDD39-B7EF-40F3-BF7C-3E3CC59D561D}" presName="sibSpaceTwo" presStyleCnt="0"/>
      <dgm:spPr/>
    </dgm:pt>
    <dgm:pt modelId="{5AEA1EDF-92C6-44B5-B393-25139607401C}" type="pres">
      <dgm:prSet presAssocID="{3A4D62A1-B5B2-4140-A395-DB45518F52A0}" presName="vertTwo" presStyleCnt="0"/>
      <dgm:spPr/>
    </dgm:pt>
    <dgm:pt modelId="{6E8FF146-8CC7-49F3-B560-B8D324B57B60}" type="pres">
      <dgm:prSet presAssocID="{3A4D62A1-B5B2-4140-A395-DB45518F52A0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79441D7-E329-4039-911C-93F9EF7D263F}" type="pres">
      <dgm:prSet presAssocID="{3A4D62A1-B5B2-4140-A395-DB45518F52A0}" presName="parTransTwo" presStyleCnt="0"/>
      <dgm:spPr/>
    </dgm:pt>
    <dgm:pt modelId="{CE965BAF-5C25-418E-BBE7-B290C1AF9B74}" type="pres">
      <dgm:prSet presAssocID="{3A4D62A1-B5B2-4140-A395-DB45518F52A0}" presName="horzTwo" presStyleCnt="0"/>
      <dgm:spPr/>
    </dgm:pt>
    <dgm:pt modelId="{ADC5E08C-1726-4511-85C1-8A3E2D148996}" type="pres">
      <dgm:prSet presAssocID="{F76AC25C-B020-4A3F-B784-6D8596B35D0A}" presName="vertThree" presStyleCnt="0"/>
      <dgm:spPr/>
    </dgm:pt>
    <dgm:pt modelId="{CD172AFC-9FDC-42BB-89B0-BA0E93EEC46C}" type="pres">
      <dgm:prSet presAssocID="{F76AC25C-B020-4A3F-B784-6D8596B35D0A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2CD58A0-0AA4-47E0-B3FA-C60EE6BFEC5C}" type="pres">
      <dgm:prSet presAssocID="{F76AC25C-B020-4A3F-B784-6D8596B35D0A}" presName="horzThree" presStyleCnt="0"/>
      <dgm:spPr/>
    </dgm:pt>
    <dgm:pt modelId="{DE68181D-4ACC-4C8B-9673-4745756F0294}" type="pres">
      <dgm:prSet presAssocID="{DF3D7544-6D9A-4F20-8863-F9B7F77EC7CE}" presName="sibSpaceThree" presStyleCnt="0"/>
      <dgm:spPr/>
    </dgm:pt>
    <dgm:pt modelId="{9DA36A79-5A4A-44F2-BCD3-726BAEB6096E}" type="pres">
      <dgm:prSet presAssocID="{DBA164C9-62D2-43F5-A9C3-FFB2740FC627}" presName="vertThree" presStyleCnt="0"/>
      <dgm:spPr/>
    </dgm:pt>
    <dgm:pt modelId="{C042BAD9-9D9A-4677-9E32-404F3B1E8C4F}" type="pres">
      <dgm:prSet presAssocID="{DBA164C9-62D2-43F5-A9C3-FFB2740FC627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EF81BBA-2FF5-4D13-BB29-5E4817FFBC8A}" type="pres">
      <dgm:prSet presAssocID="{DBA164C9-62D2-43F5-A9C3-FFB2740FC627}" presName="horzThree" presStyleCnt="0"/>
      <dgm:spPr/>
    </dgm:pt>
  </dgm:ptLst>
  <dgm:cxnLst>
    <dgm:cxn modelId="{B5DFD3A4-ABB2-4F4F-8F5D-09E538C7EFBC}" type="presOf" srcId="{10ED40AF-DFB1-4943-B6DB-2A904FAA918A}" destId="{E75BF49A-0BBD-418B-A465-D5C73CDDC862}" srcOrd="0" destOrd="0" presId="urn:microsoft.com/office/officeart/2005/8/layout/hierarchy4"/>
    <dgm:cxn modelId="{FC9DB04A-6932-4D0F-B552-5B0685FC7858}" srcId="{AEDF4FE4-6CF1-4C33-94E6-55EFB6C8A964}" destId="{FC4DAB3F-F93F-43CC-B125-7FA6C69B38B3}" srcOrd="0" destOrd="0" parTransId="{49A4C111-CB2B-4876-AF1D-65C98C4326AC}" sibTransId="{4FEDDD39-B7EF-40F3-BF7C-3E3CC59D561D}"/>
    <dgm:cxn modelId="{74A90D12-39CA-4D96-8FE7-A83AA416A3C5}" type="presOf" srcId="{DBA164C9-62D2-43F5-A9C3-FFB2740FC627}" destId="{C042BAD9-9D9A-4677-9E32-404F3B1E8C4F}" srcOrd="0" destOrd="0" presId="urn:microsoft.com/office/officeart/2005/8/layout/hierarchy4"/>
    <dgm:cxn modelId="{489BA783-C3B7-48EB-9028-22BD605FDDC1}" type="presOf" srcId="{3A4D62A1-B5B2-4140-A395-DB45518F52A0}" destId="{6E8FF146-8CC7-49F3-B560-B8D324B57B60}" srcOrd="0" destOrd="0" presId="urn:microsoft.com/office/officeart/2005/8/layout/hierarchy4"/>
    <dgm:cxn modelId="{0FF20460-CE78-459A-A762-32112FD7B98D}" srcId="{10ED40AF-DFB1-4943-B6DB-2A904FAA918A}" destId="{AEDF4FE4-6CF1-4C33-94E6-55EFB6C8A964}" srcOrd="0" destOrd="0" parTransId="{32B3C0DE-D96F-4C5B-A95E-04C3B664EE3C}" sibTransId="{752A19ED-C45D-40B4-A0FB-A08791248EBD}"/>
    <dgm:cxn modelId="{553ACAE2-FEE4-4D21-8C9C-7F2DD6BBE80B}" type="presOf" srcId="{AEDF4FE4-6CF1-4C33-94E6-55EFB6C8A964}" destId="{4FBDA08B-2784-4CB9-A6C7-52959BC66855}" srcOrd="0" destOrd="0" presId="urn:microsoft.com/office/officeart/2005/8/layout/hierarchy4"/>
    <dgm:cxn modelId="{2486B511-E723-4947-80C7-3865A5C7528C}" srcId="{3A4D62A1-B5B2-4140-A395-DB45518F52A0}" destId="{DBA164C9-62D2-43F5-A9C3-FFB2740FC627}" srcOrd="1" destOrd="0" parTransId="{622AD086-CC60-458E-BEBB-29883C021FE9}" sibTransId="{6D18E19F-6CE6-4F56-8088-F65A1DA54F62}"/>
    <dgm:cxn modelId="{1FA6542A-0ECF-4075-8663-125FC5E2405D}" type="presOf" srcId="{F76AC25C-B020-4A3F-B784-6D8596B35D0A}" destId="{CD172AFC-9FDC-42BB-89B0-BA0E93EEC46C}" srcOrd="0" destOrd="0" presId="urn:microsoft.com/office/officeart/2005/8/layout/hierarchy4"/>
    <dgm:cxn modelId="{DD6E4628-2BD8-415E-867F-F25770761C33}" type="presOf" srcId="{FC4DAB3F-F93F-43CC-B125-7FA6C69B38B3}" destId="{FFA10C4C-27A2-4F21-B269-A24FFD2B37BB}" srcOrd="0" destOrd="0" presId="urn:microsoft.com/office/officeart/2005/8/layout/hierarchy4"/>
    <dgm:cxn modelId="{0C977392-A814-4398-9054-48E83B8E8919}" srcId="{AEDF4FE4-6CF1-4C33-94E6-55EFB6C8A964}" destId="{3A4D62A1-B5B2-4140-A395-DB45518F52A0}" srcOrd="1" destOrd="0" parTransId="{2F24D170-63CA-4D08-BA29-64F0E49A98A0}" sibTransId="{3BE78A42-AA4B-453A-AAA4-F059AD02D2F6}"/>
    <dgm:cxn modelId="{DE3909A4-3F83-4079-8849-A9F4610477AF}" srcId="{3A4D62A1-B5B2-4140-A395-DB45518F52A0}" destId="{F76AC25C-B020-4A3F-B784-6D8596B35D0A}" srcOrd="0" destOrd="0" parTransId="{89F50217-88F2-47AB-BD6F-5E5059794783}" sibTransId="{DF3D7544-6D9A-4F20-8863-F9B7F77EC7CE}"/>
    <dgm:cxn modelId="{A4B64116-6C23-4258-A81C-F4124650910D}" type="presParOf" srcId="{E75BF49A-0BBD-418B-A465-D5C73CDDC862}" destId="{5F9D92AC-84B0-4A5D-AA75-A90190287CA9}" srcOrd="0" destOrd="0" presId="urn:microsoft.com/office/officeart/2005/8/layout/hierarchy4"/>
    <dgm:cxn modelId="{F9A9A038-E7E0-463E-ADFF-77CB46DEF4DE}" type="presParOf" srcId="{5F9D92AC-84B0-4A5D-AA75-A90190287CA9}" destId="{4FBDA08B-2784-4CB9-A6C7-52959BC66855}" srcOrd="0" destOrd="0" presId="urn:microsoft.com/office/officeart/2005/8/layout/hierarchy4"/>
    <dgm:cxn modelId="{8882AA47-BAC0-467A-AA9F-9F1DB39F7738}" type="presParOf" srcId="{5F9D92AC-84B0-4A5D-AA75-A90190287CA9}" destId="{FAAC0FA9-6215-46D7-AC37-A3B1F7C9A754}" srcOrd="1" destOrd="0" presId="urn:microsoft.com/office/officeart/2005/8/layout/hierarchy4"/>
    <dgm:cxn modelId="{F21838DD-4CD8-44FC-9AE4-C5B75645BFD6}" type="presParOf" srcId="{5F9D92AC-84B0-4A5D-AA75-A90190287CA9}" destId="{2AE0CFD0-1C62-4B51-BC6C-AA3B464E701C}" srcOrd="2" destOrd="0" presId="urn:microsoft.com/office/officeart/2005/8/layout/hierarchy4"/>
    <dgm:cxn modelId="{44218B8B-D419-405A-84CC-10BBCB4314CF}" type="presParOf" srcId="{2AE0CFD0-1C62-4B51-BC6C-AA3B464E701C}" destId="{4F8DF9B6-3F38-442B-A01C-E2EB1862CBCA}" srcOrd="0" destOrd="0" presId="urn:microsoft.com/office/officeart/2005/8/layout/hierarchy4"/>
    <dgm:cxn modelId="{A8A5C0C5-3F44-4B04-965F-61E418DC7E56}" type="presParOf" srcId="{4F8DF9B6-3F38-442B-A01C-E2EB1862CBCA}" destId="{FFA10C4C-27A2-4F21-B269-A24FFD2B37BB}" srcOrd="0" destOrd="0" presId="urn:microsoft.com/office/officeart/2005/8/layout/hierarchy4"/>
    <dgm:cxn modelId="{FFEDD15E-9925-43CB-A8E2-000513420625}" type="presParOf" srcId="{4F8DF9B6-3F38-442B-A01C-E2EB1862CBCA}" destId="{79202DA9-9EFA-441D-B093-F0712BDBB42F}" srcOrd="1" destOrd="0" presId="urn:microsoft.com/office/officeart/2005/8/layout/hierarchy4"/>
    <dgm:cxn modelId="{2CD42806-9FB2-48D7-8AE1-F8FE4137542C}" type="presParOf" srcId="{2AE0CFD0-1C62-4B51-BC6C-AA3B464E701C}" destId="{2682EC1D-E6EF-496B-AC15-DA9ED96D954A}" srcOrd="1" destOrd="0" presId="urn:microsoft.com/office/officeart/2005/8/layout/hierarchy4"/>
    <dgm:cxn modelId="{26FFB1C3-B36D-49F7-8FE8-517DE1126842}" type="presParOf" srcId="{2AE0CFD0-1C62-4B51-BC6C-AA3B464E701C}" destId="{5AEA1EDF-92C6-44B5-B393-25139607401C}" srcOrd="2" destOrd="0" presId="urn:microsoft.com/office/officeart/2005/8/layout/hierarchy4"/>
    <dgm:cxn modelId="{0DB424AA-3216-486B-9FE5-81FC470C6619}" type="presParOf" srcId="{5AEA1EDF-92C6-44B5-B393-25139607401C}" destId="{6E8FF146-8CC7-49F3-B560-B8D324B57B60}" srcOrd="0" destOrd="0" presId="urn:microsoft.com/office/officeart/2005/8/layout/hierarchy4"/>
    <dgm:cxn modelId="{EEE26C9F-E3F6-4B9E-93E9-A3189C2304B2}" type="presParOf" srcId="{5AEA1EDF-92C6-44B5-B393-25139607401C}" destId="{979441D7-E329-4039-911C-93F9EF7D263F}" srcOrd="1" destOrd="0" presId="urn:microsoft.com/office/officeart/2005/8/layout/hierarchy4"/>
    <dgm:cxn modelId="{8F38B6D0-7D9F-4321-A1E0-2F65DB35EC5C}" type="presParOf" srcId="{5AEA1EDF-92C6-44B5-B393-25139607401C}" destId="{CE965BAF-5C25-418E-BBE7-B290C1AF9B74}" srcOrd="2" destOrd="0" presId="urn:microsoft.com/office/officeart/2005/8/layout/hierarchy4"/>
    <dgm:cxn modelId="{5F4CF0FD-5904-434F-82A9-5FFEC64BE233}" type="presParOf" srcId="{CE965BAF-5C25-418E-BBE7-B290C1AF9B74}" destId="{ADC5E08C-1726-4511-85C1-8A3E2D148996}" srcOrd="0" destOrd="0" presId="urn:microsoft.com/office/officeart/2005/8/layout/hierarchy4"/>
    <dgm:cxn modelId="{D1B351AB-EE56-45D9-A3C9-552BEA332D17}" type="presParOf" srcId="{ADC5E08C-1726-4511-85C1-8A3E2D148996}" destId="{CD172AFC-9FDC-42BB-89B0-BA0E93EEC46C}" srcOrd="0" destOrd="0" presId="urn:microsoft.com/office/officeart/2005/8/layout/hierarchy4"/>
    <dgm:cxn modelId="{2A9853B5-A89B-4768-BC72-8C7CFAA2BC8E}" type="presParOf" srcId="{ADC5E08C-1726-4511-85C1-8A3E2D148996}" destId="{72CD58A0-0AA4-47E0-B3FA-C60EE6BFEC5C}" srcOrd="1" destOrd="0" presId="urn:microsoft.com/office/officeart/2005/8/layout/hierarchy4"/>
    <dgm:cxn modelId="{ECCB7901-1C57-46D6-9CFB-36D67DAA591B}" type="presParOf" srcId="{CE965BAF-5C25-418E-BBE7-B290C1AF9B74}" destId="{DE68181D-4ACC-4C8B-9673-4745756F0294}" srcOrd="1" destOrd="0" presId="urn:microsoft.com/office/officeart/2005/8/layout/hierarchy4"/>
    <dgm:cxn modelId="{65132F12-1215-49FE-A2A5-F4D07DC283ED}" type="presParOf" srcId="{CE965BAF-5C25-418E-BBE7-B290C1AF9B74}" destId="{9DA36A79-5A4A-44F2-BCD3-726BAEB6096E}" srcOrd="2" destOrd="0" presId="urn:microsoft.com/office/officeart/2005/8/layout/hierarchy4"/>
    <dgm:cxn modelId="{BF39A665-5BFE-448F-A3DE-F66AE977C60E}" type="presParOf" srcId="{9DA36A79-5A4A-44F2-BCD3-726BAEB6096E}" destId="{C042BAD9-9D9A-4677-9E32-404F3B1E8C4F}" srcOrd="0" destOrd="0" presId="urn:microsoft.com/office/officeart/2005/8/layout/hierarchy4"/>
    <dgm:cxn modelId="{8FDF6DDA-D4C3-47D7-BD76-002FDD019A8A}" type="presParOf" srcId="{9DA36A79-5A4A-44F2-BCD3-726BAEB6096E}" destId="{FEF81BBA-2FF5-4D13-BB29-5E4817FFBC8A}" srcOrd="1" destOrd="0" presId="urn:microsoft.com/office/officeart/2005/8/layout/hierarchy4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EDF4FE4-6CF1-4C33-94E6-55EFB6C8A96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María </a:t>
          </a:r>
          <a:r>
            <a:rPr lang="es-CO" sz="2400" i="1" dirty="0" err="1" smtClean="0"/>
            <a:t>Castrillón</a:t>
          </a:r>
          <a:r>
            <a:rPr lang="es-CO" sz="2400" i="1" dirty="0" smtClean="0"/>
            <a:t> Heredia</a:t>
          </a:r>
          <a:endParaRPr lang="es-CO" sz="2400" i="1" dirty="0"/>
        </a:p>
      </dgm:t>
    </dgm:pt>
    <dgm:pt modelId="{32B3C0DE-D96F-4C5B-A95E-04C3B664EE3C}" type="parTrans" cxnId="{0FF20460-CE78-459A-A762-32112FD7B98D}">
      <dgm:prSet/>
      <dgm:spPr/>
      <dgm:t>
        <a:bodyPr/>
        <a:lstStyle/>
        <a:p>
          <a:endParaRPr lang="es-CO"/>
        </a:p>
      </dgm:t>
    </dgm:pt>
    <dgm:pt modelId="{752A19ED-C45D-40B4-A0FB-A08791248EBD}" type="sibTrans" cxnId="{0FF20460-CE78-459A-A762-32112FD7B98D}">
      <dgm:prSet/>
      <dgm:spPr/>
      <dgm:t>
        <a:bodyPr/>
        <a:lstStyle/>
        <a:p>
          <a:endParaRPr lang="es-CO"/>
        </a:p>
      </dgm:t>
    </dgm:pt>
    <dgm:pt modelId="{FC4DAB3F-F93F-43CC-B125-7FA6C69B38B3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baseline="0" dirty="0" smtClean="0"/>
            <a:t>Diego Álvarez de </a:t>
          </a:r>
          <a:r>
            <a:rPr lang="es-CO" sz="1800" baseline="0" dirty="0" err="1" smtClean="0"/>
            <a:t>Castrillón</a:t>
          </a:r>
          <a:endParaRPr lang="es-CO" sz="1800" baseline="0" dirty="0"/>
        </a:p>
      </dgm:t>
    </dgm:pt>
    <dgm:pt modelId="{49A4C111-CB2B-4876-AF1D-65C98C4326AC}" type="parTrans" cxnId="{FC9DB04A-6932-4D0F-B552-5B0685FC7858}">
      <dgm:prSet/>
      <dgm:spPr/>
      <dgm:t>
        <a:bodyPr/>
        <a:lstStyle/>
        <a:p>
          <a:endParaRPr lang="es-CO"/>
        </a:p>
      </dgm:t>
    </dgm:pt>
    <dgm:pt modelId="{4FEDDD39-B7EF-40F3-BF7C-3E3CC59D561D}" type="sibTrans" cxnId="{FC9DB04A-6932-4D0F-B552-5B0685FC7858}">
      <dgm:prSet/>
      <dgm:spPr/>
      <dgm:t>
        <a:bodyPr/>
        <a:lstStyle/>
        <a:p>
          <a:endParaRPr lang="es-CO"/>
        </a:p>
      </dgm:t>
    </dgm:pt>
    <dgm:pt modelId="{3A4D62A1-B5B2-4140-A395-DB45518F52A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dirty="0" smtClean="0"/>
            <a:t>Catalina Blandón de Heredia</a:t>
          </a:r>
          <a:endParaRPr lang="es-CO" sz="2000" dirty="0"/>
        </a:p>
      </dgm:t>
    </dgm:pt>
    <dgm:pt modelId="{2F24D170-63CA-4D08-BA29-64F0E49A98A0}" type="parTrans" cxnId="{0C977392-A814-4398-9054-48E83B8E8919}">
      <dgm:prSet/>
      <dgm:spPr/>
      <dgm:t>
        <a:bodyPr/>
        <a:lstStyle/>
        <a:p>
          <a:endParaRPr lang="es-CO"/>
        </a:p>
      </dgm:t>
    </dgm:pt>
    <dgm:pt modelId="{3BE78A42-AA4B-453A-AAA4-F059AD02D2F6}" type="sibTrans" cxnId="{0C977392-A814-4398-9054-48E83B8E8919}">
      <dgm:prSet/>
      <dgm:spPr/>
      <dgm:t>
        <a:bodyPr/>
        <a:lstStyle/>
        <a:p>
          <a:endParaRPr lang="es-CO"/>
        </a:p>
      </dgm:t>
    </dgm:pt>
    <dgm:pt modelId="{F76AC25C-B020-4A3F-B784-6D8596B35D0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baseline="0" dirty="0" smtClean="0"/>
            <a:t>Nicolás Blandón</a:t>
          </a:r>
          <a:endParaRPr lang="es-CO" sz="1800" baseline="0" dirty="0"/>
        </a:p>
      </dgm:t>
    </dgm:pt>
    <dgm:pt modelId="{89F50217-88F2-47AB-BD6F-5E5059794783}" type="parTrans" cxnId="{DE3909A4-3F83-4079-8849-A9F4610477AF}">
      <dgm:prSet/>
      <dgm:spPr/>
      <dgm:t>
        <a:bodyPr/>
        <a:lstStyle/>
        <a:p>
          <a:endParaRPr lang="es-CO"/>
        </a:p>
      </dgm:t>
    </dgm:pt>
    <dgm:pt modelId="{DF3D7544-6D9A-4F20-8863-F9B7F77EC7CE}" type="sibTrans" cxnId="{DE3909A4-3F83-4079-8849-A9F4610477AF}">
      <dgm:prSet/>
      <dgm:spPr/>
      <dgm:t>
        <a:bodyPr/>
        <a:lstStyle/>
        <a:p>
          <a:endParaRPr lang="es-CO"/>
        </a:p>
      </dgm:t>
    </dgm:pt>
    <dgm:pt modelId="{DBA164C9-62D2-43F5-A9C3-FFB2740FC62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baseline="0" dirty="0" smtClean="0"/>
            <a:t>Catalina de Heredia</a:t>
          </a:r>
          <a:endParaRPr lang="es-CO" sz="1800" baseline="0" dirty="0"/>
        </a:p>
      </dgm:t>
    </dgm:pt>
    <dgm:pt modelId="{622AD086-CC60-458E-BEBB-29883C021FE9}" type="parTrans" cxnId="{2486B511-E723-4947-80C7-3865A5C7528C}">
      <dgm:prSet/>
      <dgm:spPr/>
      <dgm:t>
        <a:bodyPr/>
        <a:lstStyle/>
        <a:p>
          <a:endParaRPr lang="es-CO"/>
        </a:p>
      </dgm:t>
    </dgm:pt>
    <dgm:pt modelId="{6D18E19F-6CE6-4F56-8088-F65A1DA54F62}" type="sibTrans" cxnId="{2486B511-E723-4947-80C7-3865A5C7528C}">
      <dgm:prSet/>
      <dgm:spPr/>
      <dgm:t>
        <a:bodyPr/>
        <a:lstStyle/>
        <a:p>
          <a:endParaRPr lang="es-CO"/>
        </a:p>
      </dgm:t>
    </dgm:pt>
    <dgm:pt modelId="{A519482F-BE28-4425-B54A-F0B9F30C1DF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800" dirty="0" smtClean="0"/>
            <a:t>Juan Ruiz</a:t>
          </a:r>
          <a:endParaRPr lang="es-CO" sz="1800" dirty="0"/>
        </a:p>
      </dgm:t>
    </dgm:pt>
    <dgm:pt modelId="{108A0870-AEA7-4C70-BCAE-6CB10819516F}" type="parTrans" cxnId="{7F626B40-8FC4-4312-97CE-8DFBBEDDFE4A}">
      <dgm:prSet/>
      <dgm:spPr/>
      <dgm:t>
        <a:bodyPr/>
        <a:lstStyle/>
        <a:p>
          <a:endParaRPr lang="es-CO"/>
        </a:p>
      </dgm:t>
    </dgm:pt>
    <dgm:pt modelId="{47C356F3-2E2F-4CAC-B8A1-7E7EBF26B521}" type="sibTrans" cxnId="{7F626B40-8FC4-4312-97CE-8DFBBEDDFE4A}">
      <dgm:prSet/>
      <dgm:spPr/>
      <dgm:t>
        <a:bodyPr/>
        <a:lstStyle/>
        <a:p>
          <a:endParaRPr lang="es-CO"/>
        </a:p>
      </dgm:t>
    </dgm:pt>
    <dgm:pt modelId="{A659BFAD-9645-4E06-A1CC-DB3E3BB01BF8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tx1"/>
        </a:solidFill>
      </dgm:spPr>
      <dgm:t>
        <a:bodyPr/>
        <a:lstStyle/>
        <a:p>
          <a:endParaRPr lang="es-CO"/>
        </a:p>
      </dgm:t>
    </dgm:pt>
    <dgm:pt modelId="{4AF44669-8E3E-48DB-9944-4CF325CC9B4E}" type="parTrans" cxnId="{C596CE26-CF6E-4A3E-BBD3-839FC9D33DAB}">
      <dgm:prSet/>
      <dgm:spPr/>
      <dgm:t>
        <a:bodyPr/>
        <a:lstStyle/>
        <a:p>
          <a:endParaRPr lang="es-CO"/>
        </a:p>
      </dgm:t>
    </dgm:pt>
    <dgm:pt modelId="{414FDD63-36C6-461C-B0ED-8D47922436A9}" type="sibTrans" cxnId="{C596CE26-CF6E-4A3E-BBD3-839FC9D33DAB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5F9D92AC-84B0-4A5D-AA75-A90190287CA9}" type="pres">
      <dgm:prSet presAssocID="{AEDF4FE4-6CF1-4C33-94E6-55EFB6C8A964}" presName="vertOne" presStyleCnt="0"/>
      <dgm:spPr/>
    </dgm:pt>
    <dgm:pt modelId="{4FBDA08B-2784-4CB9-A6C7-52959BC66855}" type="pres">
      <dgm:prSet presAssocID="{AEDF4FE4-6CF1-4C33-94E6-55EFB6C8A96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AAC0FA9-6215-46D7-AC37-A3B1F7C9A754}" type="pres">
      <dgm:prSet presAssocID="{AEDF4FE4-6CF1-4C33-94E6-55EFB6C8A964}" presName="parTransOne" presStyleCnt="0"/>
      <dgm:spPr/>
    </dgm:pt>
    <dgm:pt modelId="{2AE0CFD0-1C62-4B51-BC6C-AA3B464E701C}" type="pres">
      <dgm:prSet presAssocID="{AEDF4FE4-6CF1-4C33-94E6-55EFB6C8A964}" presName="horzOne" presStyleCnt="0"/>
      <dgm:spPr/>
    </dgm:pt>
    <dgm:pt modelId="{4F8DF9B6-3F38-442B-A01C-E2EB1862CBCA}" type="pres">
      <dgm:prSet presAssocID="{FC4DAB3F-F93F-43CC-B125-7FA6C69B38B3}" presName="vertTwo" presStyleCnt="0"/>
      <dgm:spPr/>
    </dgm:pt>
    <dgm:pt modelId="{FFA10C4C-27A2-4F21-B269-A24FFD2B37BB}" type="pres">
      <dgm:prSet presAssocID="{FC4DAB3F-F93F-43CC-B125-7FA6C69B38B3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9202DA9-9EFA-441D-B093-F0712BDBB42F}" type="pres">
      <dgm:prSet presAssocID="{FC4DAB3F-F93F-43CC-B125-7FA6C69B38B3}" presName="horzTwo" presStyleCnt="0"/>
      <dgm:spPr/>
    </dgm:pt>
    <dgm:pt modelId="{2682EC1D-E6EF-496B-AC15-DA9ED96D954A}" type="pres">
      <dgm:prSet presAssocID="{4FEDDD39-B7EF-40F3-BF7C-3E3CC59D561D}" presName="sibSpaceTwo" presStyleCnt="0"/>
      <dgm:spPr/>
    </dgm:pt>
    <dgm:pt modelId="{5AEA1EDF-92C6-44B5-B393-25139607401C}" type="pres">
      <dgm:prSet presAssocID="{3A4D62A1-B5B2-4140-A395-DB45518F52A0}" presName="vertTwo" presStyleCnt="0"/>
      <dgm:spPr/>
    </dgm:pt>
    <dgm:pt modelId="{6E8FF146-8CC7-49F3-B560-B8D324B57B60}" type="pres">
      <dgm:prSet presAssocID="{3A4D62A1-B5B2-4140-A395-DB45518F52A0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79441D7-E329-4039-911C-93F9EF7D263F}" type="pres">
      <dgm:prSet presAssocID="{3A4D62A1-B5B2-4140-A395-DB45518F52A0}" presName="parTransTwo" presStyleCnt="0"/>
      <dgm:spPr/>
    </dgm:pt>
    <dgm:pt modelId="{CE965BAF-5C25-418E-BBE7-B290C1AF9B74}" type="pres">
      <dgm:prSet presAssocID="{3A4D62A1-B5B2-4140-A395-DB45518F52A0}" presName="horzTwo" presStyleCnt="0"/>
      <dgm:spPr/>
    </dgm:pt>
    <dgm:pt modelId="{ADC5E08C-1726-4511-85C1-8A3E2D148996}" type="pres">
      <dgm:prSet presAssocID="{F76AC25C-B020-4A3F-B784-6D8596B35D0A}" presName="vertThree" presStyleCnt="0"/>
      <dgm:spPr/>
    </dgm:pt>
    <dgm:pt modelId="{CD172AFC-9FDC-42BB-89B0-BA0E93EEC46C}" type="pres">
      <dgm:prSet presAssocID="{F76AC25C-B020-4A3F-B784-6D8596B35D0A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2CD58A0-0AA4-47E0-B3FA-C60EE6BFEC5C}" type="pres">
      <dgm:prSet presAssocID="{F76AC25C-B020-4A3F-B784-6D8596B35D0A}" presName="horzThree" presStyleCnt="0"/>
      <dgm:spPr/>
    </dgm:pt>
    <dgm:pt modelId="{DE68181D-4ACC-4C8B-9673-4745756F0294}" type="pres">
      <dgm:prSet presAssocID="{DF3D7544-6D9A-4F20-8863-F9B7F77EC7CE}" presName="sibSpaceThree" presStyleCnt="0"/>
      <dgm:spPr/>
    </dgm:pt>
    <dgm:pt modelId="{9DA36A79-5A4A-44F2-BCD3-726BAEB6096E}" type="pres">
      <dgm:prSet presAssocID="{DBA164C9-62D2-43F5-A9C3-FFB2740FC627}" presName="vertThree" presStyleCnt="0"/>
      <dgm:spPr/>
    </dgm:pt>
    <dgm:pt modelId="{C042BAD9-9D9A-4677-9E32-404F3B1E8C4F}" type="pres">
      <dgm:prSet presAssocID="{DBA164C9-62D2-43F5-A9C3-FFB2740FC627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72CF40B-F477-4CD8-9708-65EA291E7D83}" type="pres">
      <dgm:prSet presAssocID="{DBA164C9-62D2-43F5-A9C3-FFB2740FC627}" presName="parTransThree" presStyleCnt="0"/>
      <dgm:spPr/>
    </dgm:pt>
    <dgm:pt modelId="{FEF81BBA-2FF5-4D13-BB29-5E4817FFBC8A}" type="pres">
      <dgm:prSet presAssocID="{DBA164C9-62D2-43F5-A9C3-FFB2740FC627}" presName="horzThree" presStyleCnt="0"/>
      <dgm:spPr/>
    </dgm:pt>
    <dgm:pt modelId="{9911FE52-6523-44C2-8678-B8503353AD0E}" type="pres">
      <dgm:prSet presAssocID="{A519482F-BE28-4425-B54A-F0B9F30C1DFC}" presName="vertFour" presStyleCnt="0">
        <dgm:presLayoutVars>
          <dgm:chPref val="3"/>
        </dgm:presLayoutVars>
      </dgm:prSet>
      <dgm:spPr/>
    </dgm:pt>
    <dgm:pt modelId="{51E1A42B-B899-4C71-AB38-3465D3DA705D}" type="pres">
      <dgm:prSet presAssocID="{A519482F-BE28-4425-B54A-F0B9F30C1DFC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5E49BF2-4823-457A-ACED-E11EE2E93E92}" type="pres">
      <dgm:prSet presAssocID="{A519482F-BE28-4425-B54A-F0B9F30C1DFC}" presName="horzFour" presStyleCnt="0"/>
      <dgm:spPr/>
    </dgm:pt>
    <dgm:pt modelId="{DC09F0E8-89D7-45E1-8043-1204708BD9AD}" type="pres">
      <dgm:prSet presAssocID="{47C356F3-2E2F-4CAC-B8A1-7E7EBF26B521}" presName="sibSpaceFour" presStyleCnt="0"/>
      <dgm:spPr/>
    </dgm:pt>
    <dgm:pt modelId="{5E6F5982-EDFC-4663-A8DB-9EEFD057518C}" type="pres">
      <dgm:prSet presAssocID="{A659BFAD-9645-4E06-A1CC-DB3E3BB01BF8}" presName="vertFour" presStyleCnt="0">
        <dgm:presLayoutVars>
          <dgm:chPref val="3"/>
        </dgm:presLayoutVars>
      </dgm:prSet>
      <dgm:spPr/>
    </dgm:pt>
    <dgm:pt modelId="{FEFA0A8E-3F66-4399-A47E-561F190D8C0D}" type="pres">
      <dgm:prSet presAssocID="{A659BFAD-9645-4E06-A1CC-DB3E3BB01BF8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25E3C79-135D-415F-8101-5AAC3CD14CE1}" type="pres">
      <dgm:prSet presAssocID="{A659BFAD-9645-4E06-A1CC-DB3E3BB01BF8}" presName="horzFour" presStyleCnt="0"/>
      <dgm:spPr/>
    </dgm:pt>
  </dgm:ptLst>
  <dgm:cxnLst>
    <dgm:cxn modelId="{FC9DB04A-6932-4D0F-B552-5B0685FC7858}" srcId="{AEDF4FE4-6CF1-4C33-94E6-55EFB6C8A964}" destId="{FC4DAB3F-F93F-43CC-B125-7FA6C69B38B3}" srcOrd="0" destOrd="0" parTransId="{49A4C111-CB2B-4876-AF1D-65C98C4326AC}" sibTransId="{4FEDDD39-B7EF-40F3-BF7C-3E3CC59D561D}"/>
    <dgm:cxn modelId="{7F626B40-8FC4-4312-97CE-8DFBBEDDFE4A}" srcId="{DBA164C9-62D2-43F5-A9C3-FFB2740FC627}" destId="{A519482F-BE28-4425-B54A-F0B9F30C1DFC}" srcOrd="0" destOrd="0" parTransId="{108A0870-AEA7-4C70-BCAE-6CB10819516F}" sibTransId="{47C356F3-2E2F-4CAC-B8A1-7E7EBF26B521}"/>
    <dgm:cxn modelId="{4DC32075-3A14-4C59-9E9D-D762EF7DBC00}" type="presOf" srcId="{10ED40AF-DFB1-4943-B6DB-2A904FAA918A}" destId="{E75BF49A-0BBD-418B-A465-D5C73CDDC862}" srcOrd="0" destOrd="0" presId="urn:microsoft.com/office/officeart/2005/8/layout/hierarchy4"/>
    <dgm:cxn modelId="{72A90847-A5F1-4887-ABB6-7E15F27D28DA}" type="presOf" srcId="{F76AC25C-B020-4A3F-B784-6D8596B35D0A}" destId="{CD172AFC-9FDC-42BB-89B0-BA0E93EEC46C}" srcOrd="0" destOrd="0" presId="urn:microsoft.com/office/officeart/2005/8/layout/hierarchy4"/>
    <dgm:cxn modelId="{0FF20460-CE78-459A-A762-32112FD7B98D}" srcId="{10ED40AF-DFB1-4943-B6DB-2A904FAA918A}" destId="{AEDF4FE4-6CF1-4C33-94E6-55EFB6C8A964}" srcOrd="0" destOrd="0" parTransId="{32B3C0DE-D96F-4C5B-A95E-04C3B664EE3C}" sibTransId="{752A19ED-C45D-40B4-A0FB-A08791248EBD}"/>
    <dgm:cxn modelId="{2486B511-E723-4947-80C7-3865A5C7528C}" srcId="{3A4D62A1-B5B2-4140-A395-DB45518F52A0}" destId="{DBA164C9-62D2-43F5-A9C3-FFB2740FC627}" srcOrd="1" destOrd="0" parTransId="{622AD086-CC60-458E-BEBB-29883C021FE9}" sibTransId="{6D18E19F-6CE6-4F56-8088-F65A1DA54F62}"/>
    <dgm:cxn modelId="{01A8F287-EB6D-42B1-B219-8A80D9EDB526}" type="presOf" srcId="{A659BFAD-9645-4E06-A1CC-DB3E3BB01BF8}" destId="{FEFA0A8E-3F66-4399-A47E-561F190D8C0D}" srcOrd="0" destOrd="0" presId="urn:microsoft.com/office/officeart/2005/8/layout/hierarchy4"/>
    <dgm:cxn modelId="{B1278CD3-9868-43FB-A27C-23C022224732}" type="presOf" srcId="{3A4D62A1-B5B2-4140-A395-DB45518F52A0}" destId="{6E8FF146-8CC7-49F3-B560-B8D324B57B60}" srcOrd="0" destOrd="0" presId="urn:microsoft.com/office/officeart/2005/8/layout/hierarchy4"/>
    <dgm:cxn modelId="{90F7214B-2559-451C-B0AB-F3A7E9DB6DC4}" type="presOf" srcId="{DBA164C9-62D2-43F5-A9C3-FFB2740FC627}" destId="{C042BAD9-9D9A-4677-9E32-404F3B1E8C4F}" srcOrd="0" destOrd="0" presId="urn:microsoft.com/office/officeart/2005/8/layout/hierarchy4"/>
    <dgm:cxn modelId="{C5FEE79B-2030-470B-8271-4A54BA8B1A97}" type="presOf" srcId="{A519482F-BE28-4425-B54A-F0B9F30C1DFC}" destId="{51E1A42B-B899-4C71-AB38-3465D3DA705D}" srcOrd="0" destOrd="0" presId="urn:microsoft.com/office/officeart/2005/8/layout/hierarchy4"/>
    <dgm:cxn modelId="{0C977392-A814-4398-9054-48E83B8E8919}" srcId="{AEDF4FE4-6CF1-4C33-94E6-55EFB6C8A964}" destId="{3A4D62A1-B5B2-4140-A395-DB45518F52A0}" srcOrd="1" destOrd="0" parTransId="{2F24D170-63CA-4D08-BA29-64F0E49A98A0}" sibTransId="{3BE78A42-AA4B-453A-AAA4-F059AD02D2F6}"/>
    <dgm:cxn modelId="{4F641E3F-F609-49CA-8276-B3898FA4F5CF}" type="presOf" srcId="{AEDF4FE4-6CF1-4C33-94E6-55EFB6C8A964}" destId="{4FBDA08B-2784-4CB9-A6C7-52959BC66855}" srcOrd="0" destOrd="0" presId="urn:microsoft.com/office/officeart/2005/8/layout/hierarchy4"/>
    <dgm:cxn modelId="{9B0CE6F4-B653-4E87-9503-72ADD7BBEA54}" type="presOf" srcId="{FC4DAB3F-F93F-43CC-B125-7FA6C69B38B3}" destId="{FFA10C4C-27A2-4F21-B269-A24FFD2B37BB}" srcOrd="0" destOrd="0" presId="urn:microsoft.com/office/officeart/2005/8/layout/hierarchy4"/>
    <dgm:cxn modelId="{DE3909A4-3F83-4079-8849-A9F4610477AF}" srcId="{3A4D62A1-B5B2-4140-A395-DB45518F52A0}" destId="{F76AC25C-B020-4A3F-B784-6D8596B35D0A}" srcOrd="0" destOrd="0" parTransId="{89F50217-88F2-47AB-BD6F-5E5059794783}" sibTransId="{DF3D7544-6D9A-4F20-8863-F9B7F77EC7CE}"/>
    <dgm:cxn modelId="{C596CE26-CF6E-4A3E-BBD3-839FC9D33DAB}" srcId="{DBA164C9-62D2-43F5-A9C3-FFB2740FC627}" destId="{A659BFAD-9645-4E06-A1CC-DB3E3BB01BF8}" srcOrd="1" destOrd="0" parTransId="{4AF44669-8E3E-48DB-9944-4CF325CC9B4E}" sibTransId="{414FDD63-36C6-461C-B0ED-8D47922436A9}"/>
    <dgm:cxn modelId="{66B83C6B-17AE-4C2D-BC2F-0C24C510DD83}" type="presParOf" srcId="{E75BF49A-0BBD-418B-A465-D5C73CDDC862}" destId="{5F9D92AC-84B0-4A5D-AA75-A90190287CA9}" srcOrd="0" destOrd="0" presId="urn:microsoft.com/office/officeart/2005/8/layout/hierarchy4"/>
    <dgm:cxn modelId="{954880F3-9C01-41AA-9E67-C4F1F66A82BB}" type="presParOf" srcId="{5F9D92AC-84B0-4A5D-AA75-A90190287CA9}" destId="{4FBDA08B-2784-4CB9-A6C7-52959BC66855}" srcOrd="0" destOrd="0" presId="urn:microsoft.com/office/officeart/2005/8/layout/hierarchy4"/>
    <dgm:cxn modelId="{0F45821D-018C-4B84-9183-42EEFD54DBAF}" type="presParOf" srcId="{5F9D92AC-84B0-4A5D-AA75-A90190287CA9}" destId="{FAAC0FA9-6215-46D7-AC37-A3B1F7C9A754}" srcOrd="1" destOrd="0" presId="urn:microsoft.com/office/officeart/2005/8/layout/hierarchy4"/>
    <dgm:cxn modelId="{5DA97D47-5BF8-4B71-83DA-DEFFBD0501DA}" type="presParOf" srcId="{5F9D92AC-84B0-4A5D-AA75-A90190287CA9}" destId="{2AE0CFD0-1C62-4B51-BC6C-AA3B464E701C}" srcOrd="2" destOrd="0" presId="urn:microsoft.com/office/officeart/2005/8/layout/hierarchy4"/>
    <dgm:cxn modelId="{C2E32F40-E15C-4A92-810E-81996F87A200}" type="presParOf" srcId="{2AE0CFD0-1C62-4B51-BC6C-AA3B464E701C}" destId="{4F8DF9B6-3F38-442B-A01C-E2EB1862CBCA}" srcOrd="0" destOrd="0" presId="urn:microsoft.com/office/officeart/2005/8/layout/hierarchy4"/>
    <dgm:cxn modelId="{C6A31068-0563-4BA0-A06D-D7E0AF53B6A3}" type="presParOf" srcId="{4F8DF9B6-3F38-442B-A01C-E2EB1862CBCA}" destId="{FFA10C4C-27A2-4F21-B269-A24FFD2B37BB}" srcOrd="0" destOrd="0" presId="urn:microsoft.com/office/officeart/2005/8/layout/hierarchy4"/>
    <dgm:cxn modelId="{FE0E768A-7F8B-4EA7-BEA1-C1DFA29367A6}" type="presParOf" srcId="{4F8DF9B6-3F38-442B-A01C-E2EB1862CBCA}" destId="{79202DA9-9EFA-441D-B093-F0712BDBB42F}" srcOrd="1" destOrd="0" presId="urn:microsoft.com/office/officeart/2005/8/layout/hierarchy4"/>
    <dgm:cxn modelId="{CD85395F-9CA8-4581-8FB1-0DC7F8AFEDF9}" type="presParOf" srcId="{2AE0CFD0-1C62-4B51-BC6C-AA3B464E701C}" destId="{2682EC1D-E6EF-496B-AC15-DA9ED96D954A}" srcOrd="1" destOrd="0" presId="urn:microsoft.com/office/officeart/2005/8/layout/hierarchy4"/>
    <dgm:cxn modelId="{234EE60E-EDC5-4506-8D1E-6011F2C32072}" type="presParOf" srcId="{2AE0CFD0-1C62-4B51-BC6C-AA3B464E701C}" destId="{5AEA1EDF-92C6-44B5-B393-25139607401C}" srcOrd="2" destOrd="0" presId="urn:microsoft.com/office/officeart/2005/8/layout/hierarchy4"/>
    <dgm:cxn modelId="{894AB610-15DB-4396-B2CE-4163F03211B7}" type="presParOf" srcId="{5AEA1EDF-92C6-44B5-B393-25139607401C}" destId="{6E8FF146-8CC7-49F3-B560-B8D324B57B60}" srcOrd="0" destOrd="0" presId="urn:microsoft.com/office/officeart/2005/8/layout/hierarchy4"/>
    <dgm:cxn modelId="{94BD6775-D162-47F9-92D6-3D47892DE889}" type="presParOf" srcId="{5AEA1EDF-92C6-44B5-B393-25139607401C}" destId="{979441D7-E329-4039-911C-93F9EF7D263F}" srcOrd="1" destOrd="0" presId="urn:microsoft.com/office/officeart/2005/8/layout/hierarchy4"/>
    <dgm:cxn modelId="{967CEC60-BFA4-4760-87BE-0372A6434056}" type="presParOf" srcId="{5AEA1EDF-92C6-44B5-B393-25139607401C}" destId="{CE965BAF-5C25-418E-BBE7-B290C1AF9B74}" srcOrd="2" destOrd="0" presId="urn:microsoft.com/office/officeart/2005/8/layout/hierarchy4"/>
    <dgm:cxn modelId="{CD06DDDE-335F-45DC-A840-266503CE084B}" type="presParOf" srcId="{CE965BAF-5C25-418E-BBE7-B290C1AF9B74}" destId="{ADC5E08C-1726-4511-85C1-8A3E2D148996}" srcOrd="0" destOrd="0" presId="urn:microsoft.com/office/officeart/2005/8/layout/hierarchy4"/>
    <dgm:cxn modelId="{87EA7FAD-9ACB-4EAC-AEC6-1F2AFC1AD808}" type="presParOf" srcId="{ADC5E08C-1726-4511-85C1-8A3E2D148996}" destId="{CD172AFC-9FDC-42BB-89B0-BA0E93EEC46C}" srcOrd="0" destOrd="0" presId="urn:microsoft.com/office/officeart/2005/8/layout/hierarchy4"/>
    <dgm:cxn modelId="{8D1F3851-46B1-4941-B6A7-1C817191E925}" type="presParOf" srcId="{ADC5E08C-1726-4511-85C1-8A3E2D148996}" destId="{72CD58A0-0AA4-47E0-B3FA-C60EE6BFEC5C}" srcOrd="1" destOrd="0" presId="urn:microsoft.com/office/officeart/2005/8/layout/hierarchy4"/>
    <dgm:cxn modelId="{90949AE9-E108-4CA0-80AB-3BB4D2F7A143}" type="presParOf" srcId="{CE965BAF-5C25-418E-BBE7-B290C1AF9B74}" destId="{DE68181D-4ACC-4C8B-9673-4745756F0294}" srcOrd="1" destOrd="0" presId="urn:microsoft.com/office/officeart/2005/8/layout/hierarchy4"/>
    <dgm:cxn modelId="{10AB3BEE-388C-46EF-8D43-C906C06BEC2F}" type="presParOf" srcId="{CE965BAF-5C25-418E-BBE7-B290C1AF9B74}" destId="{9DA36A79-5A4A-44F2-BCD3-726BAEB6096E}" srcOrd="2" destOrd="0" presId="urn:microsoft.com/office/officeart/2005/8/layout/hierarchy4"/>
    <dgm:cxn modelId="{107453FB-4BAD-4433-B903-FA815A60DEED}" type="presParOf" srcId="{9DA36A79-5A4A-44F2-BCD3-726BAEB6096E}" destId="{C042BAD9-9D9A-4677-9E32-404F3B1E8C4F}" srcOrd="0" destOrd="0" presId="urn:microsoft.com/office/officeart/2005/8/layout/hierarchy4"/>
    <dgm:cxn modelId="{8BAEF187-A07B-4C1D-A2F8-F269DCFC7163}" type="presParOf" srcId="{9DA36A79-5A4A-44F2-BCD3-726BAEB6096E}" destId="{E72CF40B-F477-4CD8-9708-65EA291E7D83}" srcOrd="1" destOrd="0" presId="urn:microsoft.com/office/officeart/2005/8/layout/hierarchy4"/>
    <dgm:cxn modelId="{C05BC223-63A2-4578-9AE4-A1719DE67051}" type="presParOf" srcId="{9DA36A79-5A4A-44F2-BCD3-726BAEB6096E}" destId="{FEF81BBA-2FF5-4D13-BB29-5E4817FFBC8A}" srcOrd="2" destOrd="0" presId="urn:microsoft.com/office/officeart/2005/8/layout/hierarchy4"/>
    <dgm:cxn modelId="{3EED441C-28AC-4A8D-9616-9CD1D7195C37}" type="presParOf" srcId="{FEF81BBA-2FF5-4D13-BB29-5E4817FFBC8A}" destId="{9911FE52-6523-44C2-8678-B8503353AD0E}" srcOrd="0" destOrd="0" presId="urn:microsoft.com/office/officeart/2005/8/layout/hierarchy4"/>
    <dgm:cxn modelId="{533A6BB2-0315-4F08-9EBD-D22714198354}" type="presParOf" srcId="{9911FE52-6523-44C2-8678-B8503353AD0E}" destId="{51E1A42B-B899-4C71-AB38-3465D3DA705D}" srcOrd="0" destOrd="0" presId="urn:microsoft.com/office/officeart/2005/8/layout/hierarchy4"/>
    <dgm:cxn modelId="{A110AC5C-EEDB-42B1-AC74-EEB5F00F26A1}" type="presParOf" srcId="{9911FE52-6523-44C2-8678-B8503353AD0E}" destId="{05E49BF2-4823-457A-ACED-E11EE2E93E92}" srcOrd="1" destOrd="0" presId="urn:microsoft.com/office/officeart/2005/8/layout/hierarchy4"/>
    <dgm:cxn modelId="{EE7901FC-9651-4EAC-AD97-AAA9C9DA2185}" type="presParOf" srcId="{FEF81BBA-2FF5-4D13-BB29-5E4817FFBC8A}" destId="{DC09F0E8-89D7-45E1-8043-1204708BD9AD}" srcOrd="1" destOrd="0" presId="urn:microsoft.com/office/officeart/2005/8/layout/hierarchy4"/>
    <dgm:cxn modelId="{57C1C345-F944-40FB-851A-3EBB9F688DD9}" type="presParOf" srcId="{FEF81BBA-2FF5-4D13-BB29-5E4817FFBC8A}" destId="{5E6F5982-EDFC-4663-A8DB-9EEFD057518C}" srcOrd="2" destOrd="0" presId="urn:microsoft.com/office/officeart/2005/8/layout/hierarchy4"/>
    <dgm:cxn modelId="{661D4C00-FC11-4EC9-AA20-3BFFA0CF9C0D}" type="presParOf" srcId="{5E6F5982-EDFC-4663-A8DB-9EEFD057518C}" destId="{FEFA0A8E-3F66-4399-A47E-561F190D8C0D}" srcOrd="0" destOrd="0" presId="urn:microsoft.com/office/officeart/2005/8/layout/hierarchy4"/>
    <dgm:cxn modelId="{85229AFA-2174-4512-B605-166765164EFD}" type="presParOf" srcId="{5E6F5982-EDFC-4663-A8DB-9EEFD057518C}" destId="{B25E3C79-135D-415F-8101-5AAC3CD14CE1}" srcOrd="1" destOrd="0" presId="urn:microsoft.com/office/officeart/2005/8/layout/hierarchy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F999A27-108E-4159-BE80-8CFEE3D74D80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baseline="0" dirty="0" smtClean="0"/>
            <a:t>Benicio Ocho Uribe</a:t>
          </a:r>
          <a:endParaRPr lang="es-CO" sz="2400" i="1" baseline="0" dirty="0"/>
        </a:p>
      </dgm:t>
    </dgm:pt>
    <dgm:pt modelId="{403C1AF7-EC1D-492E-9385-71579D4BF363}" type="parTrans" cxnId="{E2DC8629-FA28-4123-929B-32212C0AB4B2}">
      <dgm:prSet/>
      <dgm:spPr/>
      <dgm:t>
        <a:bodyPr/>
        <a:lstStyle/>
        <a:p>
          <a:endParaRPr lang="es-CO"/>
        </a:p>
      </dgm:t>
    </dgm:pt>
    <dgm:pt modelId="{3FFE8D81-D257-45FC-84AC-2F417A7CC8E0}" type="sibTrans" cxnId="{E2DC8629-FA28-4123-929B-32212C0AB4B2}">
      <dgm:prSet/>
      <dgm:spPr/>
      <dgm:t>
        <a:bodyPr/>
        <a:lstStyle/>
        <a:p>
          <a:endParaRPr lang="es-CO"/>
        </a:p>
      </dgm:t>
    </dgm:pt>
    <dgm:pt modelId="{253D53A2-6341-495D-8663-D273FFBD0A42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baseline="0" dirty="0" smtClean="0"/>
            <a:t>Juan De Dios Ochoa Arango</a:t>
          </a:r>
          <a:endParaRPr lang="es-CO" sz="1800" baseline="0" dirty="0"/>
        </a:p>
      </dgm:t>
    </dgm:pt>
    <dgm:pt modelId="{88A2C647-5FC2-4445-8A88-4C3E65FD7F54}" type="parTrans" cxnId="{590AEA45-07DA-483A-ABE1-B90CD4E71962}">
      <dgm:prSet/>
      <dgm:spPr/>
      <dgm:t>
        <a:bodyPr/>
        <a:lstStyle/>
        <a:p>
          <a:endParaRPr lang="es-CO"/>
        </a:p>
      </dgm:t>
    </dgm:pt>
    <dgm:pt modelId="{5A842245-E765-4DDC-90FC-555EC6F2C812}" type="sibTrans" cxnId="{590AEA45-07DA-483A-ABE1-B90CD4E71962}">
      <dgm:prSet/>
      <dgm:spPr/>
      <dgm:t>
        <a:bodyPr/>
        <a:lstStyle/>
        <a:p>
          <a:endParaRPr lang="es-CO"/>
        </a:p>
      </dgm:t>
    </dgm:pt>
    <dgm:pt modelId="{1C037F5C-E688-4AE1-A918-4F3C7B0436B4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Lucas Javier Ochoa Tirado</a:t>
          </a:r>
          <a:endParaRPr lang="es-CO" sz="1400" dirty="0"/>
        </a:p>
      </dgm:t>
    </dgm:pt>
    <dgm:pt modelId="{58D7DAE4-FF79-4C0B-A90C-14BE58F7243F}" type="parTrans" cxnId="{0479FAA5-C90C-4A67-AF04-ED49727987B8}">
      <dgm:prSet/>
      <dgm:spPr/>
      <dgm:t>
        <a:bodyPr/>
        <a:lstStyle/>
        <a:p>
          <a:endParaRPr lang="es-CO"/>
        </a:p>
      </dgm:t>
    </dgm:pt>
    <dgm:pt modelId="{0169FC82-0B70-4AB4-87A2-875205A9EC2D}" type="sibTrans" cxnId="{0479FAA5-C90C-4A67-AF04-ED49727987B8}">
      <dgm:prSet/>
      <dgm:spPr/>
      <dgm:t>
        <a:bodyPr/>
        <a:lstStyle/>
        <a:p>
          <a:endParaRPr lang="es-CO"/>
        </a:p>
      </dgm:t>
    </dgm:pt>
    <dgm:pt modelId="{956FCCDE-B333-4594-8C13-E8646D55C44A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María Ignacia                       Arango Roldán</a:t>
          </a:r>
          <a:endParaRPr lang="es-CO" sz="1400" dirty="0"/>
        </a:p>
      </dgm:t>
    </dgm:pt>
    <dgm:pt modelId="{DBDA72A3-6B85-4D7B-A6C4-6EADDFEE283A}" type="parTrans" cxnId="{417AB3FE-81B3-4686-BE68-5EA4FB395501}">
      <dgm:prSet/>
      <dgm:spPr/>
      <dgm:t>
        <a:bodyPr/>
        <a:lstStyle/>
        <a:p>
          <a:endParaRPr lang="es-CO"/>
        </a:p>
      </dgm:t>
    </dgm:pt>
    <dgm:pt modelId="{58DCF97F-892A-472F-A019-1A2C47A1A437}" type="sibTrans" cxnId="{417AB3FE-81B3-4686-BE68-5EA4FB395501}">
      <dgm:prSet/>
      <dgm:spPr/>
      <dgm:t>
        <a:bodyPr/>
        <a:lstStyle/>
        <a:p>
          <a:endParaRPr lang="es-CO"/>
        </a:p>
      </dgm:t>
    </dgm:pt>
    <dgm:pt modelId="{E0DC655E-66E8-4443-AE28-8D99D1F2DACA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baseline="0" dirty="0" smtClean="0"/>
            <a:t>Petronila Uribe Restrepo</a:t>
          </a:r>
          <a:endParaRPr lang="es-CO" sz="1800" baseline="0" dirty="0"/>
        </a:p>
      </dgm:t>
    </dgm:pt>
    <dgm:pt modelId="{D0EADE4D-67A6-4DC4-A164-94CD0B19A387}" type="parTrans" cxnId="{F2C9849C-C4D7-41F0-927A-4811463D50BB}">
      <dgm:prSet/>
      <dgm:spPr/>
      <dgm:t>
        <a:bodyPr/>
        <a:lstStyle/>
        <a:p>
          <a:endParaRPr lang="es-CO"/>
        </a:p>
      </dgm:t>
    </dgm:pt>
    <dgm:pt modelId="{7DA61904-AC94-436B-8190-5BBFB0B7D86A}" type="sibTrans" cxnId="{F2C9849C-C4D7-41F0-927A-4811463D50BB}">
      <dgm:prSet/>
      <dgm:spPr/>
      <dgm:t>
        <a:bodyPr/>
        <a:lstStyle/>
        <a:p>
          <a:endParaRPr lang="es-CO"/>
        </a:p>
      </dgm:t>
    </dgm:pt>
    <dgm:pt modelId="{A5A0439B-9DF9-44BE-9726-CB54ED9BCAA6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Miguel María Aurelio                                             Uribe Vélez</a:t>
          </a:r>
          <a:endParaRPr lang="es-CO" sz="1400" dirty="0"/>
        </a:p>
      </dgm:t>
    </dgm:pt>
    <dgm:pt modelId="{D3D2AC93-0C44-40F4-A71C-452BBF6293C0}" type="parTrans" cxnId="{A91D6D1A-BFEC-4F83-A707-E324346A6E79}">
      <dgm:prSet/>
      <dgm:spPr/>
      <dgm:t>
        <a:bodyPr/>
        <a:lstStyle/>
        <a:p>
          <a:endParaRPr lang="es-CO"/>
        </a:p>
      </dgm:t>
    </dgm:pt>
    <dgm:pt modelId="{A5FC7D51-CE44-477D-A9B4-1EEBA1413B6C}" type="sibTrans" cxnId="{A91D6D1A-BFEC-4F83-A707-E324346A6E79}">
      <dgm:prSet/>
      <dgm:spPr/>
      <dgm:t>
        <a:bodyPr/>
        <a:lstStyle/>
        <a:p>
          <a:endParaRPr lang="es-CO"/>
        </a:p>
      </dgm:t>
    </dgm:pt>
    <dgm:pt modelId="{F040CA3D-F0CB-45F8-A7A8-99E8444C9BA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María Josefa                            Restrepo Vélez</a:t>
          </a:r>
          <a:endParaRPr lang="es-CO" sz="1400" dirty="0"/>
        </a:p>
      </dgm:t>
    </dgm:pt>
    <dgm:pt modelId="{07B846D4-FCF3-4D45-AC1C-A11DDDDF4906}" type="parTrans" cxnId="{FC03425A-8966-4BB8-843F-D5F9EA314076}">
      <dgm:prSet/>
      <dgm:spPr/>
      <dgm:t>
        <a:bodyPr/>
        <a:lstStyle/>
        <a:p>
          <a:endParaRPr lang="es-CO"/>
        </a:p>
      </dgm:t>
    </dgm:pt>
    <dgm:pt modelId="{E42F5556-E59A-4477-BFF5-B6C96C585844}" type="sibTrans" cxnId="{FC03425A-8966-4BB8-843F-D5F9EA314076}">
      <dgm:prSet/>
      <dgm:spPr/>
      <dgm:t>
        <a:bodyPr/>
        <a:lstStyle/>
        <a:p>
          <a:endParaRPr lang="es-CO"/>
        </a:p>
      </dgm:t>
    </dgm:pt>
    <dgm:pt modelId="{C97AD6D3-66EE-45B8-AE90-40B9CCA102F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José Nicolás Ochoa Zapata           </a:t>
          </a:r>
          <a:r>
            <a:rPr lang="es-CO" sz="1200" dirty="0" smtClean="0">
              <a:sym typeface="Wingdings" pitchFamily="2" charset="2"/>
            </a:rPr>
            <a:t>D 4</a:t>
          </a:r>
          <a:endParaRPr lang="es-CO" sz="1200" dirty="0"/>
        </a:p>
      </dgm:t>
    </dgm:pt>
    <dgm:pt modelId="{8E2CD47D-BF64-4604-9A68-17B3A8227687}" type="parTrans" cxnId="{A815CE77-A67D-4A2C-B07E-B138D4B369DC}">
      <dgm:prSet/>
      <dgm:spPr/>
      <dgm:t>
        <a:bodyPr/>
        <a:lstStyle/>
        <a:p>
          <a:endParaRPr lang="es-CO"/>
        </a:p>
      </dgm:t>
    </dgm:pt>
    <dgm:pt modelId="{CF673D92-773E-4618-9DD7-1F05932DA205}" type="sibTrans" cxnId="{A815CE77-A67D-4A2C-B07E-B138D4B369DC}">
      <dgm:prSet/>
      <dgm:spPr/>
      <dgm:t>
        <a:bodyPr/>
        <a:lstStyle/>
        <a:p>
          <a:endParaRPr lang="es-CO"/>
        </a:p>
      </dgm:t>
    </dgm:pt>
    <dgm:pt modelId="{6892DBC0-9D68-487E-A0E9-DD27BE730FB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Manuel Arango Echeverri   </a:t>
          </a:r>
          <a:r>
            <a:rPr lang="es-CO" sz="1200" dirty="0" smtClean="0">
              <a:sym typeface="Wingdings" pitchFamily="2" charset="2"/>
            </a:rPr>
            <a:t> D 18/26</a:t>
          </a:r>
          <a:endParaRPr lang="es-CO" sz="1200" dirty="0"/>
        </a:p>
      </dgm:t>
    </dgm:pt>
    <dgm:pt modelId="{94B01AB5-BDE7-43C5-BC30-7D2E8FE8CA0C}" type="parTrans" cxnId="{3A513B4C-D1D5-4178-ADF3-D0E4AA38110A}">
      <dgm:prSet/>
      <dgm:spPr/>
      <dgm:t>
        <a:bodyPr/>
        <a:lstStyle/>
        <a:p>
          <a:endParaRPr lang="es-CO"/>
        </a:p>
      </dgm:t>
    </dgm:pt>
    <dgm:pt modelId="{CA94EA04-610D-4D18-B7BC-6DEF7BE9573F}" type="sibTrans" cxnId="{3A513B4C-D1D5-4178-ADF3-D0E4AA38110A}">
      <dgm:prSet/>
      <dgm:spPr/>
      <dgm:t>
        <a:bodyPr/>
        <a:lstStyle/>
        <a:p>
          <a:endParaRPr lang="es-CO"/>
        </a:p>
      </dgm:t>
    </dgm:pt>
    <dgm:pt modelId="{807510D7-03E3-4485-AA5F-D96F48A22D8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José Antonio Uribe Sánchez  </a:t>
          </a:r>
          <a:r>
            <a:rPr lang="es-CO" sz="1200" dirty="0" smtClean="0">
              <a:sym typeface="Wingdings" pitchFamily="2" charset="2"/>
            </a:rPr>
            <a:t> D 36/39/42</a:t>
          </a:r>
          <a:endParaRPr lang="es-CO" sz="1200" dirty="0"/>
        </a:p>
      </dgm:t>
    </dgm:pt>
    <dgm:pt modelId="{98337006-82E0-4AF4-B98F-421F59FA9F3C}" type="parTrans" cxnId="{3ED81DB3-5CA6-448B-B328-D294DADE7BAD}">
      <dgm:prSet/>
      <dgm:spPr/>
      <dgm:t>
        <a:bodyPr/>
        <a:lstStyle/>
        <a:p>
          <a:endParaRPr lang="es-CO"/>
        </a:p>
      </dgm:t>
    </dgm:pt>
    <dgm:pt modelId="{D150D15C-0FEC-4EAA-AD92-82CAD8142DA8}" type="sibTrans" cxnId="{3ED81DB3-5CA6-448B-B328-D294DADE7BAD}">
      <dgm:prSet/>
      <dgm:spPr/>
      <dgm:t>
        <a:bodyPr/>
        <a:lstStyle/>
        <a:p>
          <a:endParaRPr lang="es-CO"/>
        </a:p>
      </dgm:t>
    </dgm:pt>
    <dgm:pt modelId="{ABC46F32-5EEC-4B0C-8452-7E1E17F687E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José Vicente Restrepo Peláez </a:t>
          </a:r>
          <a:r>
            <a:rPr lang="es-CO" sz="1200" dirty="0" smtClean="0">
              <a:sym typeface="Wingdings" pitchFamily="2" charset="2"/>
            </a:rPr>
            <a:t>D  57 /60/63/66</a:t>
          </a:r>
          <a:endParaRPr lang="es-CO" sz="1200" dirty="0"/>
        </a:p>
      </dgm:t>
    </dgm:pt>
    <dgm:pt modelId="{B7E079BF-7606-474F-AB1C-C5FC1AC2DEC6}" type="parTrans" cxnId="{B2003C92-3E78-4116-9008-FA8895068FB7}">
      <dgm:prSet/>
      <dgm:spPr/>
      <dgm:t>
        <a:bodyPr/>
        <a:lstStyle/>
        <a:p>
          <a:endParaRPr lang="es-CO"/>
        </a:p>
      </dgm:t>
    </dgm:pt>
    <dgm:pt modelId="{A7724CD1-3E71-41A8-AE9D-D0078E373DBC}" type="sibTrans" cxnId="{B2003C92-3E78-4116-9008-FA8895068FB7}">
      <dgm:prSet/>
      <dgm:spPr/>
      <dgm:t>
        <a:bodyPr/>
        <a:lstStyle/>
        <a:p>
          <a:endParaRPr lang="es-CO"/>
        </a:p>
      </dgm:t>
    </dgm:pt>
    <dgm:pt modelId="{08B07280-BA90-4A2D-A056-C3A6918F3C3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Ignacia Tirado Zapata             </a:t>
          </a:r>
          <a:r>
            <a:rPr lang="es-CO" sz="1200" dirty="0" smtClean="0">
              <a:sym typeface="Wingdings" pitchFamily="2" charset="2"/>
            </a:rPr>
            <a:t> D 7</a:t>
          </a:r>
          <a:endParaRPr lang="es-CO" sz="1200" dirty="0"/>
        </a:p>
      </dgm:t>
    </dgm:pt>
    <dgm:pt modelId="{25DD333A-2BD1-4554-AAA0-17800684E4D9}" type="parTrans" cxnId="{3294C7EA-597B-485D-99F2-3490AF6D0897}">
      <dgm:prSet/>
      <dgm:spPr/>
      <dgm:t>
        <a:bodyPr/>
        <a:lstStyle/>
        <a:p>
          <a:endParaRPr lang="es-CO"/>
        </a:p>
      </dgm:t>
    </dgm:pt>
    <dgm:pt modelId="{CFEE7AB7-20BF-46B6-B148-226D2C82C811}" type="sibTrans" cxnId="{3294C7EA-597B-485D-99F2-3490AF6D0897}">
      <dgm:prSet/>
      <dgm:spPr/>
      <dgm:t>
        <a:bodyPr/>
        <a:lstStyle/>
        <a:p>
          <a:endParaRPr lang="es-CO"/>
        </a:p>
      </dgm:t>
    </dgm:pt>
    <dgm:pt modelId="{4519CF60-A007-4C41-87F9-24D017E8771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María Catalina Vélez Peláez    </a:t>
          </a:r>
          <a:r>
            <a:rPr lang="es-CO" sz="1200" dirty="0" smtClean="0">
              <a:sym typeface="Wingdings" pitchFamily="2" charset="2"/>
            </a:rPr>
            <a:t></a:t>
          </a:r>
          <a:r>
            <a:rPr lang="es-CO" sz="1200" dirty="0" smtClean="0"/>
            <a:t>D 6873/77</a:t>
          </a:r>
          <a:endParaRPr lang="es-CO" sz="1200" dirty="0"/>
        </a:p>
      </dgm:t>
    </dgm:pt>
    <dgm:pt modelId="{7DEB6EED-41C0-4EA0-86ED-E0A0BFADCE54}" type="parTrans" cxnId="{76C68293-1909-4A64-9D88-7D2A5293BC12}">
      <dgm:prSet/>
      <dgm:spPr/>
      <dgm:t>
        <a:bodyPr/>
        <a:lstStyle/>
        <a:p>
          <a:endParaRPr lang="es-CO"/>
        </a:p>
      </dgm:t>
    </dgm:pt>
    <dgm:pt modelId="{BB610ED4-43AE-41F8-865A-A2D913EBC8C6}" type="sibTrans" cxnId="{76C68293-1909-4A64-9D88-7D2A5293BC12}">
      <dgm:prSet/>
      <dgm:spPr/>
      <dgm:t>
        <a:bodyPr/>
        <a:lstStyle/>
        <a:p>
          <a:endParaRPr lang="es-CO"/>
        </a:p>
      </dgm:t>
    </dgm:pt>
    <dgm:pt modelId="{9E1BDB0B-AFA1-48C0-9D9E-4416FA3DEE9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Ángela María Roldán Montoya  </a:t>
          </a:r>
          <a:r>
            <a:rPr lang="es-CO" sz="1200" dirty="0" smtClean="0">
              <a:sym typeface="Wingdings" pitchFamily="2" charset="2"/>
            </a:rPr>
            <a:t> D 29/32</a:t>
          </a:r>
          <a:endParaRPr lang="es-CO" sz="1200" dirty="0" smtClean="0"/>
        </a:p>
      </dgm:t>
    </dgm:pt>
    <dgm:pt modelId="{77CCC430-77BC-44B4-AF4B-81F5A40C6002}" type="parTrans" cxnId="{A39CB2FF-43A9-490F-936E-631119D268C9}">
      <dgm:prSet/>
      <dgm:spPr/>
      <dgm:t>
        <a:bodyPr/>
        <a:lstStyle/>
        <a:p>
          <a:endParaRPr lang="es-CO"/>
        </a:p>
      </dgm:t>
    </dgm:pt>
    <dgm:pt modelId="{9DC90C60-65E9-42F3-A651-AC88810722C6}" type="sibTrans" cxnId="{A39CB2FF-43A9-490F-936E-631119D268C9}">
      <dgm:prSet/>
      <dgm:spPr/>
      <dgm:t>
        <a:bodyPr/>
        <a:lstStyle/>
        <a:p>
          <a:endParaRPr lang="es-CO"/>
        </a:p>
      </dgm:t>
    </dgm:pt>
    <dgm:pt modelId="{8FB66204-E51C-4CD8-865F-B82776D0537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Bárbara Rosalía Vélez Restrepo</a:t>
          </a:r>
          <a:r>
            <a:rPr lang="es-CO" sz="1200" dirty="0" smtClean="0">
              <a:sym typeface="Wingdings" pitchFamily="2" charset="2"/>
            </a:rPr>
            <a:t> D 46/51/54</a:t>
          </a:r>
          <a:endParaRPr lang="es-CO" sz="1200" dirty="0"/>
        </a:p>
      </dgm:t>
    </dgm:pt>
    <dgm:pt modelId="{8FC3EB04-99BB-4930-B477-69A962573B39}" type="parTrans" cxnId="{1122B9DE-5A98-48B2-B61B-50AFE92A5B06}">
      <dgm:prSet/>
      <dgm:spPr/>
      <dgm:t>
        <a:bodyPr/>
        <a:lstStyle/>
        <a:p>
          <a:endParaRPr lang="es-CO"/>
        </a:p>
      </dgm:t>
    </dgm:pt>
    <dgm:pt modelId="{D7A20F7F-57F9-4CFE-BC52-A442A7941841}" type="sibTrans" cxnId="{1122B9DE-5A98-48B2-B61B-50AFE92A5B06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807FE86-1840-4400-BC54-BE17327678C8}" type="pres">
      <dgm:prSet presAssocID="{AF999A27-108E-4159-BE80-8CFEE3D74D80}" presName="vertOne" presStyleCnt="0"/>
      <dgm:spPr/>
    </dgm:pt>
    <dgm:pt modelId="{F46FF331-AC3C-42A4-B302-D4F267FD3C46}" type="pres">
      <dgm:prSet presAssocID="{AF999A27-108E-4159-BE80-8CFEE3D74D80}" presName="txOne" presStyleLbl="node0" presStyleIdx="0" presStyleCnt="1" custLinFactNeighborX="-385" custLinFactNeighborY="-2748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17D8D73-65CB-46D3-8AE6-46E1D615D2D8}" type="pres">
      <dgm:prSet presAssocID="{AF999A27-108E-4159-BE80-8CFEE3D74D80}" presName="parTransOne" presStyleCnt="0"/>
      <dgm:spPr/>
    </dgm:pt>
    <dgm:pt modelId="{27B3484B-E079-4A62-BE67-18BCBB3F094A}" type="pres">
      <dgm:prSet presAssocID="{AF999A27-108E-4159-BE80-8CFEE3D74D80}" presName="horzOne" presStyleCnt="0"/>
      <dgm:spPr/>
    </dgm:pt>
    <dgm:pt modelId="{353A8D48-D5C4-424C-AD3F-BAB21D0D840C}" type="pres">
      <dgm:prSet presAssocID="{253D53A2-6341-495D-8663-D273FFBD0A42}" presName="vertTwo" presStyleCnt="0"/>
      <dgm:spPr/>
    </dgm:pt>
    <dgm:pt modelId="{31A2B716-B375-4B5F-9FB8-ACD44FA953B2}" type="pres">
      <dgm:prSet presAssocID="{253D53A2-6341-495D-8663-D273FFBD0A42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9D602EB-C09C-4DC8-A18C-6FC9E7082DB7}" type="pres">
      <dgm:prSet presAssocID="{253D53A2-6341-495D-8663-D273FFBD0A42}" presName="parTransTwo" presStyleCnt="0"/>
      <dgm:spPr/>
    </dgm:pt>
    <dgm:pt modelId="{002F2DB7-D2F4-4DE4-A23C-3314B7B06B9F}" type="pres">
      <dgm:prSet presAssocID="{253D53A2-6341-495D-8663-D273FFBD0A42}" presName="horzTwo" presStyleCnt="0"/>
      <dgm:spPr/>
    </dgm:pt>
    <dgm:pt modelId="{3A05DB2C-B10D-40DF-B66D-BEF5F2614566}" type="pres">
      <dgm:prSet presAssocID="{1C037F5C-E688-4AE1-A918-4F3C7B0436B4}" presName="vertThree" presStyleCnt="0"/>
      <dgm:spPr/>
    </dgm:pt>
    <dgm:pt modelId="{A5C04515-2E5B-43F3-991A-DC1DCCF043DD}" type="pres">
      <dgm:prSet presAssocID="{1C037F5C-E688-4AE1-A918-4F3C7B0436B4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6698805-B069-422A-8AF3-5E995E312462}" type="pres">
      <dgm:prSet presAssocID="{1C037F5C-E688-4AE1-A918-4F3C7B0436B4}" presName="parTransThree" presStyleCnt="0"/>
      <dgm:spPr/>
    </dgm:pt>
    <dgm:pt modelId="{BF84AC38-B137-4DCC-A47D-9535A888CC9D}" type="pres">
      <dgm:prSet presAssocID="{1C037F5C-E688-4AE1-A918-4F3C7B0436B4}" presName="horzThree" presStyleCnt="0"/>
      <dgm:spPr/>
    </dgm:pt>
    <dgm:pt modelId="{889A7864-19D7-4588-9659-DC89F4AEBCE6}" type="pres">
      <dgm:prSet presAssocID="{C97AD6D3-66EE-45B8-AE90-40B9CCA102FB}" presName="vertFour" presStyleCnt="0">
        <dgm:presLayoutVars>
          <dgm:chPref val="3"/>
        </dgm:presLayoutVars>
      </dgm:prSet>
      <dgm:spPr/>
    </dgm:pt>
    <dgm:pt modelId="{8E2636D9-AC98-47B7-8CA1-896B837DB1CF}" type="pres">
      <dgm:prSet presAssocID="{C97AD6D3-66EE-45B8-AE90-40B9CCA102FB}" presName="txFour" presStyleLbl="node4" presStyleIdx="0" presStyleCnt="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AC15B62-9898-4D28-BD85-A341223F9535}" type="pres">
      <dgm:prSet presAssocID="{C97AD6D3-66EE-45B8-AE90-40B9CCA102FB}" presName="horzFour" presStyleCnt="0"/>
      <dgm:spPr/>
    </dgm:pt>
    <dgm:pt modelId="{FE952497-49BF-4F15-A8F7-CA704A5849D3}" type="pres">
      <dgm:prSet presAssocID="{CF673D92-773E-4618-9DD7-1F05932DA205}" presName="sibSpaceFour" presStyleCnt="0"/>
      <dgm:spPr/>
    </dgm:pt>
    <dgm:pt modelId="{E25249D1-35A1-4B35-B41A-2B6A3D8680A4}" type="pres">
      <dgm:prSet presAssocID="{08B07280-BA90-4A2D-A056-C3A6918F3C3A}" presName="vertFour" presStyleCnt="0">
        <dgm:presLayoutVars>
          <dgm:chPref val="3"/>
        </dgm:presLayoutVars>
      </dgm:prSet>
      <dgm:spPr/>
    </dgm:pt>
    <dgm:pt modelId="{66733518-C4B7-4EFA-9D53-6C445EC10C43}" type="pres">
      <dgm:prSet presAssocID="{08B07280-BA90-4A2D-A056-C3A6918F3C3A}" presName="txFour" presStyleLbl="node4" presStyleIdx="1" presStyleCnt="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84F6ED3-168C-4B7E-8061-855FFDA32B36}" type="pres">
      <dgm:prSet presAssocID="{08B07280-BA90-4A2D-A056-C3A6918F3C3A}" presName="horzFour" presStyleCnt="0"/>
      <dgm:spPr/>
    </dgm:pt>
    <dgm:pt modelId="{3FEF126E-282D-4E22-899C-B093556CCCAE}" type="pres">
      <dgm:prSet presAssocID="{0169FC82-0B70-4AB4-87A2-875205A9EC2D}" presName="sibSpaceThree" presStyleCnt="0"/>
      <dgm:spPr/>
    </dgm:pt>
    <dgm:pt modelId="{CBB9DAFB-905A-4D21-A288-35A6517C93DE}" type="pres">
      <dgm:prSet presAssocID="{956FCCDE-B333-4594-8C13-E8646D55C44A}" presName="vertThree" presStyleCnt="0"/>
      <dgm:spPr/>
    </dgm:pt>
    <dgm:pt modelId="{42B1B752-DDEB-4CC2-B89C-17EC2941DFAF}" type="pres">
      <dgm:prSet presAssocID="{956FCCDE-B333-4594-8C13-E8646D55C44A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5932DCE-CEB1-4C75-ABAA-ED0865B02C6A}" type="pres">
      <dgm:prSet presAssocID="{956FCCDE-B333-4594-8C13-E8646D55C44A}" presName="parTransThree" presStyleCnt="0"/>
      <dgm:spPr/>
    </dgm:pt>
    <dgm:pt modelId="{95916702-1F45-446F-95DD-60AA59BA23C1}" type="pres">
      <dgm:prSet presAssocID="{956FCCDE-B333-4594-8C13-E8646D55C44A}" presName="horzThree" presStyleCnt="0"/>
      <dgm:spPr/>
    </dgm:pt>
    <dgm:pt modelId="{8BC06BEA-98B4-42D3-933C-EE0F289ABEE4}" type="pres">
      <dgm:prSet presAssocID="{6892DBC0-9D68-487E-A0E9-DD27BE730FBF}" presName="vertFour" presStyleCnt="0">
        <dgm:presLayoutVars>
          <dgm:chPref val="3"/>
        </dgm:presLayoutVars>
      </dgm:prSet>
      <dgm:spPr/>
    </dgm:pt>
    <dgm:pt modelId="{7CE6C414-1ECE-4703-861F-DBB8F6E99C59}" type="pres">
      <dgm:prSet presAssocID="{6892DBC0-9D68-487E-A0E9-DD27BE730FBF}" presName="txFour" presStyleLbl="node4" presStyleIdx="2" presStyleCnt="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64D8B98-0924-4D46-A311-0B8802EAFAED}" type="pres">
      <dgm:prSet presAssocID="{6892DBC0-9D68-487E-A0E9-DD27BE730FBF}" presName="horzFour" presStyleCnt="0"/>
      <dgm:spPr/>
    </dgm:pt>
    <dgm:pt modelId="{1F007E1C-5EA8-4A24-A58D-5DCE3F403EB2}" type="pres">
      <dgm:prSet presAssocID="{CA94EA04-610D-4D18-B7BC-6DEF7BE9573F}" presName="sibSpaceFour" presStyleCnt="0"/>
      <dgm:spPr/>
    </dgm:pt>
    <dgm:pt modelId="{3A53B2CF-703A-4DCA-99E6-08A7092DED69}" type="pres">
      <dgm:prSet presAssocID="{9E1BDB0B-AFA1-48C0-9D9E-4416FA3DEE93}" presName="vertFour" presStyleCnt="0">
        <dgm:presLayoutVars>
          <dgm:chPref val="3"/>
        </dgm:presLayoutVars>
      </dgm:prSet>
      <dgm:spPr/>
    </dgm:pt>
    <dgm:pt modelId="{76A85749-45B4-4EAF-97A6-F2F2F837784F}" type="pres">
      <dgm:prSet presAssocID="{9E1BDB0B-AFA1-48C0-9D9E-4416FA3DEE93}" presName="txFour" presStyleLbl="node4" presStyleIdx="3" presStyleCnt="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2915C23-10CC-407F-8690-0F9D6E632A71}" type="pres">
      <dgm:prSet presAssocID="{9E1BDB0B-AFA1-48C0-9D9E-4416FA3DEE93}" presName="horzFour" presStyleCnt="0"/>
      <dgm:spPr/>
    </dgm:pt>
    <dgm:pt modelId="{89C1F545-3710-4AB5-B8F8-91C1C625F001}" type="pres">
      <dgm:prSet presAssocID="{5A842245-E765-4DDC-90FC-555EC6F2C812}" presName="sibSpaceTwo" presStyleCnt="0"/>
      <dgm:spPr/>
    </dgm:pt>
    <dgm:pt modelId="{CFF5EE0E-ED68-4E2F-96A2-A347BEC04F73}" type="pres">
      <dgm:prSet presAssocID="{E0DC655E-66E8-4443-AE28-8D99D1F2DACA}" presName="vertTwo" presStyleCnt="0"/>
      <dgm:spPr/>
    </dgm:pt>
    <dgm:pt modelId="{69598B2A-2D58-48D5-AED7-ED3D75872D6C}" type="pres">
      <dgm:prSet presAssocID="{E0DC655E-66E8-4443-AE28-8D99D1F2DACA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34E4507-3A02-4A4D-A738-3288ED4C1572}" type="pres">
      <dgm:prSet presAssocID="{E0DC655E-66E8-4443-AE28-8D99D1F2DACA}" presName="parTransTwo" presStyleCnt="0"/>
      <dgm:spPr/>
    </dgm:pt>
    <dgm:pt modelId="{20926130-21FF-4A27-9610-15AD333A9609}" type="pres">
      <dgm:prSet presAssocID="{E0DC655E-66E8-4443-AE28-8D99D1F2DACA}" presName="horzTwo" presStyleCnt="0"/>
      <dgm:spPr/>
    </dgm:pt>
    <dgm:pt modelId="{114B5740-CEFB-4B1C-8A3D-A14941008578}" type="pres">
      <dgm:prSet presAssocID="{A5A0439B-9DF9-44BE-9726-CB54ED9BCAA6}" presName="vertThree" presStyleCnt="0"/>
      <dgm:spPr/>
    </dgm:pt>
    <dgm:pt modelId="{F53785FE-8F77-411A-A643-FF3C7BE6288B}" type="pres">
      <dgm:prSet presAssocID="{A5A0439B-9DF9-44BE-9726-CB54ED9BCAA6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C4CBADF-F8C9-444C-ADE7-532071717C02}" type="pres">
      <dgm:prSet presAssocID="{A5A0439B-9DF9-44BE-9726-CB54ED9BCAA6}" presName="parTransThree" presStyleCnt="0"/>
      <dgm:spPr/>
    </dgm:pt>
    <dgm:pt modelId="{2ED85E9A-BFD0-4A59-9FC8-C95AE71E6BD3}" type="pres">
      <dgm:prSet presAssocID="{A5A0439B-9DF9-44BE-9726-CB54ED9BCAA6}" presName="horzThree" presStyleCnt="0"/>
      <dgm:spPr/>
    </dgm:pt>
    <dgm:pt modelId="{F3F320FE-2A44-496A-BC2D-402D755D5B38}" type="pres">
      <dgm:prSet presAssocID="{807510D7-03E3-4485-AA5F-D96F48A22D85}" presName="vertFour" presStyleCnt="0">
        <dgm:presLayoutVars>
          <dgm:chPref val="3"/>
        </dgm:presLayoutVars>
      </dgm:prSet>
      <dgm:spPr/>
    </dgm:pt>
    <dgm:pt modelId="{9D81E926-361C-4EFC-AE1B-9672ADDDDFEF}" type="pres">
      <dgm:prSet presAssocID="{807510D7-03E3-4485-AA5F-D96F48A22D85}" presName="txFour" presStyleLbl="node4" presStyleIdx="4" presStyleCnt="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AAFBF3A-9BE3-4D29-9995-CE1D9AC352D6}" type="pres">
      <dgm:prSet presAssocID="{807510D7-03E3-4485-AA5F-D96F48A22D85}" presName="horzFour" presStyleCnt="0"/>
      <dgm:spPr/>
    </dgm:pt>
    <dgm:pt modelId="{D5893246-60D0-4C7A-9430-5EA7E4723C9A}" type="pres">
      <dgm:prSet presAssocID="{D150D15C-0FEC-4EAA-AD92-82CAD8142DA8}" presName="sibSpaceFour" presStyleCnt="0"/>
      <dgm:spPr/>
    </dgm:pt>
    <dgm:pt modelId="{F699770D-CB24-4F87-98F8-F067FAA726B6}" type="pres">
      <dgm:prSet presAssocID="{8FB66204-E51C-4CD8-865F-B82776D0537F}" presName="vertFour" presStyleCnt="0">
        <dgm:presLayoutVars>
          <dgm:chPref val="3"/>
        </dgm:presLayoutVars>
      </dgm:prSet>
      <dgm:spPr/>
    </dgm:pt>
    <dgm:pt modelId="{D868CF27-596A-4A83-B8A3-A27951C2D97E}" type="pres">
      <dgm:prSet presAssocID="{8FB66204-E51C-4CD8-865F-B82776D0537F}" presName="txFour" presStyleLbl="node4" presStyleIdx="5" presStyleCnt="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0689A0B-27C6-47BA-BE49-E21306954BF4}" type="pres">
      <dgm:prSet presAssocID="{8FB66204-E51C-4CD8-865F-B82776D0537F}" presName="horzFour" presStyleCnt="0"/>
      <dgm:spPr/>
    </dgm:pt>
    <dgm:pt modelId="{AC7BA89D-308D-4299-85F7-F34AACBCF9E8}" type="pres">
      <dgm:prSet presAssocID="{A5FC7D51-CE44-477D-A9B4-1EEBA1413B6C}" presName="sibSpaceThree" presStyleCnt="0"/>
      <dgm:spPr/>
    </dgm:pt>
    <dgm:pt modelId="{F27E6456-DDC7-4D18-845D-43F1AB75E247}" type="pres">
      <dgm:prSet presAssocID="{F040CA3D-F0CB-45F8-A7A8-99E8444C9BAE}" presName="vertThree" presStyleCnt="0"/>
      <dgm:spPr/>
    </dgm:pt>
    <dgm:pt modelId="{2F2D33A4-48FD-4899-A91B-15AB379F2BA2}" type="pres">
      <dgm:prSet presAssocID="{F040CA3D-F0CB-45F8-A7A8-99E8444C9BAE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BE90EA5-FC75-436F-B93A-804503C59692}" type="pres">
      <dgm:prSet presAssocID="{F040CA3D-F0CB-45F8-A7A8-99E8444C9BAE}" presName="parTransThree" presStyleCnt="0"/>
      <dgm:spPr/>
    </dgm:pt>
    <dgm:pt modelId="{CBA53981-AD57-4F19-8410-DE79DD07196F}" type="pres">
      <dgm:prSet presAssocID="{F040CA3D-F0CB-45F8-A7A8-99E8444C9BAE}" presName="horzThree" presStyleCnt="0"/>
      <dgm:spPr/>
    </dgm:pt>
    <dgm:pt modelId="{E555B598-F973-4F79-87A4-BE3BBB01B98C}" type="pres">
      <dgm:prSet presAssocID="{ABC46F32-5EEC-4B0C-8452-7E1E17F687E0}" presName="vertFour" presStyleCnt="0">
        <dgm:presLayoutVars>
          <dgm:chPref val="3"/>
        </dgm:presLayoutVars>
      </dgm:prSet>
      <dgm:spPr/>
    </dgm:pt>
    <dgm:pt modelId="{589F2136-FA2C-43F3-A6F2-1D604D11994A}" type="pres">
      <dgm:prSet presAssocID="{ABC46F32-5EEC-4B0C-8452-7E1E17F687E0}" presName="txFour" presStyleLbl="node4" presStyleIdx="6" presStyleCnt="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B44C01B-BC68-454B-96C8-4D6AE519788F}" type="pres">
      <dgm:prSet presAssocID="{ABC46F32-5EEC-4B0C-8452-7E1E17F687E0}" presName="horzFour" presStyleCnt="0"/>
      <dgm:spPr/>
    </dgm:pt>
    <dgm:pt modelId="{85C7DC6E-D2BA-4134-8A36-FD179C929F09}" type="pres">
      <dgm:prSet presAssocID="{A7724CD1-3E71-41A8-AE9D-D0078E373DBC}" presName="sibSpaceFour" presStyleCnt="0"/>
      <dgm:spPr/>
    </dgm:pt>
    <dgm:pt modelId="{0C7EC898-454C-4DEF-AC55-88FEC776C897}" type="pres">
      <dgm:prSet presAssocID="{4519CF60-A007-4C41-87F9-24D017E8771D}" presName="vertFour" presStyleCnt="0">
        <dgm:presLayoutVars>
          <dgm:chPref val="3"/>
        </dgm:presLayoutVars>
      </dgm:prSet>
      <dgm:spPr/>
    </dgm:pt>
    <dgm:pt modelId="{C8154015-3121-46A5-A215-6B29E36D01FC}" type="pres">
      <dgm:prSet presAssocID="{4519CF60-A007-4C41-87F9-24D017E8771D}" presName="txFour" presStyleLbl="node4" presStyleIdx="7" presStyleCnt="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20A3D2F-F47B-44D1-8912-9A16092D9371}" type="pres">
      <dgm:prSet presAssocID="{4519CF60-A007-4C41-87F9-24D017E8771D}" presName="horzFour" presStyleCnt="0"/>
      <dgm:spPr/>
    </dgm:pt>
  </dgm:ptLst>
  <dgm:cxnLst>
    <dgm:cxn modelId="{1C57D893-6A92-4ACA-A8DB-D735FB2AF5F6}" type="presOf" srcId="{AF999A27-108E-4159-BE80-8CFEE3D74D80}" destId="{F46FF331-AC3C-42A4-B302-D4F267FD3C46}" srcOrd="0" destOrd="0" presId="urn:microsoft.com/office/officeart/2005/8/layout/hierarchy4"/>
    <dgm:cxn modelId="{B2003C92-3E78-4116-9008-FA8895068FB7}" srcId="{F040CA3D-F0CB-45F8-A7A8-99E8444C9BAE}" destId="{ABC46F32-5EEC-4B0C-8452-7E1E17F687E0}" srcOrd="0" destOrd="0" parTransId="{B7E079BF-7606-474F-AB1C-C5FC1AC2DEC6}" sibTransId="{A7724CD1-3E71-41A8-AE9D-D0078E373DBC}"/>
    <dgm:cxn modelId="{7424DC01-7791-457D-B174-CF06A871E460}" type="presOf" srcId="{10ED40AF-DFB1-4943-B6DB-2A904FAA918A}" destId="{E75BF49A-0BBD-418B-A465-D5C73CDDC862}" srcOrd="0" destOrd="0" presId="urn:microsoft.com/office/officeart/2005/8/layout/hierarchy4"/>
    <dgm:cxn modelId="{417AB3FE-81B3-4686-BE68-5EA4FB395501}" srcId="{253D53A2-6341-495D-8663-D273FFBD0A42}" destId="{956FCCDE-B333-4594-8C13-E8646D55C44A}" srcOrd="1" destOrd="0" parTransId="{DBDA72A3-6B85-4D7B-A6C4-6EADDFEE283A}" sibTransId="{58DCF97F-892A-472F-A019-1A2C47A1A437}"/>
    <dgm:cxn modelId="{E2DC8629-FA28-4123-929B-32212C0AB4B2}" srcId="{10ED40AF-DFB1-4943-B6DB-2A904FAA918A}" destId="{AF999A27-108E-4159-BE80-8CFEE3D74D80}" srcOrd="0" destOrd="0" parTransId="{403C1AF7-EC1D-492E-9385-71579D4BF363}" sibTransId="{3FFE8D81-D257-45FC-84AC-2F417A7CC8E0}"/>
    <dgm:cxn modelId="{3294C7EA-597B-485D-99F2-3490AF6D0897}" srcId="{1C037F5C-E688-4AE1-A918-4F3C7B0436B4}" destId="{08B07280-BA90-4A2D-A056-C3A6918F3C3A}" srcOrd="1" destOrd="0" parTransId="{25DD333A-2BD1-4554-AAA0-17800684E4D9}" sibTransId="{CFEE7AB7-20BF-46B6-B148-226D2C82C811}"/>
    <dgm:cxn modelId="{68A0C7EC-2FF0-45CE-8DB6-263E7FAA0C64}" type="presOf" srcId="{956FCCDE-B333-4594-8C13-E8646D55C44A}" destId="{42B1B752-DDEB-4CC2-B89C-17EC2941DFAF}" srcOrd="0" destOrd="0" presId="urn:microsoft.com/office/officeart/2005/8/layout/hierarchy4"/>
    <dgm:cxn modelId="{D15F1E8B-C8A5-48EA-AECC-CB303AC310DA}" type="presOf" srcId="{08B07280-BA90-4A2D-A056-C3A6918F3C3A}" destId="{66733518-C4B7-4EFA-9D53-6C445EC10C43}" srcOrd="0" destOrd="0" presId="urn:microsoft.com/office/officeart/2005/8/layout/hierarchy4"/>
    <dgm:cxn modelId="{5101E99E-A8D4-480B-AD53-3A6E6E3A9C78}" type="presOf" srcId="{807510D7-03E3-4485-AA5F-D96F48A22D85}" destId="{9D81E926-361C-4EFC-AE1B-9672ADDDDFEF}" srcOrd="0" destOrd="0" presId="urn:microsoft.com/office/officeart/2005/8/layout/hierarchy4"/>
    <dgm:cxn modelId="{A815CE77-A67D-4A2C-B07E-B138D4B369DC}" srcId="{1C037F5C-E688-4AE1-A918-4F3C7B0436B4}" destId="{C97AD6D3-66EE-45B8-AE90-40B9CCA102FB}" srcOrd="0" destOrd="0" parTransId="{8E2CD47D-BF64-4604-9A68-17B3A8227687}" sibTransId="{CF673D92-773E-4618-9DD7-1F05932DA205}"/>
    <dgm:cxn modelId="{FC03425A-8966-4BB8-843F-D5F9EA314076}" srcId="{E0DC655E-66E8-4443-AE28-8D99D1F2DACA}" destId="{F040CA3D-F0CB-45F8-A7A8-99E8444C9BAE}" srcOrd="1" destOrd="0" parTransId="{07B846D4-FCF3-4D45-AC1C-A11DDDDF4906}" sibTransId="{E42F5556-E59A-4477-BFF5-B6C96C585844}"/>
    <dgm:cxn modelId="{A91D6D1A-BFEC-4F83-A707-E324346A6E79}" srcId="{E0DC655E-66E8-4443-AE28-8D99D1F2DACA}" destId="{A5A0439B-9DF9-44BE-9726-CB54ED9BCAA6}" srcOrd="0" destOrd="0" parTransId="{D3D2AC93-0C44-40F4-A71C-452BBF6293C0}" sibTransId="{A5FC7D51-CE44-477D-A9B4-1EEBA1413B6C}"/>
    <dgm:cxn modelId="{8F25909B-2047-47F6-A3E6-D00C0DAA81F9}" type="presOf" srcId="{A5A0439B-9DF9-44BE-9726-CB54ED9BCAA6}" destId="{F53785FE-8F77-411A-A643-FF3C7BE6288B}" srcOrd="0" destOrd="0" presId="urn:microsoft.com/office/officeart/2005/8/layout/hierarchy4"/>
    <dgm:cxn modelId="{D498C147-20E8-4FE0-92E1-40256F8F4081}" type="presOf" srcId="{1C037F5C-E688-4AE1-A918-4F3C7B0436B4}" destId="{A5C04515-2E5B-43F3-991A-DC1DCCF043DD}" srcOrd="0" destOrd="0" presId="urn:microsoft.com/office/officeart/2005/8/layout/hierarchy4"/>
    <dgm:cxn modelId="{0479FAA5-C90C-4A67-AF04-ED49727987B8}" srcId="{253D53A2-6341-495D-8663-D273FFBD0A42}" destId="{1C037F5C-E688-4AE1-A918-4F3C7B0436B4}" srcOrd="0" destOrd="0" parTransId="{58D7DAE4-FF79-4C0B-A90C-14BE58F7243F}" sibTransId="{0169FC82-0B70-4AB4-87A2-875205A9EC2D}"/>
    <dgm:cxn modelId="{3ED81DB3-5CA6-448B-B328-D294DADE7BAD}" srcId="{A5A0439B-9DF9-44BE-9726-CB54ED9BCAA6}" destId="{807510D7-03E3-4485-AA5F-D96F48A22D85}" srcOrd="0" destOrd="0" parTransId="{98337006-82E0-4AF4-B98F-421F59FA9F3C}" sibTransId="{D150D15C-0FEC-4EAA-AD92-82CAD8142DA8}"/>
    <dgm:cxn modelId="{D2F3C383-0BF6-44E7-A0F1-663CCC977760}" type="presOf" srcId="{ABC46F32-5EEC-4B0C-8452-7E1E17F687E0}" destId="{589F2136-FA2C-43F3-A6F2-1D604D11994A}" srcOrd="0" destOrd="0" presId="urn:microsoft.com/office/officeart/2005/8/layout/hierarchy4"/>
    <dgm:cxn modelId="{590AEA45-07DA-483A-ABE1-B90CD4E71962}" srcId="{AF999A27-108E-4159-BE80-8CFEE3D74D80}" destId="{253D53A2-6341-495D-8663-D273FFBD0A42}" srcOrd="0" destOrd="0" parTransId="{88A2C647-5FC2-4445-8A88-4C3E65FD7F54}" sibTransId="{5A842245-E765-4DDC-90FC-555EC6F2C812}"/>
    <dgm:cxn modelId="{D5451F44-2E70-43B8-BD17-56A951E70A45}" type="presOf" srcId="{F040CA3D-F0CB-45F8-A7A8-99E8444C9BAE}" destId="{2F2D33A4-48FD-4899-A91B-15AB379F2BA2}" srcOrd="0" destOrd="0" presId="urn:microsoft.com/office/officeart/2005/8/layout/hierarchy4"/>
    <dgm:cxn modelId="{1122B9DE-5A98-48B2-B61B-50AFE92A5B06}" srcId="{A5A0439B-9DF9-44BE-9726-CB54ED9BCAA6}" destId="{8FB66204-E51C-4CD8-865F-B82776D0537F}" srcOrd="1" destOrd="0" parTransId="{8FC3EB04-99BB-4930-B477-69A962573B39}" sibTransId="{D7A20F7F-57F9-4CFE-BC52-A442A7941841}"/>
    <dgm:cxn modelId="{9113370F-9D9E-430D-8C97-7763F582FE7D}" type="presOf" srcId="{4519CF60-A007-4C41-87F9-24D017E8771D}" destId="{C8154015-3121-46A5-A215-6B29E36D01FC}" srcOrd="0" destOrd="0" presId="urn:microsoft.com/office/officeart/2005/8/layout/hierarchy4"/>
    <dgm:cxn modelId="{BD98C1AD-A340-41C1-AC1F-2015114A03A8}" type="presOf" srcId="{253D53A2-6341-495D-8663-D273FFBD0A42}" destId="{31A2B716-B375-4B5F-9FB8-ACD44FA953B2}" srcOrd="0" destOrd="0" presId="urn:microsoft.com/office/officeart/2005/8/layout/hierarchy4"/>
    <dgm:cxn modelId="{1DFB0930-CAF6-4B99-A418-602E49B36D2B}" type="presOf" srcId="{C97AD6D3-66EE-45B8-AE90-40B9CCA102FB}" destId="{8E2636D9-AC98-47B7-8CA1-896B837DB1CF}" srcOrd="0" destOrd="0" presId="urn:microsoft.com/office/officeart/2005/8/layout/hierarchy4"/>
    <dgm:cxn modelId="{9D5A3BCD-1E72-4A58-896C-DA625BB120E2}" type="presOf" srcId="{9E1BDB0B-AFA1-48C0-9D9E-4416FA3DEE93}" destId="{76A85749-45B4-4EAF-97A6-F2F2F837784F}" srcOrd="0" destOrd="0" presId="urn:microsoft.com/office/officeart/2005/8/layout/hierarchy4"/>
    <dgm:cxn modelId="{0222C4D3-4F66-4EB5-B397-CB5AF1BC2093}" type="presOf" srcId="{6892DBC0-9D68-487E-A0E9-DD27BE730FBF}" destId="{7CE6C414-1ECE-4703-861F-DBB8F6E99C59}" srcOrd="0" destOrd="0" presId="urn:microsoft.com/office/officeart/2005/8/layout/hierarchy4"/>
    <dgm:cxn modelId="{A39CB2FF-43A9-490F-936E-631119D268C9}" srcId="{956FCCDE-B333-4594-8C13-E8646D55C44A}" destId="{9E1BDB0B-AFA1-48C0-9D9E-4416FA3DEE93}" srcOrd="1" destOrd="0" parTransId="{77CCC430-77BC-44B4-AF4B-81F5A40C6002}" sibTransId="{9DC90C60-65E9-42F3-A651-AC88810722C6}"/>
    <dgm:cxn modelId="{3A513B4C-D1D5-4178-ADF3-D0E4AA38110A}" srcId="{956FCCDE-B333-4594-8C13-E8646D55C44A}" destId="{6892DBC0-9D68-487E-A0E9-DD27BE730FBF}" srcOrd="0" destOrd="0" parTransId="{94B01AB5-BDE7-43C5-BC30-7D2E8FE8CA0C}" sibTransId="{CA94EA04-610D-4D18-B7BC-6DEF7BE9573F}"/>
    <dgm:cxn modelId="{60F6C02B-E6CF-418B-A288-F4494D21A72E}" type="presOf" srcId="{8FB66204-E51C-4CD8-865F-B82776D0537F}" destId="{D868CF27-596A-4A83-B8A3-A27951C2D97E}" srcOrd="0" destOrd="0" presId="urn:microsoft.com/office/officeart/2005/8/layout/hierarchy4"/>
    <dgm:cxn modelId="{F2C9849C-C4D7-41F0-927A-4811463D50BB}" srcId="{AF999A27-108E-4159-BE80-8CFEE3D74D80}" destId="{E0DC655E-66E8-4443-AE28-8D99D1F2DACA}" srcOrd="1" destOrd="0" parTransId="{D0EADE4D-67A6-4DC4-A164-94CD0B19A387}" sibTransId="{7DA61904-AC94-436B-8190-5BBFB0B7D86A}"/>
    <dgm:cxn modelId="{76C68293-1909-4A64-9D88-7D2A5293BC12}" srcId="{F040CA3D-F0CB-45F8-A7A8-99E8444C9BAE}" destId="{4519CF60-A007-4C41-87F9-24D017E8771D}" srcOrd="1" destOrd="0" parTransId="{7DEB6EED-41C0-4EA0-86ED-E0A0BFADCE54}" sibTransId="{BB610ED4-43AE-41F8-865A-A2D913EBC8C6}"/>
    <dgm:cxn modelId="{17A75553-0439-41B4-A227-212B1EECB242}" type="presOf" srcId="{E0DC655E-66E8-4443-AE28-8D99D1F2DACA}" destId="{69598B2A-2D58-48D5-AED7-ED3D75872D6C}" srcOrd="0" destOrd="0" presId="urn:microsoft.com/office/officeart/2005/8/layout/hierarchy4"/>
    <dgm:cxn modelId="{359C0D25-686F-4E9A-ABFB-7D184D43AF1B}" type="presParOf" srcId="{E75BF49A-0BBD-418B-A465-D5C73CDDC862}" destId="{E807FE86-1840-4400-BC54-BE17327678C8}" srcOrd="0" destOrd="0" presId="urn:microsoft.com/office/officeart/2005/8/layout/hierarchy4"/>
    <dgm:cxn modelId="{5C542334-C2CA-410C-A3A6-D670771FE82E}" type="presParOf" srcId="{E807FE86-1840-4400-BC54-BE17327678C8}" destId="{F46FF331-AC3C-42A4-B302-D4F267FD3C46}" srcOrd="0" destOrd="0" presId="urn:microsoft.com/office/officeart/2005/8/layout/hierarchy4"/>
    <dgm:cxn modelId="{4243969C-AE12-472D-9BC0-1A155A69068B}" type="presParOf" srcId="{E807FE86-1840-4400-BC54-BE17327678C8}" destId="{717D8D73-65CB-46D3-8AE6-46E1D615D2D8}" srcOrd="1" destOrd="0" presId="urn:microsoft.com/office/officeart/2005/8/layout/hierarchy4"/>
    <dgm:cxn modelId="{7D2D6C5C-5278-48F7-9862-F08E8702A4DE}" type="presParOf" srcId="{E807FE86-1840-4400-BC54-BE17327678C8}" destId="{27B3484B-E079-4A62-BE67-18BCBB3F094A}" srcOrd="2" destOrd="0" presId="urn:microsoft.com/office/officeart/2005/8/layout/hierarchy4"/>
    <dgm:cxn modelId="{F496AAA0-0DAD-4CB7-944F-094CA151FC61}" type="presParOf" srcId="{27B3484B-E079-4A62-BE67-18BCBB3F094A}" destId="{353A8D48-D5C4-424C-AD3F-BAB21D0D840C}" srcOrd="0" destOrd="0" presId="urn:microsoft.com/office/officeart/2005/8/layout/hierarchy4"/>
    <dgm:cxn modelId="{9B90847B-602F-494C-AFCD-7DE7E54CA7BD}" type="presParOf" srcId="{353A8D48-D5C4-424C-AD3F-BAB21D0D840C}" destId="{31A2B716-B375-4B5F-9FB8-ACD44FA953B2}" srcOrd="0" destOrd="0" presId="urn:microsoft.com/office/officeart/2005/8/layout/hierarchy4"/>
    <dgm:cxn modelId="{CFC64433-829B-4844-A3B4-218952E44138}" type="presParOf" srcId="{353A8D48-D5C4-424C-AD3F-BAB21D0D840C}" destId="{B9D602EB-C09C-4DC8-A18C-6FC9E7082DB7}" srcOrd="1" destOrd="0" presId="urn:microsoft.com/office/officeart/2005/8/layout/hierarchy4"/>
    <dgm:cxn modelId="{4E24BE24-9AFF-47A8-80F3-96EBD1857C4C}" type="presParOf" srcId="{353A8D48-D5C4-424C-AD3F-BAB21D0D840C}" destId="{002F2DB7-D2F4-4DE4-A23C-3314B7B06B9F}" srcOrd="2" destOrd="0" presId="urn:microsoft.com/office/officeart/2005/8/layout/hierarchy4"/>
    <dgm:cxn modelId="{A3701A4C-1362-4593-B8FE-D4FFF29EAF19}" type="presParOf" srcId="{002F2DB7-D2F4-4DE4-A23C-3314B7B06B9F}" destId="{3A05DB2C-B10D-40DF-B66D-BEF5F2614566}" srcOrd="0" destOrd="0" presId="urn:microsoft.com/office/officeart/2005/8/layout/hierarchy4"/>
    <dgm:cxn modelId="{78E237A1-6739-49FF-9135-B47304DB082A}" type="presParOf" srcId="{3A05DB2C-B10D-40DF-B66D-BEF5F2614566}" destId="{A5C04515-2E5B-43F3-991A-DC1DCCF043DD}" srcOrd="0" destOrd="0" presId="urn:microsoft.com/office/officeart/2005/8/layout/hierarchy4"/>
    <dgm:cxn modelId="{66EA151F-4E9A-46B1-80F9-3E5ABBF98E65}" type="presParOf" srcId="{3A05DB2C-B10D-40DF-B66D-BEF5F2614566}" destId="{D6698805-B069-422A-8AF3-5E995E312462}" srcOrd="1" destOrd="0" presId="urn:microsoft.com/office/officeart/2005/8/layout/hierarchy4"/>
    <dgm:cxn modelId="{AEBA0FB1-8C23-4E4F-8B2C-D896186240FD}" type="presParOf" srcId="{3A05DB2C-B10D-40DF-B66D-BEF5F2614566}" destId="{BF84AC38-B137-4DCC-A47D-9535A888CC9D}" srcOrd="2" destOrd="0" presId="urn:microsoft.com/office/officeart/2005/8/layout/hierarchy4"/>
    <dgm:cxn modelId="{D9B55915-01F3-407D-B2DF-EDDAEC752DF2}" type="presParOf" srcId="{BF84AC38-B137-4DCC-A47D-9535A888CC9D}" destId="{889A7864-19D7-4588-9659-DC89F4AEBCE6}" srcOrd="0" destOrd="0" presId="urn:microsoft.com/office/officeart/2005/8/layout/hierarchy4"/>
    <dgm:cxn modelId="{62364ACE-3CC2-43EE-8C3B-A73750388E77}" type="presParOf" srcId="{889A7864-19D7-4588-9659-DC89F4AEBCE6}" destId="{8E2636D9-AC98-47B7-8CA1-896B837DB1CF}" srcOrd="0" destOrd="0" presId="urn:microsoft.com/office/officeart/2005/8/layout/hierarchy4"/>
    <dgm:cxn modelId="{2C7D745A-5F39-4204-AC41-935A510CAA19}" type="presParOf" srcId="{889A7864-19D7-4588-9659-DC89F4AEBCE6}" destId="{FAC15B62-9898-4D28-BD85-A341223F9535}" srcOrd="1" destOrd="0" presId="urn:microsoft.com/office/officeart/2005/8/layout/hierarchy4"/>
    <dgm:cxn modelId="{EAC85A76-2DC5-469F-8FE4-4624FC4F8D3C}" type="presParOf" srcId="{BF84AC38-B137-4DCC-A47D-9535A888CC9D}" destId="{FE952497-49BF-4F15-A8F7-CA704A5849D3}" srcOrd="1" destOrd="0" presId="urn:microsoft.com/office/officeart/2005/8/layout/hierarchy4"/>
    <dgm:cxn modelId="{8BCDBE9F-95CF-4980-8039-F0E1C625A641}" type="presParOf" srcId="{BF84AC38-B137-4DCC-A47D-9535A888CC9D}" destId="{E25249D1-35A1-4B35-B41A-2B6A3D8680A4}" srcOrd="2" destOrd="0" presId="urn:microsoft.com/office/officeart/2005/8/layout/hierarchy4"/>
    <dgm:cxn modelId="{503E77A2-20C6-4CC6-906B-5B3A50A25780}" type="presParOf" srcId="{E25249D1-35A1-4B35-B41A-2B6A3D8680A4}" destId="{66733518-C4B7-4EFA-9D53-6C445EC10C43}" srcOrd="0" destOrd="0" presId="urn:microsoft.com/office/officeart/2005/8/layout/hierarchy4"/>
    <dgm:cxn modelId="{1B47A66D-F741-4004-B8E8-A7C9CB568C3A}" type="presParOf" srcId="{E25249D1-35A1-4B35-B41A-2B6A3D8680A4}" destId="{E84F6ED3-168C-4B7E-8061-855FFDA32B36}" srcOrd="1" destOrd="0" presId="urn:microsoft.com/office/officeart/2005/8/layout/hierarchy4"/>
    <dgm:cxn modelId="{37B0F08A-AED6-43B3-ACB0-101F14288FF8}" type="presParOf" srcId="{002F2DB7-D2F4-4DE4-A23C-3314B7B06B9F}" destId="{3FEF126E-282D-4E22-899C-B093556CCCAE}" srcOrd="1" destOrd="0" presId="urn:microsoft.com/office/officeart/2005/8/layout/hierarchy4"/>
    <dgm:cxn modelId="{3D0DD9AF-7A73-43CA-9122-84D92A377769}" type="presParOf" srcId="{002F2DB7-D2F4-4DE4-A23C-3314B7B06B9F}" destId="{CBB9DAFB-905A-4D21-A288-35A6517C93DE}" srcOrd="2" destOrd="0" presId="urn:microsoft.com/office/officeart/2005/8/layout/hierarchy4"/>
    <dgm:cxn modelId="{6A66F222-358A-4ACC-931D-D2308E2A9E24}" type="presParOf" srcId="{CBB9DAFB-905A-4D21-A288-35A6517C93DE}" destId="{42B1B752-DDEB-4CC2-B89C-17EC2941DFAF}" srcOrd="0" destOrd="0" presId="urn:microsoft.com/office/officeart/2005/8/layout/hierarchy4"/>
    <dgm:cxn modelId="{CD1AC362-F889-4F1C-9FE1-33F9A17D6CE8}" type="presParOf" srcId="{CBB9DAFB-905A-4D21-A288-35A6517C93DE}" destId="{E5932DCE-CEB1-4C75-ABAA-ED0865B02C6A}" srcOrd="1" destOrd="0" presId="urn:microsoft.com/office/officeart/2005/8/layout/hierarchy4"/>
    <dgm:cxn modelId="{06B3F219-F161-4A3B-B404-5F288DDCAAAC}" type="presParOf" srcId="{CBB9DAFB-905A-4D21-A288-35A6517C93DE}" destId="{95916702-1F45-446F-95DD-60AA59BA23C1}" srcOrd="2" destOrd="0" presId="urn:microsoft.com/office/officeart/2005/8/layout/hierarchy4"/>
    <dgm:cxn modelId="{D4483C87-31A4-4E5C-BBD6-A7397DDAFFCD}" type="presParOf" srcId="{95916702-1F45-446F-95DD-60AA59BA23C1}" destId="{8BC06BEA-98B4-42D3-933C-EE0F289ABEE4}" srcOrd="0" destOrd="0" presId="urn:microsoft.com/office/officeart/2005/8/layout/hierarchy4"/>
    <dgm:cxn modelId="{70ED1479-D49B-47C4-A1BC-4642B74E7214}" type="presParOf" srcId="{8BC06BEA-98B4-42D3-933C-EE0F289ABEE4}" destId="{7CE6C414-1ECE-4703-861F-DBB8F6E99C59}" srcOrd="0" destOrd="0" presId="urn:microsoft.com/office/officeart/2005/8/layout/hierarchy4"/>
    <dgm:cxn modelId="{49647A45-5DC7-415F-BABC-013954AF3095}" type="presParOf" srcId="{8BC06BEA-98B4-42D3-933C-EE0F289ABEE4}" destId="{364D8B98-0924-4D46-A311-0B8802EAFAED}" srcOrd="1" destOrd="0" presId="urn:microsoft.com/office/officeart/2005/8/layout/hierarchy4"/>
    <dgm:cxn modelId="{8C618FCD-8759-4D4B-9F49-46A18EF45019}" type="presParOf" srcId="{95916702-1F45-446F-95DD-60AA59BA23C1}" destId="{1F007E1C-5EA8-4A24-A58D-5DCE3F403EB2}" srcOrd="1" destOrd="0" presId="urn:microsoft.com/office/officeart/2005/8/layout/hierarchy4"/>
    <dgm:cxn modelId="{FA53701F-2FA2-46BD-BF96-4FF57FD2EFCF}" type="presParOf" srcId="{95916702-1F45-446F-95DD-60AA59BA23C1}" destId="{3A53B2CF-703A-4DCA-99E6-08A7092DED69}" srcOrd="2" destOrd="0" presId="urn:microsoft.com/office/officeart/2005/8/layout/hierarchy4"/>
    <dgm:cxn modelId="{E6E5AAC3-E929-4490-8734-BE3A68A81F01}" type="presParOf" srcId="{3A53B2CF-703A-4DCA-99E6-08A7092DED69}" destId="{76A85749-45B4-4EAF-97A6-F2F2F837784F}" srcOrd="0" destOrd="0" presId="urn:microsoft.com/office/officeart/2005/8/layout/hierarchy4"/>
    <dgm:cxn modelId="{8E459DC4-37B2-4E1B-AE6D-BB2AF411F317}" type="presParOf" srcId="{3A53B2CF-703A-4DCA-99E6-08A7092DED69}" destId="{D2915C23-10CC-407F-8690-0F9D6E632A71}" srcOrd="1" destOrd="0" presId="urn:microsoft.com/office/officeart/2005/8/layout/hierarchy4"/>
    <dgm:cxn modelId="{2EC9A8F7-4753-48B5-8B36-B9241939BBBC}" type="presParOf" srcId="{27B3484B-E079-4A62-BE67-18BCBB3F094A}" destId="{89C1F545-3710-4AB5-B8F8-91C1C625F001}" srcOrd="1" destOrd="0" presId="urn:microsoft.com/office/officeart/2005/8/layout/hierarchy4"/>
    <dgm:cxn modelId="{94A82D4E-64E2-47E0-8C6F-E1D1973502DC}" type="presParOf" srcId="{27B3484B-E079-4A62-BE67-18BCBB3F094A}" destId="{CFF5EE0E-ED68-4E2F-96A2-A347BEC04F73}" srcOrd="2" destOrd="0" presId="urn:microsoft.com/office/officeart/2005/8/layout/hierarchy4"/>
    <dgm:cxn modelId="{549A2534-83E6-49F2-A9BC-2A062EED89FE}" type="presParOf" srcId="{CFF5EE0E-ED68-4E2F-96A2-A347BEC04F73}" destId="{69598B2A-2D58-48D5-AED7-ED3D75872D6C}" srcOrd="0" destOrd="0" presId="urn:microsoft.com/office/officeart/2005/8/layout/hierarchy4"/>
    <dgm:cxn modelId="{3B523A24-C594-4410-BAFF-0EB82DF8BE99}" type="presParOf" srcId="{CFF5EE0E-ED68-4E2F-96A2-A347BEC04F73}" destId="{D34E4507-3A02-4A4D-A738-3288ED4C1572}" srcOrd="1" destOrd="0" presId="urn:microsoft.com/office/officeart/2005/8/layout/hierarchy4"/>
    <dgm:cxn modelId="{8C2FB0FD-6515-4F53-8FD5-6657EAA1F820}" type="presParOf" srcId="{CFF5EE0E-ED68-4E2F-96A2-A347BEC04F73}" destId="{20926130-21FF-4A27-9610-15AD333A9609}" srcOrd="2" destOrd="0" presId="urn:microsoft.com/office/officeart/2005/8/layout/hierarchy4"/>
    <dgm:cxn modelId="{E528C86C-1DAC-4ABC-B8CC-4E8CC36B7E94}" type="presParOf" srcId="{20926130-21FF-4A27-9610-15AD333A9609}" destId="{114B5740-CEFB-4B1C-8A3D-A14941008578}" srcOrd="0" destOrd="0" presId="urn:microsoft.com/office/officeart/2005/8/layout/hierarchy4"/>
    <dgm:cxn modelId="{E33807A2-BE5D-4815-9B58-195E6E3AADCB}" type="presParOf" srcId="{114B5740-CEFB-4B1C-8A3D-A14941008578}" destId="{F53785FE-8F77-411A-A643-FF3C7BE6288B}" srcOrd="0" destOrd="0" presId="urn:microsoft.com/office/officeart/2005/8/layout/hierarchy4"/>
    <dgm:cxn modelId="{95883F02-DF75-418A-B162-AC78A7F5512A}" type="presParOf" srcId="{114B5740-CEFB-4B1C-8A3D-A14941008578}" destId="{BC4CBADF-F8C9-444C-ADE7-532071717C02}" srcOrd="1" destOrd="0" presId="urn:microsoft.com/office/officeart/2005/8/layout/hierarchy4"/>
    <dgm:cxn modelId="{687D15C2-1B5D-44E9-AF94-59F997A59A94}" type="presParOf" srcId="{114B5740-CEFB-4B1C-8A3D-A14941008578}" destId="{2ED85E9A-BFD0-4A59-9FC8-C95AE71E6BD3}" srcOrd="2" destOrd="0" presId="urn:microsoft.com/office/officeart/2005/8/layout/hierarchy4"/>
    <dgm:cxn modelId="{46D825DC-AEE5-4589-BFC7-42B30AB6F688}" type="presParOf" srcId="{2ED85E9A-BFD0-4A59-9FC8-C95AE71E6BD3}" destId="{F3F320FE-2A44-496A-BC2D-402D755D5B38}" srcOrd="0" destOrd="0" presId="urn:microsoft.com/office/officeart/2005/8/layout/hierarchy4"/>
    <dgm:cxn modelId="{008A0E9E-C618-452E-AE10-066AB918A7B0}" type="presParOf" srcId="{F3F320FE-2A44-496A-BC2D-402D755D5B38}" destId="{9D81E926-361C-4EFC-AE1B-9672ADDDDFEF}" srcOrd="0" destOrd="0" presId="urn:microsoft.com/office/officeart/2005/8/layout/hierarchy4"/>
    <dgm:cxn modelId="{5FC90DBA-CD85-4F9E-AB2E-5677E49F135F}" type="presParOf" srcId="{F3F320FE-2A44-496A-BC2D-402D755D5B38}" destId="{5AAFBF3A-9BE3-4D29-9995-CE1D9AC352D6}" srcOrd="1" destOrd="0" presId="urn:microsoft.com/office/officeart/2005/8/layout/hierarchy4"/>
    <dgm:cxn modelId="{3DE6BA4E-7E0F-495F-A8AF-72BACC8B9389}" type="presParOf" srcId="{2ED85E9A-BFD0-4A59-9FC8-C95AE71E6BD3}" destId="{D5893246-60D0-4C7A-9430-5EA7E4723C9A}" srcOrd="1" destOrd="0" presId="urn:microsoft.com/office/officeart/2005/8/layout/hierarchy4"/>
    <dgm:cxn modelId="{C47C413A-E6A6-447E-8AB2-B66B8D5C3450}" type="presParOf" srcId="{2ED85E9A-BFD0-4A59-9FC8-C95AE71E6BD3}" destId="{F699770D-CB24-4F87-98F8-F067FAA726B6}" srcOrd="2" destOrd="0" presId="urn:microsoft.com/office/officeart/2005/8/layout/hierarchy4"/>
    <dgm:cxn modelId="{76FD33E5-E529-4CDB-848B-9731AC17F864}" type="presParOf" srcId="{F699770D-CB24-4F87-98F8-F067FAA726B6}" destId="{D868CF27-596A-4A83-B8A3-A27951C2D97E}" srcOrd="0" destOrd="0" presId="urn:microsoft.com/office/officeart/2005/8/layout/hierarchy4"/>
    <dgm:cxn modelId="{E67493AD-FCB9-4E1A-942F-B3FD897287F5}" type="presParOf" srcId="{F699770D-CB24-4F87-98F8-F067FAA726B6}" destId="{30689A0B-27C6-47BA-BE49-E21306954BF4}" srcOrd="1" destOrd="0" presId="urn:microsoft.com/office/officeart/2005/8/layout/hierarchy4"/>
    <dgm:cxn modelId="{1C158A5C-A853-4C6E-9532-FB553068B6AD}" type="presParOf" srcId="{20926130-21FF-4A27-9610-15AD333A9609}" destId="{AC7BA89D-308D-4299-85F7-F34AACBCF9E8}" srcOrd="1" destOrd="0" presId="urn:microsoft.com/office/officeart/2005/8/layout/hierarchy4"/>
    <dgm:cxn modelId="{D684EF3F-0EF0-4DF2-8D22-A8CAA248C72D}" type="presParOf" srcId="{20926130-21FF-4A27-9610-15AD333A9609}" destId="{F27E6456-DDC7-4D18-845D-43F1AB75E247}" srcOrd="2" destOrd="0" presId="urn:microsoft.com/office/officeart/2005/8/layout/hierarchy4"/>
    <dgm:cxn modelId="{4EDFEB35-449D-4F6E-B677-92CAF10753DD}" type="presParOf" srcId="{F27E6456-DDC7-4D18-845D-43F1AB75E247}" destId="{2F2D33A4-48FD-4899-A91B-15AB379F2BA2}" srcOrd="0" destOrd="0" presId="urn:microsoft.com/office/officeart/2005/8/layout/hierarchy4"/>
    <dgm:cxn modelId="{95D2E4EC-D6BB-4931-9EC7-AE53503F8F5C}" type="presParOf" srcId="{F27E6456-DDC7-4D18-845D-43F1AB75E247}" destId="{EBE90EA5-FC75-436F-B93A-804503C59692}" srcOrd="1" destOrd="0" presId="urn:microsoft.com/office/officeart/2005/8/layout/hierarchy4"/>
    <dgm:cxn modelId="{92AF4A3F-5BBE-4D6C-B5CE-B181E4438E03}" type="presParOf" srcId="{F27E6456-DDC7-4D18-845D-43F1AB75E247}" destId="{CBA53981-AD57-4F19-8410-DE79DD07196F}" srcOrd="2" destOrd="0" presId="urn:microsoft.com/office/officeart/2005/8/layout/hierarchy4"/>
    <dgm:cxn modelId="{2F9D9555-F3A8-44FC-90EA-5911101CA024}" type="presParOf" srcId="{CBA53981-AD57-4F19-8410-DE79DD07196F}" destId="{E555B598-F973-4F79-87A4-BE3BBB01B98C}" srcOrd="0" destOrd="0" presId="urn:microsoft.com/office/officeart/2005/8/layout/hierarchy4"/>
    <dgm:cxn modelId="{3A7C02E4-D3EE-49E8-919B-D60D7AD4A654}" type="presParOf" srcId="{E555B598-F973-4F79-87A4-BE3BBB01B98C}" destId="{589F2136-FA2C-43F3-A6F2-1D604D11994A}" srcOrd="0" destOrd="0" presId="urn:microsoft.com/office/officeart/2005/8/layout/hierarchy4"/>
    <dgm:cxn modelId="{AB530249-7998-4A46-9247-A31E582385BD}" type="presParOf" srcId="{E555B598-F973-4F79-87A4-BE3BBB01B98C}" destId="{4B44C01B-BC68-454B-96C8-4D6AE519788F}" srcOrd="1" destOrd="0" presId="urn:microsoft.com/office/officeart/2005/8/layout/hierarchy4"/>
    <dgm:cxn modelId="{09FE5890-8C94-4315-A278-87613FBD67A9}" type="presParOf" srcId="{CBA53981-AD57-4F19-8410-DE79DD07196F}" destId="{85C7DC6E-D2BA-4134-8A36-FD179C929F09}" srcOrd="1" destOrd="0" presId="urn:microsoft.com/office/officeart/2005/8/layout/hierarchy4"/>
    <dgm:cxn modelId="{69423816-4065-41A4-8E5B-73FB54A45E6A}" type="presParOf" srcId="{CBA53981-AD57-4F19-8410-DE79DD07196F}" destId="{0C7EC898-454C-4DEF-AC55-88FEC776C897}" srcOrd="2" destOrd="0" presId="urn:microsoft.com/office/officeart/2005/8/layout/hierarchy4"/>
    <dgm:cxn modelId="{D73801DE-8FDF-4F65-A62C-7410E17D290E}" type="presParOf" srcId="{0C7EC898-454C-4DEF-AC55-88FEC776C897}" destId="{C8154015-3121-46A5-A215-6B29E36D01FC}" srcOrd="0" destOrd="0" presId="urn:microsoft.com/office/officeart/2005/8/layout/hierarchy4"/>
    <dgm:cxn modelId="{F2307963-CFB5-4068-AB52-A88843220D57}" type="presParOf" srcId="{0C7EC898-454C-4DEF-AC55-88FEC776C897}" destId="{320A3D2F-F47B-44D1-8912-9A16092D9371}" srcOrd="1" destOrd="0" presId="urn:microsoft.com/office/officeart/2005/8/layout/hierarchy4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F999A27-108E-4159-BE80-8CFEE3D74D80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4F7ED"/>
        </a:solidFill>
        <a:ln>
          <a:noFill/>
        </a:ln>
      </dgm:spPr>
      <dgm:t>
        <a:bodyPr/>
        <a:lstStyle/>
        <a:p>
          <a:endParaRPr lang="es-CO" sz="2400" i="1" dirty="0"/>
        </a:p>
      </dgm:t>
    </dgm:pt>
    <dgm:pt modelId="{403C1AF7-EC1D-492E-9385-71579D4BF363}" type="parTrans" cxnId="{E2DC8629-FA28-4123-929B-32212C0AB4B2}">
      <dgm:prSet/>
      <dgm:spPr/>
      <dgm:t>
        <a:bodyPr/>
        <a:lstStyle/>
        <a:p>
          <a:endParaRPr lang="es-CO"/>
        </a:p>
      </dgm:t>
    </dgm:pt>
    <dgm:pt modelId="{3FFE8D81-D257-45FC-84AC-2F417A7CC8E0}" type="sibTrans" cxnId="{E2DC8629-FA28-4123-929B-32212C0AB4B2}">
      <dgm:prSet/>
      <dgm:spPr/>
      <dgm:t>
        <a:bodyPr/>
        <a:lstStyle/>
        <a:p>
          <a:endParaRPr lang="es-CO"/>
        </a:p>
      </dgm:t>
    </dgm:pt>
    <dgm:pt modelId="{253D53A2-6341-495D-8663-D273FFBD0A42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José Eugenio Arango Vélez</a:t>
          </a:r>
          <a:endParaRPr lang="es-CO" sz="2400" i="1" dirty="0"/>
        </a:p>
      </dgm:t>
    </dgm:pt>
    <dgm:pt modelId="{88A2C647-5FC2-4445-8A88-4C3E65FD7F54}" type="parTrans" cxnId="{590AEA45-07DA-483A-ABE1-B90CD4E71962}">
      <dgm:prSet/>
      <dgm:spPr/>
      <dgm:t>
        <a:bodyPr/>
        <a:lstStyle/>
        <a:p>
          <a:endParaRPr lang="es-CO"/>
        </a:p>
      </dgm:t>
    </dgm:pt>
    <dgm:pt modelId="{5A842245-E765-4DDC-90FC-555EC6F2C812}" type="sibTrans" cxnId="{590AEA45-07DA-483A-ABE1-B90CD4E71962}">
      <dgm:prSet/>
      <dgm:spPr/>
      <dgm:t>
        <a:bodyPr/>
        <a:lstStyle/>
        <a:p>
          <a:endParaRPr lang="es-CO"/>
        </a:p>
      </dgm:t>
    </dgm:pt>
    <dgm:pt modelId="{956FCCDE-B333-4594-8C13-E8646D55C44A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Gertrudis  Vélez De Rivero Toro</a:t>
          </a:r>
          <a:endParaRPr lang="es-CO" sz="1800" dirty="0"/>
        </a:p>
      </dgm:t>
    </dgm:pt>
    <dgm:pt modelId="{DBDA72A3-6B85-4D7B-A6C4-6EADDFEE283A}" type="parTrans" cxnId="{417AB3FE-81B3-4686-BE68-5EA4FB395501}">
      <dgm:prSet/>
      <dgm:spPr/>
      <dgm:t>
        <a:bodyPr/>
        <a:lstStyle/>
        <a:p>
          <a:endParaRPr lang="es-CO"/>
        </a:p>
      </dgm:t>
    </dgm:pt>
    <dgm:pt modelId="{58DCF97F-892A-472F-A019-1A2C47A1A437}" type="sibTrans" cxnId="{417AB3FE-81B3-4686-BE68-5EA4FB395501}">
      <dgm:prSet/>
      <dgm:spPr/>
      <dgm:t>
        <a:bodyPr/>
        <a:lstStyle/>
        <a:p>
          <a:endParaRPr lang="es-CO"/>
        </a:p>
      </dgm:t>
    </dgm:pt>
    <dgm:pt modelId="{6892DBC0-9D68-487E-A0E9-DD27BE730FB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baseline="0" dirty="0" smtClean="0"/>
            <a:t>Juan                                               Vélez De Rivero</a:t>
          </a:r>
          <a:endParaRPr lang="es-CO" sz="1800" baseline="0" dirty="0"/>
        </a:p>
      </dgm:t>
    </dgm:pt>
    <dgm:pt modelId="{94B01AB5-BDE7-43C5-BC30-7D2E8FE8CA0C}" type="parTrans" cxnId="{3A513B4C-D1D5-4178-ADF3-D0E4AA38110A}">
      <dgm:prSet/>
      <dgm:spPr/>
      <dgm:t>
        <a:bodyPr/>
        <a:lstStyle/>
        <a:p>
          <a:endParaRPr lang="es-CO"/>
        </a:p>
      </dgm:t>
    </dgm:pt>
    <dgm:pt modelId="{CA94EA04-610D-4D18-B7BC-6DEF7BE9573F}" type="sibTrans" cxnId="{3A513B4C-D1D5-4178-ADF3-D0E4AA38110A}">
      <dgm:prSet/>
      <dgm:spPr/>
      <dgm:t>
        <a:bodyPr/>
        <a:lstStyle/>
        <a:p>
          <a:endParaRPr lang="es-CO"/>
        </a:p>
      </dgm:t>
    </dgm:pt>
    <dgm:pt modelId="{9E1BDB0B-AFA1-48C0-9D9E-4416FA3DEE9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Manuela Toro Peláez</a:t>
          </a:r>
          <a:endParaRPr lang="es-CO" sz="1800" dirty="0"/>
        </a:p>
      </dgm:t>
    </dgm:pt>
    <dgm:pt modelId="{77CCC430-77BC-44B4-AF4B-81F5A40C6002}" type="parTrans" cxnId="{A39CB2FF-43A9-490F-936E-631119D268C9}">
      <dgm:prSet/>
      <dgm:spPr/>
      <dgm:t>
        <a:bodyPr/>
        <a:lstStyle/>
        <a:p>
          <a:endParaRPr lang="es-CO"/>
        </a:p>
      </dgm:t>
    </dgm:pt>
    <dgm:pt modelId="{9DC90C60-65E9-42F3-A651-AC88810722C6}" type="sibTrans" cxnId="{A39CB2FF-43A9-490F-936E-631119D268C9}">
      <dgm:prSet/>
      <dgm:spPr/>
      <dgm:t>
        <a:bodyPr/>
        <a:lstStyle/>
        <a:p>
          <a:endParaRPr lang="es-CO"/>
        </a:p>
      </dgm:t>
    </dgm:pt>
    <dgm:pt modelId="{A9E48B97-80E6-48A7-BA78-E6BB9467F62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Cristóbal Toro Zapata                    </a:t>
          </a:r>
          <a:r>
            <a:rPr lang="es-CO" sz="1200" dirty="0" smtClean="0">
              <a:sym typeface="Wingdings" pitchFamily="2" charset="2"/>
            </a:rPr>
            <a:t> D 22 </a:t>
          </a:r>
          <a:endParaRPr lang="es-CO" sz="1200" dirty="0"/>
        </a:p>
      </dgm:t>
    </dgm:pt>
    <dgm:pt modelId="{B44DCDB6-1EF7-4396-A729-836F4B0077B4}" type="parTrans" cxnId="{0AEF8B00-7841-48A1-B597-F780F1F7752A}">
      <dgm:prSet/>
      <dgm:spPr/>
      <dgm:t>
        <a:bodyPr/>
        <a:lstStyle/>
        <a:p>
          <a:endParaRPr lang="es-CO"/>
        </a:p>
      </dgm:t>
    </dgm:pt>
    <dgm:pt modelId="{3EA47179-8294-4FF8-A1B9-6C7A8922BFBF}" type="sibTrans" cxnId="{0AEF8B00-7841-48A1-B597-F780F1F7752A}">
      <dgm:prSet/>
      <dgm:spPr/>
      <dgm:t>
        <a:bodyPr/>
        <a:lstStyle/>
        <a:p>
          <a:endParaRPr lang="es-CO"/>
        </a:p>
      </dgm:t>
    </dgm:pt>
    <dgm:pt modelId="{37094833-E904-4D32-9C6A-1E819506B09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Andrea Peláez Ruiz                          </a:t>
          </a:r>
          <a:r>
            <a:rPr lang="es-CO" sz="1200" dirty="0" smtClean="0">
              <a:sym typeface="Wingdings" pitchFamily="2" charset="2"/>
            </a:rPr>
            <a:t> D 23</a:t>
          </a:r>
          <a:endParaRPr lang="es-CO" sz="1200" dirty="0"/>
        </a:p>
      </dgm:t>
    </dgm:pt>
    <dgm:pt modelId="{BCBE2194-F2C0-4E5F-9096-F1871EEF26FE}" type="parTrans" cxnId="{3A363DAE-E8AE-440C-89F1-4482237827C4}">
      <dgm:prSet/>
      <dgm:spPr/>
      <dgm:t>
        <a:bodyPr/>
        <a:lstStyle/>
        <a:p>
          <a:endParaRPr lang="es-CO"/>
        </a:p>
      </dgm:t>
    </dgm:pt>
    <dgm:pt modelId="{078C0D63-68B3-49CE-A0DD-90BF09669881}" type="sibTrans" cxnId="{3A363DAE-E8AE-440C-89F1-4482237827C4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807FE86-1840-4400-BC54-BE17327678C8}" type="pres">
      <dgm:prSet presAssocID="{AF999A27-108E-4159-BE80-8CFEE3D74D80}" presName="vertOne" presStyleCnt="0"/>
      <dgm:spPr/>
    </dgm:pt>
    <dgm:pt modelId="{F46FF331-AC3C-42A4-B302-D4F267FD3C46}" type="pres">
      <dgm:prSet presAssocID="{AF999A27-108E-4159-BE80-8CFEE3D74D80}" presName="txOne" presStyleLbl="node0" presStyleIdx="0" presStyleCnt="1" custFlipHor="1" custScaleX="770" custScaleY="8586" custLinFactNeighborX="-385" custLinFactNeighborY="-2748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17D8D73-65CB-46D3-8AE6-46E1D615D2D8}" type="pres">
      <dgm:prSet presAssocID="{AF999A27-108E-4159-BE80-8CFEE3D74D80}" presName="parTransOne" presStyleCnt="0"/>
      <dgm:spPr/>
    </dgm:pt>
    <dgm:pt modelId="{27B3484B-E079-4A62-BE67-18BCBB3F094A}" type="pres">
      <dgm:prSet presAssocID="{AF999A27-108E-4159-BE80-8CFEE3D74D80}" presName="horzOne" presStyleCnt="0"/>
      <dgm:spPr/>
    </dgm:pt>
    <dgm:pt modelId="{353A8D48-D5C4-424C-AD3F-BAB21D0D840C}" type="pres">
      <dgm:prSet presAssocID="{253D53A2-6341-495D-8663-D273FFBD0A42}" presName="vertTwo" presStyleCnt="0"/>
      <dgm:spPr/>
    </dgm:pt>
    <dgm:pt modelId="{31A2B716-B375-4B5F-9FB8-ACD44FA953B2}" type="pres">
      <dgm:prSet presAssocID="{253D53A2-6341-495D-8663-D273FFBD0A42}" presName="txTwo" presStyleLbl="node2" presStyleIdx="0" presStyleCnt="1" custLinFactNeighborX="819" custLinFactNeighborY="3230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9D602EB-C09C-4DC8-A18C-6FC9E7082DB7}" type="pres">
      <dgm:prSet presAssocID="{253D53A2-6341-495D-8663-D273FFBD0A42}" presName="parTransTwo" presStyleCnt="0"/>
      <dgm:spPr/>
    </dgm:pt>
    <dgm:pt modelId="{002F2DB7-D2F4-4DE4-A23C-3314B7B06B9F}" type="pres">
      <dgm:prSet presAssocID="{253D53A2-6341-495D-8663-D273FFBD0A42}" presName="horzTwo" presStyleCnt="0"/>
      <dgm:spPr/>
    </dgm:pt>
    <dgm:pt modelId="{CBB9DAFB-905A-4D21-A288-35A6517C93DE}" type="pres">
      <dgm:prSet presAssocID="{956FCCDE-B333-4594-8C13-E8646D55C44A}" presName="vertThree" presStyleCnt="0"/>
      <dgm:spPr/>
    </dgm:pt>
    <dgm:pt modelId="{42B1B752-DDEB-4CC2-B89C-17EC2941DFAF}" type="pres">
      <dgm:prSet presAssocID="{956FCCDE-B333-4594-8C13-E8646D55C44A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5932DCE-CEB1-4C75-ABAA-ED0865B02C6A}" type="pres">
      <dgm:prSet presAssocID="{956FCCDE-B333-4594-8C13-E8646D55C44A}" presName="parTransThree" presStyleCnt="0"/>
      <dgm:spPr/>
    </dgm:pt>
    <dgm:pt modelId="{95916702-1F45-446F-95DD-60AA59BA23C1}" type="pres">
      <dgm:prSet presAssocID="{956FCCDE-B333-4594-8C13-E8646D55C44A}" presName="horzThree" presStyleCnt="0"/>
      <dgm:spPr/>
    </dgm:pt>
    <dgm:pt modelId="{8BC06BEA-98B4-42D3-933C-EE0F289ABEE4}" type="pres">
      <dgm:prSet presAssocID="{6892DBC0-9D68-487E-A0E9-DD27BE730FBF}" presName="vertFour" presStyleCnt="0">
        <dgm:presLayoutVars>
          <dgm:chPref val="3"/>
        </dgm:presLayoutVars>
      </dgm:prSet>
      <dgm:spPr/>
    </dgm:pt>
    <dgm:pt modelId="{7CE6C414-1ECE-4703-861F-DBB8F6E99C59}" type="pres">
      <dgm:prSet presAssocID="{6892DBC0-9D68-487E-A0E9-DD27BE730FBF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64D8B98-0924-4D46-A311-0B8802EAFAED}" type="pres">
      <dgm:prSet presAssocID="{6892DBC0-9D68-487E-A0E9-DD27BE730FBF}" presName="horzFour" presStyleCnt="0"/>
      <dgm:spPr/>
    </dgm:pt>
    <dgm:pt modelId="{1F007E1C-5EA8-4A24-A58D-5DCE3F403EB2}" type="pres">
      <dgm:prSet presAssocID="{CA94EA04-610D-4D18-B7BC-6DEF7BE9573F}" presName="sibSpaceFour" presStyleCnt="0"/>
      <dgm:spPr/>
    </dgm:pt>
    <dgm:pt modelId="{3A53B2CF-703A-4DCA-99E6-08A7092DED69}" type="pres">
      <dgm:prSet presAssocID="{9E1BDB0B-AFA1-48C0-9D9E-4416FA3DEE93}" presName="vertFour" presStyleCnt="0">
        <dgm:presLayoutVars>
          <dgm:chPref val="3"/>
        </dgm:presLayoutVars>
      </dgm:prSet>
      <dgm:spPr/>
    </dgm:pt>
    <dgm:pt modelId="{76A85749-45B4-4EAF-97A6-F2F2F837784F}" type="pres">
      <dgm:prSet presAssocID="{9E1BDB0B-AFA1-48C0-9D9E-4416FA3DEE93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5F98670-392D-4FC8-8262-88FAFAF8B8C1}" type="pres">
      <dgm:prSet presAssocID="{9E1BDB0B-AFA1-48C0-9D9E-4416FA3DEE93}" presName="parTransFour" presStyleCnt="0"/>
      <dgm:spPr/>
    </dgm:pt>
    <dgm:pt modelId="{D2915C23-10CC-407F-8690-0F9D6E632A71}" type="pres">
      <dgm:prSet presAssocID="{9E1BDB0B-AFA1-48C0-9D9E-4416FA3DEE93}" presName="horzFour" presStyleCnt="0"/>
      <dgm:spPr/>
    </dgm:pt>
    <dgm:pt modelId="{FF578C6A-F8F3-41D6-BD8F-2E84085DB14A}" type="pres">
      <dgm:prSet presAssocID="{A9E48B97-80E6-48A7-BA78-E6BB9467F620}" presName="vertFour" presStyleCnt="0">
        <dgm:presLayoutVars>
          <dgm:chPref val="3"/>
        </dgm:presLayoutVars>
      </dgm:prSet>
      <dgm:spPr/>
    </dgm:pt>
    <dgm:pt modelId="{30954AA4-BEDB-4DAD-9FB5-3B5B5647E5CC}" type="pres">
      <dgm:prSet presAssocID="{A9E48B97-80E6-48A7-BA78-E6BB9467F620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CA0CB06-B34A-4D7C-883B-DCF1BB7208A2}" type="pres">
      <dgm:prSet presAssocID="{A9E48B97-80E6-48A7-BA78-E6BB9467F620}" presName="horzFour" presStyleCnt="0"/>
      <dgm:spPr/>
    </dgm:pt>
    <dgm:pt modelId="{26E122A6-19F1-4896-B0CB-08A88005380A}" type="pres">
      <dgm:prSet presAssocID="{3EA47179-8294-4FF8-A1B9-6C7A8922BFBF}" presName="sibSpaceFour" presStyleCnt="0"/>
      <dgm:spPr/>
    </dgm:pt>
    <dgm:pt modelId="{58582DD1-E8E7-4C05-B5CF-91D98E1C0DB7}" type="pres">
      <dgm:prSet presAssocID="{37094833-E904-4D32-9C6A-1E819506B098}" presName="vertFour" presStyleCnt="0">
        <dgm:presLayoutVars>
          <dgm:chPref val="3"/>
        </dgm:presLayoutVars>
      </dgm:prSet>
      <dgm:spPr/>
    </dgm:pt>
    <dgm:pt modelId="{14A04439-18A2-4FD7-ADE7-D7F06C499ED0}" type="pres">
      <dgm:prSet presAssocID="{37094833-E904-4D32-9C6A-1E819506B098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F08BE7E-125A-46D1-8F75-2400947002A4}" type="pres">
      <dgm:prSet presAssocID="{37094833-E904-4D32-9C6A-1E819506B098}" presName="horzFour" presStyleCnt="0"/>
      <dgm:spPr/>
    </dgm:pt>
  </dgm:ptLst>
  <dgm:cxnLst>
    <dgm:cxn modelId="{13844FB5-D0F6-4565-B0AC-AA98E32C84AB}" type="presOf" srcId="{37094833-E904-4D32-9C6A-1E819506B098}" destId="{14A04439-18A2-4FD7-ADE7-D7F06C499ED0}" srcOrd="0" destOrd="0" presId="urn:microsoft.com/office/officeart/2005/8/layout/hierarchy4"/>
    <dgm:cxn modelId="{179006B6-D24D-45FB-8E4F-5E66C6ED16D0}" type="presOf" srcId="{AF999A27-108E-4159-BE80-8CFEE3D74D80}" destId="{F46FF331-AC3C-42A4-B302-D4F267FD3C46}" srcOrd="0" destOrd="0" presId="urn:microsoft.com/office/officeart/2005/8/layout/hierarchy4"/>
    <dgm:cxn modelId="{590AEA45-07DA-483A-ABE1-B90CD4E71962}" srcId="{AF999A27-108E-4159-BE80-8CFEE3D74D80}" destId="{253D53A2-6341-495D-8663-D273FFBD0A42}" srcOrd="0" destOrd="0" parTransId="{88A2C647-5FC2-4445-8A88-4C3E65FD7F54}" sibTransId="{5A842245-E765-4DDC-90FC-555EC6F2C812}"/>
    <dgm:cxn modelId="{3A363DAE-E8AE-440C-89F1-4482237827C4}" srcId="{9E1BDB0B-AFA1-48C0-9D9E-4416FA3DEE93}" destId="{37094833-E904-4D32-9C6A-1E819506B098}" srcOrd="1" destOrd="0" parTransId="{BCBE2194-F2C0-4E5F-9096-F1871EEF26FE}" sibTransId="{078C0D63-68B3-49CE-A0DD-90BF09669881}"/>
    <dgm:cxn modelId="{F2B7E37B-7D79-41BB-A299-ACDD8364B70F}" type="presOf" srcId="{956FCCDE-B333-4594-8C13-E8646D55C44A}" destId="{42B1B752-DDEB-4CC2-B89C-17EC2941DFAF}" srcOrd="0" destOrd="0" presId="urn:microsoft.com/office/officeart/2005/8/layout/hierarchy4"/>
    <dgm:cxn modelId="{0AEF8B00-7841-48A1-B597-F780F1F7752A}" srcId="{9E1BDB0B-AFA1-48C0-9D9E-4416FA3DEE93}" destId="{A9E48B97-80E6-48A7-BA78-E6BB9467F620}" srcOrd="0" destOrd="0" parTransId="{B44DCDB6-1EF7-4396-A729-836F4B0077B4}" sibTransId="{3EA47179-8294-4FF8-A1B9-6C7A8922BFBF}"/>
    <dgm:cxn modelId="{4108ED89-B95A-4C18-938E-7BB5BC9D3AE2}" type="presOf" srcId="{10ED40AF-DFB1-4943-B6DB-2A904FAA918A}" destId="{E75BF49A-0BBD-418B-A465-D5C73CDDC862}" srcOrd="0" destOrd="0" presId="urn:microsoft.com/office/officeart/2005/8/layout/hierarchy4"/>
    <dgm:cxn modelId="{56B17C8F-B89A-4461-A098-8AFB7595D220}" type="presOf" srcId="{253D53A2-6341-495D-8663-D273FFBD0A42}" destId="{31A2B716-B375-4B5F-9FB8-ACD44FA953B2}" srcOrd="0" destOrd="0" presId="urn:microsoft.com/office/officeart/2005/8/layout/hierarchy4"/>
    <dgm:cxn modelId="{417AB3FE-81B3-4686-BE68-5EA4FB395501}" srcId="{253D53A2-6341-495D-8663-D273FFBD0A42}" destId="{956FCCDE-B333-4594-8C13-E8646D55C44A}" srcOrd="0" destOrd="0" parTransId="{DBDA72A3-6B85-4D7B-A6C4-6EADDFEE283A}" sibTransId="{58DCF97F-892A-472F-A019-1A2C47A1A437}"/>
    <dgm:cxn modelId="{E2DC8629-FA28-4123-929B-32212C0AB4B2}" srcId="{10ED40AF-DFB1-4943-B6DB-2A904FAA918A}" destId="{AF999A27-108E-4159-BE80-8CFEE3D74D80}" srcOrd="0" destOrd="0" parTransId="{403C1AF7-EC1D-492E-9385-71579D4BF363}" sibTransId="{3FFE8D81-D257-45FC-84AC-2F417A7CC8E0}"/>
    <dgm:cxn modelId="{96895FA4-6502-485B-B3D0-A661B7BA20E1}" type="presOf" srcId="{6892DBC0-9D68-487E-A0E9-DD27BE730FBF}" destId="{7CE6C414-1ECE-4703-861F-DBB8F6E99C59}" srcOrd="0" destOrd="0" presId="urn:microsoft.com/office/officeart/2005/8/layout/hierarchy4"/>
    <dgm:cxn modelId="{EB29DE0A-9EEC-474C-B007-831A60050E7B}" type="presOf" srcId="{9E1BDB0B-AFA1-48C0-9D9E-4416FA3DEE93}" destId="{76A85749-45B4-4EAF-97A6-F2F2F837784F}" srcOrd="0" destOrd="0" presId="urn:microsoft.com/office/officeart/2005/8/layout/hierarchy4"/>
    <dgm:cxn modelId="{41B9FB71-47F3-46FE-AA3A-67B4D623B95D}" type="presOf" srcId="{A9E48B97-80E6-48A7-BA78-E6BB9467F620}" destId="{30954AA4-BEDB-4DAD-9FB5-3B5B5647E5CC}" srcOrd="0" destOrd="0" presId="urn:microsoft.com/office/officeart/2005/8/layout/hierarchy4"/>
    <dgm:cxn modelId="{3A513B4C-D1D5-4178-ADF3-D0E4AA38110A}" srcId="{956FCCDE-B333-4594-8C13-E8646D55C44A}" destId="{6892DBC0-9D68-487E-A0E9-DD27BE730FBF}" srcOrd="0" destOrd="0" parTransId="{94B01AB5-BDE7-43C5-BC30-7D2E8FE8CA0C}" sibTransId="{CA94EA04-610D-4D18-B7BC-6DEF7BE9573F}"/>
    <dgm:cxn modelId="{A39CB2FF-43A9-490F-936E-631119D268C9}" srcId="{956FCCDE-B333-4594-8C13-E8646D55C44A}" destId="{9E1BDB0B-AFA1-48C0-9D9E-4416FA3DEE93}" srcOrd="1" destOrd="0" parTransId="{77CCC430-77BC-44B4-AF4B-81F5A40C6002}" sibTransId="{9DC90C60-65E9-42F3-A651-AC88810722C6}"/>
    <dgm:cxn modelId="{FD2C60B3-F524-4B19-AA3B-3FE283C4F011}" type="presParOf" srcId="{E75BF49A-0BBD-418B-A465-D5C73CDDC862}" destId="{E807FE86-1840-4400-BC54-BE17327678C8}" srcOrd="0" destOrd="0" presId="urn:microsoft.com/office/officeart/2005/8/layout/hierarchy4"/>
    <dgm:cxn modelId="{A3B352FF-2985-47DA-BD29-FC6BFA33CF2E}" type="presParOf" srcId="{E807FE86-1840-4400-BC54-BE17327678C8}" destId="{F46FF331-AC3C-42A4-B302-D4F267FD3C46}" srcOrd="0" destOrd="0" presId="urn:microsoft.com/office/officeart/2005/8/layout/hierarchy4"/>
    <dgm:cxn modelId="{E869C21C-D16E-4F36-9C96-0A62C2ED6874}" type="presParOf" srcId="{E807FE86-1840-4400-BC54-BE17327678C8}" destId="{717D8D73-65CB-46D3-8AE6-46E1D615D2D8}" srcOrd="1" destOrd="0" presId="urn:microsoft.com/office/officeart/2005/8/layout/hierarchy4"/>
    <dgm:cxn modelId="{A1E518ED-415B-45F7-AFF6-B5851557C4F5}" type="presParOf" srcId="{E807FE86-1840-4400-BC54-BE17327678C8}" destId="{27B3484B-E079-4A62-BE67-18BCBB3F094A}" srcOrd="2" destOrd="0" presId="urn:microsoft.com/office/officeart/2005/8/layout/hierarchy4"/>
    <dgm:cxn modelId="{F54C0C66-90A5-4BE6-A717-4EB46293C822}" type="presParOf" srcId="{27B3484B-E079-4A62-BE67-18BCBB3F094A}" destId="{353A8D48-D5C4-424C-AD3F-BAB21D0D840C}" srcOrd="0" destOrd="0" presId="urn:microsoft.com/office/officeart/2005/8/layout/hierarchy4"/>
    <dgm:cxn modelId="{DEC1692B-2AFD-4567-A2DA-EF5A79D7A8E2}" type="presParOf" srcId="{353A8D48-D5C4-424C-AD3F-BAB21D0D840C}" destId="{31A2B716-B375-4B5F-9FB8-ACD44FA953B2}" srcOrd="0" destOrd="0" presId="urn:microsoft.com/office/officeart/2005/8/layout/hierarchy4"/>
    <dgm:cxn modelId="{A78BE99D-5DF6-4360-809F-B4D60CC753FF}" type="presParOf" srcId="{353A8D48-D5C4-424C-AD3F-BAB21D0D840C}" destId="{B9D602EB-C09C-4DC8-A18C-6FC9E7082DB7}" srcOrd="1" destOrd="0" presId="urn:microsoft.com/office/officeart/2005/8/layout/hierarchy4"/>
    <dgm:cxn modelId="{5AEE9841-AFE7-456F-B468-069AAF3081FA}" type="presParOf" srcId="{353A8D48-D5C4-424C-AD3F-BAB21D0D840C}" destId="{002F2DB7-D2F4-4DE4-A23C-3314B7B06B9F}" srcOrd="2" destOrd="0" presId="urn:microsoft.com/office/officeart/2005/8/layout/hierarchy4"/>
    <dgm:cxn modelId="{9016F562-64BD-4125-88DC-BC0426FE4C87}" type="presParOf" srcId="{002F2DB7-D2F4-4DE4-A23C-3314B7B06B9F}" destId="{CBB9DAFB-905A-4D21-A288-35A6517C93DE}" srcOrd="0" destOrd="0" presId="urn:microsoft.com/office/officeart/2005/8/layout/hierarchy4"/>
    <dgm:cxn modelId="{92692FBE-B009-4B1F-A0D9-26CF155B7F6B}" type="presParOf" srcId="{CBB9DAFB-905A-4D21-A288-35A6517C93DE}" destId="{42B1B752-DDEB-4CC2-B89C-17EC2941DFAF}" srcOrd="0" destOrd="0" presId="urn:microsoft.com/office/officeart/2005/8/layout/hierarchy4"/>
    <dgm:cxn modelId="{FB46B8B0-E3BA-4B5B-9E4E-398BC311D734}" type="presParOf" srcId="{CBB9DAFB-905A-4D21-A288-35A6517C93DE}" destId="{E5932DCE-CEB1-4C75-ABAA-ED0865B02C6A}" srcOrd="1" destOrd="0" presId="urn:microsoft.com/office/officeart/2005/8/layout/hierarchy4"/>
    <dgm:cxn modelId="{F9ED29C3-505B-4B24-81BD-1C66222D30A5}" type="presParOf" srcId="{CBB9DAFB-905A-4D21-A288-35A6517C93DE}" destId="{95916702-1F45-446F-95DD-60AA59BA23C1}" srcOrd="2" destOrd="0" presId="urn:microsoft.com/office/officeart/2005/8/layout/hierarchy4"/>
    <dgm:cxn modelId="{1B86CC92-0891-4991-86B7-0F1791FEB7C9}" type="presParOf" srcId="{95916702-1F45-446F-95DD-60AA59BA23C1}" destId="{8BC06BEA-98B4-42D3-933C-EE0F289ABEE4}" srcOrd="0" destOrd="0" presId="urn:microsoft.com/office/officeart/2005/8/layout/hierarchy4"/>
    <dgm:cxn modelId="{86649F66-6330-49AC-AAF2-246EF6B897CF}" type="presParOf" srcId="{8BC06BEA-98B4-42D3-933C-EE0F289ABEE4}" destId="{7CE6C414-1ECE-4703-861F-DBB8F6E99C59}" srcOrd="0" destOrd="0" presId="urn:microsoft.com/office/officeart/2005/8/layout/hierarchy4"/>
    <dgm:cxn modelId="{454BC085-7D5A-427B-94D3-8E73721A791F}" type="presParOf" srcId="{8BC06BEA-98B4-42D3-933C-EE0F289ABEE4}" destId="{364D8B98-0924-4D46-A311-0B8802EAFAED}" srcOrd="1" destOrd="0" presId="urn:microsoft.com/office/officeart/2005/8/layout/hierarchy4"/>
    <dgm:cxn modelId="{6A6065BA-E1C8-4174-9E1A-0B3C495BA5F4}" type="presParOf" srcId="{95916702-1F45-446F-95DD-60AA59BA23C1}" destId="{1F007E1C-5EA8-4A24-A58D-5DCE3F403EB2}" srcOrd="1" destOrd="0" presId="urn:microsoft.com/office/officeart/2005/8/layout/hierarchy4"/>
    <dgm:cxn modelId="{B86B7F82-0A46-48D9-B90D-154EFA8C16CE}" type="presParOf" srcId="{95916702-1F45-446F-95DD-60AA59BA23C1}" destId="{3A53B2CF-703A-4DCA-99E6-08A7092DED69}" srcOrd="2" destOrd="0" presId="urn:microsoft.com/office/officeart/2005/8/layout/hierarchy4"/>
    <dgm:cxn modelId="{0E18D1BF-18D5-434C-9ED0-F555918C9FF6}" type="presParOf" srcId="{3A53B2CF-703A-4DCA-99E6-08A7092DED69}" destId="{76A85749-45B4-4EAF-97A6-F2F2F837784F}" srcOrd="0" destOrd="0" presId="urn:microsoft.com/office/officeart/2005/8/layout/hierarchy4"/>
    <dgm:cxn modelId="{3C0A931D-21F1-4D95-9C3D-583B3D7789E7}" type="presParOf" srcId="{3A53B2CF-703A-4DCA-99E6-08A7092DED69}" destId="{35F98670-392D-4FC8-8262-88FAFAF8B8C1}" srcOrd="1" destOrd="0" presId="urn:microsoft.com/office/officeart/2005/8/layout/hierarchy4"/>
    <dgm:cxn modelId="{855A93D7-E007-435E-9D05-330DAB1A1D31}" type="presParOf" srcId="{3A53B2CF-703A-4DCA-99E6-08A7092DED69}" destId="{D2915C23-10CC-407F-8690-0F9D6E632A71}" srcOrd="2" destOrd="0" presId="urn:microsoft.com/office/officeart/2005/8/layout/hierarchy4"/>
    <dgm:cxn modelId="{CFACD11B-A72D-48F1-BE97-437CE0BF6160}" type="presParOf" srcId="{D2915C23-10CC-407F-8690-0F9D6E632A71}" destId="{FF578C6A-F8F3-41D6-BD8F-2E84085DB14A}" srcOrd="0" destOrd="0" presId="urn:microsoft.com/office/officeart/2005/8/layout/hierarchy4"/>
    <dgm:cxn modelId="{00AE7A05-85CD-4883-962E-C12E76057AB3}" type="presParOf" srcId="{FF578C6A-F8F3-41D6-BD8F-2E84085DB14A}" destId="{30954AA4-BEDB-4DAD-9FB5-3B5B5647E5CC}" srcOrd="0" destOrd="0" presId="urn:microsoft.com/office/officeart/2005/8/layout/hierarchy4"/>
    <dgm:cxn modelId="{D5A7BEED-B586-481F-9004-E3B92417FA14}" type="presParOf" srcId="{FF578C6A-F8F3-41D6-BD8F-2E84085DB14A}" destId="{1CA0CB06-B34A-4D7C-883B-DCF1BB7208A2}" srcOrd="1" destOrd="0" presId="urn:microsoft.com/office/officeart/2005/8/layout/hierarchy4"/>
    <dgm:cxn modelId="{3D3CC391-8A2A-4999-BAE9-F413F5F4ADF1}" type="presParOf" srcId="{D2915C23-10CC-407F-8690-0F9D6E632A71}" destId="{26E122A6-19F1-4896-B0CB-08A88005380A}" srcOrd="1" destOrd="0" presId="urn:microsoft.com/office/officeart/2005/8/layout/hierarchy4"/>
    <dgm:cxn modelId="{86A691F1-67A9-43DF-8531-8F5D4FCD7266}" type="presParOf" srcId="{D2915C23-10CC-407F-8690-0F9D6E632A71}" destId="{58582DD1-E8E7-4C05-B5CF-91D98E1C0DB7}" srcOrd="2" destOrd="0" presId="urn:microsoft.com/office/officeart/2005/8/layout/hierarchy4"/>
    <dgm:cxn modelId="{D85E0F13-E39A-4B3E-90A2-2814A256D04A}" type="presParOf" srcId="{58582DD1-E8E7-4C05-B5CF-91D98E1C0DB7}" destId="{14A04439-18A2-4FD7-ADE7-D7F06C499ED0}" srcOrd="0" destOrd="0" presId="urn:microsoft.com/office/officeart/2005/8/layout/hierarchy4"/>
    <dgm:cxn modelId="{B8DEDD91-82F9-4BEE-BBC6-3520EA839541}" type="presParOf" srcId="{58582DD1-E8E7-4C05-B5CF-91D98E1C0DB7}" destId="{7F08BE7E-125A-46D1-8F75-2400947002A4}" srcOrd="1" destOrd="0" presId="urn:microsoft.com/office/officeart/2005/8/layout/hierarchy4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FF33F29-34EF-43CE-918B-1ADC6606BB9C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1DF5ACC7-22CA-4A33-B3EC-C05EA86A2250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400" i="1" dirty="0" smtClean="0"/>
            <a:t>Catalina Zapata de Cárdenas Valero</a:t>
          </a:r>
          <a:endParaRPr lang="es-CO" sz="2400" i="1" dirty="0"/>
        </a:p>
      </dgm:t>
    </dgm:pt>
    <dgm:pt modelId="{1228E462-A098-4C4A-9202-4E2E330E1C06}" type="parTrans" cxnId="{178792DD-D0F6-446E-9942-CD8C482D7E00}">
      <dgm:prSet/>
      <dgm:spPr/>
      <dgm:t>
        <a:bodyPr/>
        <a:lstStyle/>
        <a:p>
          <a:endParaRPr lang="es-CO"/>
        </a:p>
      </dgm:t>
    </dgm:pt>
    <dgm:pt modelId="{63007652-4553-44F4-A62D-74835D50C948}" type="sibTrans" cxnId="{178792DD-D0F6-446E-9942-CD8C482D7E00}">
      <dgm:prSet/>
      <dgm:spPr/>
      <dgm:t>
        <a:bodyPr/>
        <a:lstStyle/>
        <a:p>
          <a:endParaRPr lang="es-CO"/>
        </a:p>
      </dgm:t>
    </dgm:pt>
    <dgm:pt modelId="{6A515F2B-4FC1-453C-9CFB-BC96A2FA8E8D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Luis                           Zapata de Cárdenas </a:t>
          </a:r>
          <a:endParaRPr lang="es-CO" sz="2000" dirty="0"/>
        </a:p>
      </dgm:t>
    </dgm:pt>
    <dgm:pt modelId="{362885C2-489D-41B9-8A34-D259CDAD82D6}" type="parTrans" cxnId="{563B2625-BEA1-4610-8288-5E868045E5DB}">
      <dgm:prSet/>
      <dgm:spPr/>
      <dgm:t>
        <a:bodyPr/>
        <a:lstStyle/>
        <a:p>
          <a:endParaRPr lang="es-CO"/>
        </a:p>
      </dgm:t>
    </dgm:pt>
    <dgm:pt modelId="{F692722F-3D6E-42CE-93ED-19D5C7EEED15}" type="sibTrans" cxnId="{563B2625-BEA1-4610-8288-5E868045E5DB}">
      <dgm:prSet/>
      <dgm:spPr/>
      <dgm:t>
        <a:bodyPr/>
        <a:lstStyle/>
        <a:p>
          <a:endParaRPr lang="es-CO"/>
        </a:p>
      </dgm:t>
    </dgm:pt>
    <dgm:pt modelId="{FA001608-3674-452F-B618-1FA7CE12F058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Mariana Valero de Velasco</a:t>
          </a:r>
          <a:endParaRPr lang="es-CO" sz="2000" dirty="0"/>
        </a:p>
      </dgm:t>
    </dgm:pt>
    <dgm:pt modelId="{4B195E6F-0206-406C-9BAD-CB3FF612A201}" type="parTrans" cxnId="{042054C6-510D-46B8-BD69-551E16CA9227}">
      <dgm:prSet/>
      <dgm:spPr/>
      <dgm:t>
        <a:bodyPr/>
        <a:lstStyle/>
        <a:p>
          <a:endParaRPr lang="es-CO"/>
        </a:p>
      </dgm:t>
    </dgm:pt>
    <dgm:pt modelId="{FDFA8ED0-3E27-4F83-848D-5216888019D3}" type="sibTrans" cxnId="{042054C6-510D-46B8-BD69-551E16CA9227}">
      <dgm:prSet/>
      <dgm:spPr/>
      <dgm:t>
        <a:bodyPr/>
        <a:lstStyle/>
        <a:p>
          <a:endParaRPr lang="es-CO"/>
        </a:p>
      </dgm:t>
    </dgm:pt>
    <dgm:pt modelId="{E5EC8533-2B35-44C9-BBD4-CD6016F7C01A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Martín                    García Valero</a:t>
          </a:r>
          <a:endParaRPr lang="es-CO" sz="1800" dirty="0"/>
        </a:p>
      </dgm:t>
    </dgm:pt>
    <dgm:pt modelId="{F6F24666-5F0C-437B-BD9F-E0C9D6754A34}" type="parTrans" cxnId="{903A3192-DF5A-451D-8F93-FD34072E79EF}">
      <dgm:prSet/>
      <dgm:spPr/>
      <dgm:t>
        <a:bodyPr/>
        <a:lstStyle/>
        <a:p>
          <a:endParaRPr lang="es-CO"/>
        </a:p>
      </dgm:t>
    </dgm:pt>
    <dgm:pt modelId="{1A1B4A9C-C8B4-4385-8D83-6A1D2E26DA40}" type="sibTrans" cxnId="{903A3192-DF5A-451D-8F93-FD34072E79EF}">
      <dgm:prSet/>
      <dgm:spPr/>
      <dgm:t>
        <a:bodyPr/>
        <a:lstStyle/>
        <a:p>
          <a:endParaRPr lang="es-CO"/>
        </a:p>
      </dgm:t>
    </dgm:pt>
    <dgm:pt modelId="{6B4E8787-1403-4CA0-9742-35AA6237C4D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Isabel                            Blasco de Velasco</a:t>
          </a:r>
          <a:endParaRPr lang="es-CO" sz="1800" dirty="0"/>
        </a:p>
      </dgm:t>
    </dgm:pt>
    <dgm:pt modelId="{67E33615-F4C1-44EB-9A4C-041F5FFAC2F8}" type="parTrans" cxnId="{2C8CE4A6-E4CA-496D-9133-D1048F924764}">
      <dgm:prSet/>
      <dgm:spPr/>
      <dgm:t>
        <a:bodyPr/>
        <a:lstStyle/>
        <a:p>
          <a:endParaRPr lang="es-CO"/>
        </a:p>
      </dgm:t>
    </dgm:pt>
    <dgm:pt modelId="{DB21E04C-E69C-4336-8A45-EBE26797BEE3}" type="sibTrans" cxnId="{2C8CE4A6-E4CA-496D-9133-D1048F924764}">
      <dgm:prSet/>
      <dgm:spPr/>
      <dgm:t>
        <a:bodyPr/>
        <a:lstStyle/>
        <a:p>
          <a:endParaRPr lang="es-CO"/>
        </a:p>
      </dgm:t>
    </dgm:pt>
    <dgm:pt modelId="{2A1DCD81-747A-434F-A481-6C0DEEC08E81}">
      <dgm:prSet/>
      <dgm:spPr/>
      <dgm:t>
        <a:bodyPr/>
        <a:lstStyle/>
        <a:p>
          <a:endParaRPr lang="es-CO"/>
        </a:p>
      </dgm:t>
    </dgm:pt>
    <dgm:pt modelId="{7D9B915F-FCC7-453B-9418-BD229F8E57E2}" type="parTrans" cxnId="{AC1C9724-6AF7-4818-BB2B-481DBBD7A02D}">
      <dgm:prSet/>
      <dgm:spPr/>
      <dgm:t>
        <a:bodyPr/>
        <a:lstStyle/>
        <a:p>
          <a:endParaRPr lang="es-CO"/>
        </a:p>
      </dgm:t>
    </dgm:pt>
    <dgm:pt modelId="{BC29D1AF-9FC7-4C6F-A245-181805E8237A}" type="sibTrans" cxnId="{AC1C9724-6AF7-4818-BB2B-481DBBD7A02D}">
      <dgm:prSet/>
      <dgm:spPr/>
      <dgm:t>
        <a:bodyPr/>
        <a:lstStyle/>
        <a:p>
          <a:endParaRPr lang="es-CO"/>
        </a:p>
      </dgm:t>
    </dgm:pt>
    <dgm:pt modelId="{FEC06555-D218-4157-A8E0-F92DBFD5EE4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Cristóbal Toro Zapata</a:t>
          </a:r>
          <a:endParaRPr lang="es-CO" sz="2400" i="1" dirty="0"/>
        </a:p>
      </dgm:t>
    </dgm:pt>
    <dgm:pt modelId="{F8EADFF9-1FBE-435E-81C2-A4F9D981C56D}" type="parTrans" cxnId="{0C9112AD-7700-4885-9F69-CBB3D7E91E86}">
      <dgm:prSet/>
      <dgm:spPr/>
      <dgm:t>
        <a:bodyPr/>
        <a:lstStyle/>
        <a:p>
          <a:endParaRPr lang="es-CO"/>
        </a:p>
      </dgm:t>
    </dgm:pt>
    <dgm:pt modelId="{55132D54-31BC-409C-9DAA-7421D690A6C2}" type="sibTrans" cxnId="{0C9112AD-7700-4885-9F69-CBB3D7E91E86}">
      <dgm:prSet/>
      <dgm:spPr/>
      <dgm:t>
        <a:bodyPr/>
        <a:lstStyle/>
        <a:p>
          <a:endParaRPr lang="es-CO"/>
        </a:p>
      </dgm:t>
    </dgm:pt>
    <dgm:pt modelId="{9C7B4CCF-7212-4769-9EB9-5AEADB300F0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Juan de Toro</a:t>
          </a:r>
          <a:endParaRPr lang="es-CO" sz="2000" dirty="0"/>
        </a:p>
      </dgm:t>
    </dgm:pt>
    <dgm:pt modelId="{D5E142A9-EC3C-41C2-9DDC-EB99BFF307A3}" type="parTrans" cxnId="{2978FCC2-CEBD-493B-9A51-09FE372FBA7D}">
      <dgm:prSet/>
      <dgm:spPr/>
      <dgm:t>
        <a:bodyPr/>
        <a:lstStyle/>
        <a:p>
          <a:endParaRPr lang="es-CO"/>
        </a:p>
      </dgm:t>
    </dgm:pt>
    <dgm:pt modelId="{0C74A4CC-7638-4FE9-9CD2-6A5E88900F64}" type="sibTrans" cxnId="{2978FCC2-CEBD-493B-9A51-09FE372FBA7D}">
      <dgm:prSet/>
      <dgm:spPr/>
      <dgm:t>
        <a:bodyPr/>
        <a:lstStyle/>
        <a:p>
          <a:endParaRPr lang="es-CO"/>
        </a:p>
      </dgm:t>
    </dgm:pt>
    <dgm:pt modelId="{71045D03-7E2F-4B87-804C-F40BE384847E}" type="pres">
      <dgm:prSet presAssocID="{6FF33F29-34EF-43CE-918B-1ADC6606BB9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2E9E10AA-4216-4BD8-9075-30BAC5598C07}" type="pres">
      <dgm:prSet presAssocID="{2A1DCD81-747A-434F-A481-6C0DEEC08E81}" presName="vertOne" presStyleCnt="0"/>
      <dgm:spPr/>
    </dgm:pt>
    <dgm:pt modelId="{FD0CFF26-594F-44FE-975C-EA0DE5409871}" type="pres">
      <dgm:prSet presAssocID="{2A1DCD81-747A-434F-A481-6C0DEEC08E81}" presName="txOne" presStyleLbl="node0" presStyleIdx="0" presStyleCnt="2" custFlipHor="1" custScaleX="2351" custScaleY="435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0275451-F0B2-4653-821D-22E53D6ADE3B}" type="pres">
      <dgm:prSet presAssocID="{2A1DCD81-747A-434F-A481-6C0DEEC08E81}" presName="horzOne" presStyleCnt="0"/>
      <dgm:spPr/>
    </dgm:pt>
    <dgm:pt modelId="{13E97347-5C55-4783-9F8F-215772E62E29}" type="pres">
      <dgm:prSet presAssocID="{BC29D1AF-9FC7-4C6F-A245-181805E8237A}" presName="sibSpaceOne" presStyleCnt="0"/>
      <dgm:spPr/>
    </dgm:pt>
    <dgm:pt modelId="{F733E011-8C58-4654-BC45-8A2B1FBD9E84}" type="pres">
      <dgm:prSet presAssocID="{FEC06555-D218-4157-A8E0-F92DBFD5EE42}" presName="vertOne" presStyleCnt="0"/>
      <dgm:spPr/>
    </dgm:pt>
    <dgm:pt modelId="{21E9CAAE-7D72-4083-BEFE-CB61E0C37FED}" type="pres">
      <dgm:prSet presAssocID="{FEC06555-D218-4157-A8E0-F92DBFD5EE42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2D79C0C-6895-440C-B461-8F14D8FC856B}" type="pres">
      <dgm:prSet presAssocID="{FEC06555-D218-4157-A8E0-F92DBFD5EE42}" presName="parTransOne" presStyleCnt="0"/>
      <dgm:spPr/>
    </dgm:pt>
    <dgm:pt modelId="{946AC945-3363-44E0-898A-E53F27B55A03}" type="pres">
      <dgm:prSet presAssocID="{FEC06555-D218-4157-A8E0-F92DBFD5EE42}" presName="horzOne" presStyleCnt="0"/>
      <dgm:spPr/>
    </dgm:pt>
    <dgm:pt modelId="{B9CD0954-32B7-462D-A5A2-9573A4F82D56}" type="pres">
      <dgm:prSet presAssocID="{9C7B4CCF-7212-4769-9EB9-5AEADB300F0A}" presName="vertTwo" presStyleCnt="0"/>
      <dgm:spPr/>
    </dgm:pt>
    <dgm:pt modelId="{020813AC-35FA-4D84-B772-02914377AE81}" type="pres">
      <dgm:prSet presAssocID="{9C7B4CCF-7212-4769-9EB9-5AEADB300F0A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2C5B034-5322-4060-B8EB-39DD87F2F171}" type="pres">
      <dgm:prSet presAssocID="{9C7B4CCF-7212-4769-9EB9-5AEADB300F0A}" presName="horzTwo" presStyleCnt="0"/>
      <dgm:spPr/>
    </dgm:pt>
    <dgm:pt modelId="{A56FE27F-E1AF-4F80-9480-610D4699284B}" type="pres">
      <dgm:prSet presAssocID="{0C74A4CC-7638-4FE9-9CD2-6A5E88900F64}" presName="sibSpaceTwo" presStyleCnt="0"/>
      <dgm:spPr/>
    </dgm:pt>
    <dgm:pt modelId="{96C7F2EF-3487-4BA5-9E1B-89105D962B8D}" type="pres">
      <dgm:prSet presAssocID="{1DF5ACC7-22CA-4A33-B3EC-C05EA86A2250}" presName="vertTwo" presStyleCnt="0"/>
      <dgm:spPr/>
    </dgm:pt>
    <dgm:pt modelId="{38250009-6D10-43F6-B803-25DEC4BE71DA}" type="pres">
      <dgm:prSet presAssocID="{1DF5ACC7-22CA-4A33-B3EC-C05EA86A2250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1AF69A0-3B4F-446B-ABD0-12DFAC9EDFFA}" type="pres">
      <dgm:prSet presAssocID="{1DF5ACC7-22CA-4A33-B3EC-C05EA86A2250}" presName="parTransTwo" presStyleCnt="0"/>
      <dgm:spPr/>
    </dgm:pt>
    <dgm:pt modelId="{791FEB3C-2D8B-4A7F-801A-333C9C83DD47}" type="pres">
      <dgm:prSet presAssocID="{1DF5ACC7-22CA-4A33-B3EC-C05EA86A2250}" presName="horzTwo" presStyleCnt="0"/>
      <dgm:spPr/>
    </dgm:pt>
    <dgm:pt modelId="{40843063-06BB-4823-B3CD-C2F0E1F5C0C8}" type="pres">
      <dgm:prSet presAssocID="{6A515F2B-4FC1-453C-9CFB-BC96A2FA8E8D}" presName="vertThree" presStyleCnt="0"/>
      <dgm:spPr/>
    </dgm:pt>
    <dgm:pt modelId="{E698E620-9FC0-4B6D-948A-DD7521CAC19B}" type="pres">
      <dgm:prSet presAssocID="{6A515F2B-4FC1-453C-9CFB-BC96A2FA8E8D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2729DEB-676E-4C2D-A8A2-814EBA55F292}" type="pres">
      <dgm:prSet presAssocID="{6A515F2B-4FC1-453C-9CFB-BC96A2FA8E8D}" presName="horzThree" presStyleCnt="0"/>
      <dgm:spPr/>
    </dgm:pt>
    <dgm:pt modelId="{14280609-2779-4656-BA93-45BA9BFDF862}" type="pres">
      <dgm:prSet presAssocID="{F692722F-3D6E-42CE-93ED-19D5C7EEED15}" presName="sibSpaceThree" presStyleCnt="0"/>
      <dgm:spPr/>
    </dgm:pt>
    <dgm:pt modelId="{D242D56B-5835-466D-AB30-860BE4250C1F}" type="pres">
      <dgm:prSet presAssocID="{FA001608-3674-452F-B618-1FA7CE12F058}" presName="vertThree" presStyleCnt="0"/>
      <dgm:spPr/>
    </dgm:pt>
    <dgm:pt modelId="{8EEBAC83-17DA-4197-B845-AF1D79AE611D}" type="pres">
      <dgm:prSet presAssocID="{FA001608-3674-452F-B618-1FA7CE12F058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2620F13-CA95-407D-A466-37D66FBD805D}" type="pres">
      <dgm:prSet presAssocID="{FA001608-3674-452F-B618-1FA7CE12F058}" presName="parTransThree" presStyleCnt="0"/>
      <dgm:spPr/>
    </dgm:pt>
    <dgm:pt modelId="{BC28AF8C-040E-4430-B6BE-FFC3F6856008}" type="pres">
      <dgm:prSet presAssocID="{FA001608-3674-452F-B618-1FA7CE12F058}" presName="horzThree" presStyleCnt="0"/>
      <dgm:spPr/>
    </dgm:pt>
    <dgm:pt modelId="{8737034C-8FD5-471F-9899-A2BB2FD040EC}" type="pres">
      <dgm:prSet presAssocID="{E5EC8533-2B35-44C9-BBD4-CD6016F7C01A}" presName="vertFour" presStyleCnt="0">
        <dgm:presLayoutVars>
          <dgm:chPref val="3"/>
        </dgm:presLayoutVars>
      </dgm:prSet>
      <dgm:spPr/>
    </dgm:pt>
    <dgm:pt modelId="{9D7593BA-8A15-4DCA-9286-5531887C5CF7}" type="pres">
      <dgm:prSet presAssocID="{E5EC8533-2B35-44C9-BBD4-CD6016F7C01A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8993EEE-4326-459E-A699-90C0E251964C}" type="pres">
      <dgm:prSet presAssocID="{E5EC8533-2B35-44C9-BBD4-CD6016F7C01A}" presName="horzFour" presStyleCnt="0"/>
      <dgm:spPr/>
    </dgm:pt>
    <dgm:pt modelId="{B05D0B8F-119B-4E90-BB81-6B65A819A204}" type="pres">
      <dgm:prSet presAssocID="{1A1B4A9C-C8B4-4385-8D83-6A1D2E26DA40}" presName="sibSpaceFour" presStyleCnt="0"/>
      <dgm:spPr/>
    </dgm:pt>
    <dgm:pt modelId="{AF3B3932-8836-4C7C-8CEB-E087F4F9C7EA}" type="pres">
      <dgm:prSet presAssocID="{6B4E8787-1403-4CA0-9742-35AA6237C4DD}" presName="vertFour" presStyleCnt="0">
        <dgm:presLayoutVars>
          <dgm:chPref val="3"/>
        </dgm:presLayoutVars>
      </dgm:prSet>
      <dgm:spPr/>
    </dgm:pt>
    <dgm:pt modelId="{E20DF668-ABD5-4BFD-8F57-9B0E0B6788D6}" type="pres">
      <dgm:prSet presAssocID="{6B4E8787-1403-4CA0-9742-35AA6237C4DD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C0150F9-DE56-4553-AFF2-B753755C918D}" type="pres">
      <dgm:prSet presAssocID="{6B4E8787-1403-4CA0-9742-35AA6237C4DD}" presName="horzFour" presStyleCnt="0"/>
      <dgm:spPr/>
    </dgm:pt>
  </dgm:ptLst>
  <dgm:cxnLst>
    <dgm:cxn modelId="{67D718BE-82E6-41DF-9219-10099FC0776A}" type="presOf" srcId="{6A515F2B-4FC1-453C-9CFB-BC96A2FA8E8D}" destId="{E698E620-9FC0-4B6D-948A-DD7521CAC19B}" srcOrd="0" destOrd="0" presId="urn:microsoft.com/office/officeart/2005/8/layout/hierarchy4"/>
    <dgm:cxn modelId="{178792DD-D0F6-446E-9942-CD8C482D7E00}" srcId="{FEC06555-D218-4157-A8E0-F92DBFD5EE42}" destId="{1DF5ACC7-22CA-4A33-B3EC-C05EA86A2250}" srcOrd="1" destOrd="0" parTransId="{1228E462-A098-4C4A-9202-4E2E330E1C06}" sibTransId="{63007652-4553-44F4-A62D-74835D50C948}"/>
    <dgm:cxn modelId="{042054C6-510D-46B8-BD69-551E16CA9227}" srcId="{1DF5ACC7-22CA-4A33-B3EC-C05EA86A2250}" destId="{FA001608-3674-452F-B618-1FA7CE12F058}" srcOrd="1" destOrd="0" parTransId="{4B195E6F-0206-406C-9BAD-CB3FF612A201}" sibTransId="{FDFA8ED0-3E27-4F83-848D-5216888019D3}"/>
    <dgm:cxn modelId="{0C9112AD-7700-4885-9F69-CBB3D7E91E86}" srcId="{6FF33F29-34EF-43CE-918B-1ADC6606BB9C}" destId="{FEC06555-D218-4157-A8E0-F92DBFD5EE42}" srcOrd="1" destOrd="0" parTransId="{F8EADFF9-1FBE-435E-81C2-A4F9D981C56D}" sibTransId="{55132D54-31BC-409C-9DAA-7421D690A6C2}"/>
    <dgm:cxn modelId="{CD027DDD-C9A4-4253-B60F-8BE3DA70D709}" type="presOf" srcId="{6FF33F29-34EF-43CE-918B-1ADC6606BB9C}" destId="{71045D03-7E2F-4B87-804C-F40BE384847E}" srcOrd="0" destOrd="0" presId="urn:microsoft.com/office/officeart/2005/8/layout/hierarchy4"/>
    <dgm:cxn modelId="{2C8CE4A6-E4CA-496D-9133-D1048F924764}" srcId="{FA001608-3674-452F-B618-1FA7CE12F058}" destId="{6B4E8787-1403-4CA0-9742-35AA6237C4DD}" srcOrd="1" destOrd="0" parTransId="{67E33615-F4C1-44EB-9A4C-041F5FFAC2F8}" sibTransId="{DB21E04C-E69C-4336-8A45-EBE26797BEE3}"/>
    <dgm:cxn modelId="{9EAE6954-B898-4480-BF79-86A7CF0CBB7B}" type="presOf" srcId="{9C7B4CCF-7212-4769-9EB9-5AEADB300F0A}" destId="{020813AC-35FA-4D84-B772-02914377AE81}" srcOrd="0" destOrd="0" presId="urn:microsoft.com/office/officeart/2005/8/layout/hierarchy4"/>
    <dgm:cxn modelId="{3314A5D9-9E47-43F0-8044-47330592DBDB}" type="presOf" srcId="{1DF5ACC7-22CA-4A33-B3EC-C05EA86A2250}" destId="{38250009-6D10-43F6-B803-25DEC4BE71DA}" srcOrd="0" destOrd="0" presId="urn:microsoft.com/office/officeart/2005/8/layout/hierarchy4"/>
    <dgm:cxn modelId="{7B0F25FB-5B4A-4954-BE6A-5EB62A74D004}" type="presOf" srcId="{2A1DCD81-747A-434F-A481-6C0DEEC08E81}" destId="{FD0CFF26-594F-44FE-975C-EA0DE5409871}" srcOrd="0" destOrd="0" presId="urn:microsoft.com/office/officeart/2005/8/layout/hierarchy4"/>
    <dgm:cxn modelId="{563B2625-BEA1-4610-8288-5E868045E5DB}" srcId="{1DF5ACC7-22CA-4A33-B3EC-C05EA86A2250}" destId="{6A515F2B-4FC1-453C-9CFB-BC96A2FA8E8D}" srcOrd="0" destOrd="0" parTransId="{362885C2-489D-41B9-8A34-D259CDAD82D6}" sibTransId="{F692722F-3D6E-42CE-93ED-19D5C7EEED15}"/>
    <dgm:cxn modelId="{6F0730B2-62A7-425C-8BBB-9018B29FB1AD}" type="presOf" srcId="{FA001608-3674-452F-B618-1FA7CE12F058}" destId="{8EEBAC83-17DA-4197-B845-AF1D79AE611D}" srcOrd="0" destOrd="0" presId="urn:microsoft.com/office/officeart/2005/8/layout/hierarchy4"/>
    <dgm:cxn modelId="{2978FCC2-CEBD-493B-9A51-09FE372FBA7D}" srcId="{FEC06555-D218-4157-A8E0-F92DBFD5EE42}" destId="{9C7B4CCF-7212-4769-9EB9-5AEADB300F0A}" srcOrd="0" destOrd="0" parTransId="{D5E142A9-EC3C-41C2-9DDC-EB99BFF307A3}" sibTransId="{0C74A4CC-7638-4FE9-9CD2-6A5E88900F64}"/>
    <dgm:cxn modelId="{AC1C9724-6AF7-4818-BB2B-481DBBD7A02D}" srcId="{6FF33F29-34EF-43CE-918B-1ADC6606BB9C}" destId="{2A1DCD81-747A-434F-A481-6C0DEEC08E81}" srcOrd="0" destOrd="0" parTransId="{7D9B915F-FCC7-453B-9418-BD229F8E57E2}" sibTransId="{BC29D1AF-9FC7-4C6F-A245-181805E8237A}"/>
    <dgm:cxn modelId="{CEDBF051-3F97-402F-98B6-6801C3D1B6D1}" type="presOf" srcId="{6B4E8787-1403-4CA0-9742-35AA6237C4DD}" destId="{E20DF668-ABD5-4BFD-8F57-9B0E0B6788D6}" srcOrd="0" destOrd="0" presId="urn:microsoft.com/office/officeart/2005/8/layout/hierarchy4"/>
    <dgm:cxn modelId="{903A3192-DF5A-451D-8F93-FD34072E79EF}" srcId="{FA001608-3674-452F-B618-1FA7CE12F058}" destId="{E5EC8533-2B35-44C9-BBD4-CD6016F7C01A}" srcOrd="0" destOrd="0" parTransId="{F6F24666-5F0C-437B-BD9F-E0C9D6754A34}" sibTransId="{1A1B4A9C-C8B4-4385-8D83-6A1D2E26DA40}"/>
    <dgm:cxn modelId="{590D6FC8-9E1F-4EBE-997C-29D1FAC1F26E}" type="presOf" srcId="{E5EC8533-2B35-44C9-BBD4-CD6016F7C01A}" destId="{9D7593BA-8A15-4DCA-9286-5531887C5CF7}" srcOrd="0" destOrd="0" presId="urn:microsoft.com/office/officeart/2005/8/layout/hierarchy4"/>
    <dgm:cxn modelId="{54EC9C0F-7795-4F02-9A51-C1DDD7E861F6}" type="presOf" srcId="{FEC06555-D218-4157-A8E0-F92DBFD5EE42}" destId="{21E9CAAE-7D72-4083-BEFE-CB61E0C37FED}" srcOrd="0" destOrd="0" presId="urn:microsoft.com/office/officeart/2005/8/layout/hierarchy4"/>
    <dgm:cxn modelId="{B3796576-0FED-4C15-A003-30ED6319A34F}" type="presParOf" srcId="{71045D03-7E2F-4B87-804C-F40BE384847E}" destId="{2E9E10AA-4216-4BD8-9075-30BAC5598C07}" srcOrd="0" destOrd="0" presId="urn:microsoft.com/office/officeart/2005/8/layout/hierarchy4"/>
    <dgm:cxn modelId="{02C0949A-AE14-44A1-95DF-3D64EEDA3328}" type="presParOf" srcId="{2E9E10AA-4216-4BD8-9075-30BAC5598C07}" destId="{FD0CFF26-594F-44FE-975C-EA0DE5409871}" srcOrd="0" destOrd="0" presId="urn:microsoft.com/office/officeart/2005/8/layout/hierarchy4"/>
    <dgm:cxn modelId="{7624F0BB-073F-4A9F-9D59-8D0B4529ECF5}" type="presParOf" srcId="{2E9E10AA-4216-4BD8-9075-30BAC5598C07}" destId="{F0275451-F0B2-4653-821D-22E53D6ADE3B}" srcOrd="1" destOrd="0" presId="urn:microsoft.com/office/officeart/2005/8/layout/hierarchy4"/>
    <dgm:cxn modelId="{2103F2A7-5359-4059-ACEA-978FF120B0C4}" type="presParOf" srcId="{71045D03-7E2F-4B87-804C-F40BE384847E}" destId="{13E97347-5C55-4783-9F8F-215772E62E29}" srcOrd="1" destOrd="0" presId="urn:microsoft.com/office/officeart/2005/8/layout/hierarchy4"/>
    <dgm:cxn modelId="{41014026-025D-47F4-BF83-818641E682C3}" type="presParOf" srcId="{71045D03-7E2F-4B87-804C-F40BE384847E}" destId="{F733E011-8C58-4654-BC45-8A2B1FBD9E84}" srcOrd="2" destOrd="0" presId="urn:microsoft.com/office/officeart/2005/8/layout/hierarchy4"/>
    <dgm:cxn modelId="{B0291BC0-17DB-47FA-945D-AB43E064C53C}" type="presParOf" srcId="{F733E011-8C58-4654-BC45-8A2B1FBD9E84}" destId="{21E9CAAE-7D72-4083-BEFE-CB61E0C37FED}" srcOrd="0" destOrd="0" presId="urn:microsoft.com/office/officeart/2005/8/layout/hierarchy4"/>
    <dgm:cxn modelId="{D9F90007-BCB2-4D0D-951C-24891BD7AA46}" type="presParOf" srcId="{F733E011-8C58-4654-BC45-8A2B1FBD9E84}" destId="{52D79C0C-6895-440C-B461-8F14D8FC856B}" srcOrd="1" destOrd="0" presId="urn:microsoft.com/office/officeart/2005/8/layout/hierarchy4"/>
    <dgm:cxn modelId="{8001578B-2792-46A6-9E59-A815A0B5C708}" type="presParOf" srcId="{F733E011-8C58-4654-BC45-8A2B1FBD9E84}" destId="{946AC945-3363-44E0-898A-E53F27B55A03}" srcOrd="2" destOrd="0" presId="urn:microsoft.com/office/officeart/2005/8/layout/hierarchy4"/>
    <dgm:cxn modelId="{08ECB739-E923-462F-802F-34B01FC677F2}" type="presParOf" srcId="{946AC945-3363-44E0-898A-E53F27B55A03}" destId="{B9CD0954-32B7-462D-A5A2-9573A4F82D56}" srcOrd="0" destOrd="0" presId="urn:microsoft.com/office/officeart/2005/8/layout/hierarchy4"/>
    <dgm:cxn modelId="{1358A3F1-9B9A-47F9-9627-0112262E1E85}" type="presParOf" srcId="{B9CD0954-32B7-462D-A5A2-9573A4F82D56}" destId="{020813AC-35FA-4D84-B772-02914377AE81}" srcOrd="0" destOrd="0" presId="urn:microsoft.com/office/officeart/2005/8/layout/hierarchy4"/>
    <dgm:cxn modelId="{6F0C6CC5-648F-4F64-805A-20FCEBA58008}" type="presParOf" srcId="{B9CD0954-32B7-462D-A5A2-9573A4F82D56}" destId="{82C5B034-5322-4060-B8EB-39DD87F2F171}" srcOrd="1" destOrd="0" presId="urn:microsoft.com/office/officeart/2005/8/layout/hierarchy4"/>
    <dgm:cxn modelId="{5852A4A0-05BF-4D64-AA5D-E3A0C1E06131}" type="presParOf" srcId="{946AC945-3363-44E0-898A-E53F27B55A03}" destId="{A56FE27F-E1AF-4F80-9480-610D4699284B}" srcOrd="1" destOrd="0" presId="urn:microsoft.com/office/officeart/2005/8/layout/hierarchy4"/>
    <dgm:cxn modelId="{6B7B1EF6-9B51-4D48-90FC-2FED4843A47F}" type="presParOf" srcId="{946AC945-3363-44E0-898A-E53F27B55A03}" destId="{96C7F2EF-3487-4BA5-9E1B-89105D962B8D}" srcOrd="2" destOrd="0" presId="urn:microsoft.com/office/officeart/2005/8/layout/hierarchy4"/>
    <dgm:cxn modelId="{A9439FC3-08A0-4C7A-A375-7BC0645461E6}" type="presParOf" srcId="{96C7F2EF-3487-4BA5-9E1B-89105D962B8D}" destId="{38250009-6D10-43F6-B803-25DEC4BE71DA}" srcOrd="0" destOrd="0" presId="urn:microsoft.com/office/officeart/2005/8/layout/hierarchy4"/>
    <dgm:cxn modelId="{370E042E-50AE-49E4-BA2A-C5156CD62551}" type="presParOf" srcId="{96C7F2EF-3487-4BA5-9E1B-89105D962B8D}" destId="{E1AF69A0-3B4F-446B-ABD0-12DFAC9EDFFA}" srcOrd="1" destOrd="0" presId="urn:microsoft.com/office/officeart/2005/8/layout/hierarchy4"/>
    <dgm:cxn modelId="{834B5DAA-0D11-4D79-BCCA-B752932B214E}" type="presParOf" srcId="{96C7F2EF-3487-4BA5-9E1B-89105D962B8D}" destId="{791FEB3C-2D8B-4A7F-801A-333C9C83DD47}" srcOrd="2" destOrd="0" presId="urn:microsoft.com/office/officeart/2005/8/layout/hierarchy4"/>
    <dgm:cxn modelId="{C692820D-D87D-412C-8AA5-3A3BF84FF425}" type="presParOf" srcId="{791FEB3C-2D8B-4A7F-801A-333C9C83DD47}" destId="{40843063-06BB-4823-B3CD-C2F0E1F5C0C8}" srcOrd="0" destOrd="0" presId="urn:microsoft.com/office/officeart/2005/8/layout/hierarchy4"/>
    <dgm:cxn modelId="{83BAC980-EC1E-437C-90BE-7963CC660B13}" type="presParOf" srcId="{40843063-06BB-4823-B3CD-C2F0E1F5C0C8}" destId="{E698E620-9FC0-4B6D-948A-DD7521CAC19B}" srcOrd="0" destOrd="0" presId="urn:microsoft.com/office/officeart/2005/8/layout/hierarchy4"/>
    <dgm:cxn modelId="{69EB628A-DB58-44A9-A25F-B2B3072E13E3}" type="presParOf" srcId="{40843063-06BB-4823-B3CD-C2F0E1F5C0C8}" destId="{52729DEB-676E-4C2D-A8A2-814EBA55F292}" srcOrd="1" destOrd="0" presId="urn:microsoft.com/office/officeart/2005/8/layout/hierarchy4"/>
    <dgm:cxn modelId="{E3A320AF-3D63-44AF-B1A9-71A72DD19C4A}" type="presParOf" srcId="{791FEB3C-2D8B-4A7F-801A-333C9C83DD47}" destId="{14280609-2779-4656-BA93-45BA9BFDF862}" srcOrd="1" destOrd="0" presId="urn:microsoft.com/office/officeart/2005/8/layout/hierarchy4"/>
    <dgm:cxn modelId="{EDC7F6EF-D522-4F03-B1E7-EAF3E6711CAD}" type="presParOf" srcId="{791FEB3C-2D8B-4A7F-801A-333C9C83DD47}" destId="{D242D56B-5835-466D-AB30-860BE4250C1F}" srcOrd="2" destOrd="0" presId="urn:microsoft.com/office/officeart/2005/8/layout/hierarchy4"/>
    <dgm:cxn modelId="{DEF5FD4F-08F3-417D-A7E8-7BC8D6758A96}" type="presParOf" srcId="{D242D56B-5835-466D-AB30-860BE4250C1F}" destId="{8EEBAC83-17DA-4197-B845-AF1D79AE611D}" srcOrd="0" destOrd="0" presId="urn:microsoft.com/office/officeart/2005/8/layout/hierarchy4"/>
    <dgm:cxn modelId="{64225526-83DB-49B4-ACDE-462F0F65C473}" type="presParOf" srcId="{D242D56B-5835-466D-AB30-860BE4250C1F}" destId="{A2620F13-CA95-407D-A466-37D66FBD805D}" srcOrd="1" destOrd="0" presId="urn:microsoft.com/office/officeart/2005/8/layout/hierarchy4"/>
    <dgm:cxn modelId="{40E4E017-610A-45C6-8D09-3E16F06A202F}" type="presParOf" srcId="{D242D56B-5835-466D-AB30-860BE4250C1F}" destId="{BC28AF8C-040E-4430-B6BE-FFC3F6856008}" srcOrd="2" destOrd="0" presId="urn:microsoft.com/office/officeart/2005/8/layout/hierarchy4"/>
    <dgm:cxn modelId="{99EB0BD7-33CF-40C0-AFA2-813096ADC716}" type="presParOf" srcId="{BC28AF8C-040E-4430-B6BE-FFC3F6856008}" destId="{8737034C-8FD5-471F-9899-A2BB2FD040EC}" srcOrd="0" destOrd="0" presId="urn:microsoft.com/office/officeart/2005/8/layout/hierarchy4"/>
    <dgm:cxn modelId="{6BF92543-39E2-4CFE-A761-83635E4746C7}" type="presParOf" srcId="{8737034C-8FD5-471F-9899-A2BB2FD040EC}" destId="{9D7593BA-8A15-4DCA-9286-5531887C5CF7}" srcOrd="0" destOrd="0" presId="urn:microsoft.com/office/officeart/2005/8/layout/hierarchy4"/>
    <dgm:cxn modelId="{F2840C78-C50D-4612-B9FD-0CFBC06BFAFD}" type="presParOf" srcId="{8737034C-8FD5-471F-9899-A2BB2FD040EC}" destId="{F8993EEE-4326-459E-A699-90C0E251964C}" srcOrd="1" destOrd="0" presId="urn:microsoft.com/office/officeart/2005/8/layout/hierarchy4"/>
    <dgm:cxn modelId="{82FFC53A-C318-4CC3-998C-3255647A9E1A}" type="presParOf" srcId="{BC28AF8C-040E-4430-B6BE-FFC3F6856008}" destId="{B05D0B8F-119B-4E90-BB81-6B65A819A204}" srcOrd="1" destOrd="0" presId="urn:microsoft.com/office/officeart/2005/8/layout/hierarchy4"/>
    <dgm:cxn modelId="{50232E28-1185-4925-8F34-A85B4460058D}" type="presParOf" srcId="{BC28AF8C-040E-4430-B6BE-FFC3F6856008}" destId="{AF3B3932-8836-4C7C-8CEB-E087F4F9C7EA}" srcOrd="2" destOrd="0" presId="urn:microsoft.com/office/officeart/2005/8/layout/hierarchy4"/>
    <dgm:cxn modelId="{0E8DED9D-6C2A-4846-9276-6435BFE21A01}" type="presParOf" srcId="{AF3B3932-8836-4C7C-8CEB-E087F4F9C7EA}" destId="{E20DF668-ABD5-4BFD-8F57-9B0E0B6788D6}" srcOrd="0" destOrd="0" presId="urn:microsoft.com/office/officeart/2005/8/layout/hierarchy4"/>
    <dgm:cxn modelId="{BF8CDB6C-35FF-40AB-83D0-C691D3608253}" type="presParOf" srcId="{AF3B3932-8836-4C7C-8CEB-E087F4F9C7EA}" destId="{5C0150F9-DE56-4553-AFF2-B753755C918D}" srcOrd="1" destOrd="0" presId="urn:microsoft.com/office/officeart/2005/8/layout/hierarchy4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37094833-E904-4D32-9C6A-1E819506B09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Andrea Peláez Ruiz</a:t>
          </a:r>
          <a:endParaRPr lang="es-CO" sz="2400" i="1" dirty="0"/>
        </a:p>
      </dgm:t>
    </dgm:pt>
    <dgm:pt modelId="{BCBE2194-F2C0-4E5F-9096-F1871EEF26FE}" type="parTrans" cxnId="{3A363DAE-E8AE-440C-89F1-4482237827C4}">
      <dgm:prSet/>
      <dgm:spPr/>
      <dgm:t>
        <a:bodyPr/>
        <a:lstStyle/>
        <a:p>
          <a:endParaRPr lang="es-CO"/>
        </a:p>
      </dgm:t>
    </dgm:pt>
    <dgm:pt modelId="{078C0D63-68B3-49CE-A0DD-90BF09669881}" type="sibTrans" cxnId="{3A363DAE-E8AE-440C-89F1-4482237827C4}">
      <dgm:prSet/>
      <dgm:spPr/>
      <dgm:t>
        <a:bodyPr/>
        <a:lstStyle/>
        <a:p>
          <a:endParaRPr lang="es-CO"/>
        </a:p>
      </dgm:t>
    </dgm:pt>
    <dgm:pt modelId="{C9ECFB8C-8A17-4CB3-8CAB-7BCD35D161D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baseline="0" dirty="0" smtClean="0"/>
            <a:t>Juan                                Peláez Hernández</a:t>
          </a:r>
          <a:endParaRPr lang="es-CO" sz="2000" baseline="0" dirty="0"/>
        </a:p>
      </dgm:t>
    </dgm:pt>
    <dgm:pt modelId="{DBC11D1E-8ED4-4D65-8E82-BCF1741EB0AF}" type="parTrans" cxnId="{0F827A6E-A08A-460C-9CC5-C2C59439BB4A}">
      <dgm:prSet/>
      <dgm:spPr/>
      <dgm:t>
        <a:bodyPr/>
        <a:lstStyle/>
        <a:p>
          <a:endParaRPr lang="es-CO"/>
        </a:p>
      </dgm:t>
    </dgm:pt>
    <dgm:pt modelId="{4861CDFA-2F64-4042-8490-007DFCAD4B09}" type="sibTrans" cxnId="{0F827A6E-A08A-460C-9CC5-C2C59439BB4A}">
      <dgm:prSet/>
      <dgm:spPr/>
      <dgm:t>
        <a:bodyPr/>
        <a:lstStyle/>
        <a:p>
          <a:endParaRPr lang="es-CO"/>
        </a:p>
      </dgm:t>
    </dgm:pt>
    <dgm:pt modelId="{11AD30A6-2D8C-45E8-8390-2D59076AF85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baseline="0" dirty="0" smtClean="0"/>
            <a:t>Juana Josefa  Ruiz De La Cámara</a:t>
          </a:r>
          <a:endParaRPr lang="es-CO" sz="2000" baseline="0" dirty="0"/>
        </a:p>
      </dgm:t>
    </dgm:pt>
    <dgm:pt modelId="{F3F87D92-BCF6-4298-B880-3A558E758134}" type="parTrans" cxnId="{CB4F0BBE-D44A-41AF-BAD9-D88A85331C9C}">
      <dgm:prSet/>
      <dgm:spPr/>
      <dgm:t>
        <a:bodyPr/>
        <a:lstStyle/>
        <a:p>
          <a:endParaRPr lang="es-CO"/>
        </a:p>
      </dgm:t>
    </dgm:pt>
    <dgm:pt modelId="{97480AB1-9169-4446-8AFB-17983F2367A5}" type="sibTrans" cxnId="{CB4F0BBE-D44A-41AF-BAD9-D88A85331C9C}">
      <dgm:prSet/>
      <dgm:spPr/>
      <dgm:t>
        <a:bodyPr/>
        <a:lstStyle/>
        <a:p>
          <a:endParaRPr lang="es-CO"/>
        </a:p>
      </dgm:t>
    </dgm:pt>
    <dgm:pt modelId="{7D01F6CC-B820-42C3-BD80-F8D5763C81F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baseline="0" dirty="0" smtClean="0"/>
            <a:t>Juan                 Peláez </a:t>
          </a:r>
          <a:r>
            <a:rPr lang="es-CO" sz="1600" baseline="0" dirty="0" err="1" smtClean="0"/>
            <a:t>Abeu</a:t>
          </a:r>
          <a:endParaRPr lang="es-CO" sz="1600" baseline="0" dirty="0"/>
        </a:p>
      </dgm:t>
    </dgm:pt>
    <dgm:pt modelId="{A65AFC11-DF52-430D-8EF6-EF4BEF4FE49B}" type="parTrans" cxnId="{DB3468DB-727E-4775-A444-0AA58465B5A2}">
      <dgm:prSet/>
      <dgm:spPr/>
      <dgm:t>
        <a:bodyPr/>
        <a:lstStyle/>
        <a:p>
          <a:endParaRPr lang="es-CO"/>
        </a:p>
      </dgm:t>
    </dgm:pt>
    <dgm:pt modelId="{D8F119C9-5D35-4AF5-90F0-F39BF6E612FF}" type="sibTrans" cxnId="{DB3468DB-727E-4775-A444-0AA58465B5A2}">
      <dgm:prSet/>
      <dgm:spPr/>
      <dgm:t>
        <a:bodyPr/>
        <a:lstStyle/>
        <a:p>
          <a:endParaRPr lang="es-CO"/>
        </a:p>
      </dgm:t>
    </dgm:pt>
    <dgm:pt modelId="{E14A591D-7D33-413E-A787-38B6BB48BB5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baseline="0" dirty="0" smtClean="0"/>
            <a:t>María Hernández De La Vera</a:t>
          </a:r>
          <a:endParaRPr lang="es-CO" sz="1600" baseline="0" dirty="0"/>
        </a:p>
      </dgm:t>
    </dgm:pt>
    <dgm:pt modelId="{152B50AB-9859-4E19-8FD3-EE0C1CC25F42}" type="parTrans" cxnId="{FB1FB688-C52A-4CD4-890E-D947B1EFEC08}">
      <dgm:prSet/>
      <dgm:spPr/>
      <dgm:t>
        <a:bodyPr/>
        <a:lstStyle/>
        <a:p>
          <a:endParaRPr lang="es-CO"/>
        </a:p>
      </dgm:t>
    </dgm:pt>
    <dgm:pt modelId="{F5E19E8F-F15A-4A46-95A6-E34A68AA5AB3}" type="sibTrans" cxnId="{FB1FB688-C52A-4CD4-890E-D947B1EFEC08}">
      <dgm:prSet/>
      <dgm:spPr/>
      <dgm:t>
        <a:bodyPr/>
        <a:lstStyle/>
        <a:p>
          <a:endParaRPr lang="es-CO"/>
        </a:p>
      </dgm:t>
    </dgm:pt>
    <dgm:pt modelId="{B72A459B-C01A-4AE3-BC9F-D468C465DCB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Diego                                 Ruiz                                         De La Cámara</a:t>
          </a:r>
          <a:endParaRPr lang="es-CO" sz="1800" dirty="0"/>
        </a:p>
      </dgm:t>
    </dgm:pt>
    <dgm:pt modelId="{910776A9-BE28-47A8-B3BB-DD588BB84773}" type="parTrans" cxnId="{023E870A-558C-4A8F-8F04-8BCA4F247916}">
      <dgm:prSet/>
      <dgm:spPr/>
      <dgm:t>
        <a:bodyPr/>
        <a:lstStyle/>
        <a:p>
          <a:endParaRPr lang="es-CO"/>
        </a:p>
      </dgm:t>
    </dgm:pt>
    <dgm:pt modelId="{F0AFBE52-9886-40D1-8D59-781C575B20A2}" type="sibTrans" cxnId="{023E870A-558C-4A8F-8F04-8BCA4F247916}">
      <dgm:prSet/>
      <dgm:spPr/>
      <dgm:t>
        <a:bodyPr/>
        <a:lstStyle/>
        <a:p>
          <a:endParaRPr lang="es-CO"/>
        </a:p>
      </dgm:t>
    </dgm:pt>
    <dgm:pt modelId="{0D6E6F9A-8533-483F-A614-C7953BE2567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Mencia De Carvajal Martínez</a:t>
          </a:r>
          <a:endParaRPr lang="es-CO" sz="1800" dirty="0"/>
        </a:p>
      </dgm:t>
    </dgm:pt>
    <dgm:pt modelId="{D6DE79C4-D959-49B0-B14D-A5BF030CECB2}" type="parTrans" cxnId="{4EE4BBE7-13E7-46F0-A735-E51D4E8BD7D4}">
      <dgm:prSet/>
      <dgm:spPr/>
      <dgm:t>
        <a:bodyPr/>
        <a:lstStyle/>
        <a:p>
          <a:endParaRPr lang="es-CO"/>
        </a:p>
      </dgm:t>
    </dgm:pt>
    <dgm:pt modelId="{6E6F6F15-5F1A-4840-BBBB-28968CDF41AC}" type="sibTrans" cxnId="{4EE4BBE7-13E7-46F0-A735-E51D4E8BD7D4}">
      <dgm:prSet/>
      <dgm:spPr/>
      <dgm:t>
        <a:bodyPr/>
        <a:lstStyle/>
        <a:p>
          <a:endParaRPr lang="es-CO"/>
        </a:p>
      </dgm:t>
    </dgm:pt>
    <dgm:pt modelId="{589D3D54-899B-42D7-841E-E334C94598C3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baseline="0" dirty="0" smtClean="0"/>
            <a:t>Juan                    Ruiz De La Parra</a:t>
          </a:r>
          <a:endParaRPr lang="es-CO" sz="1600" baseline="0" dirty="0"/>
        </a:p>
      </dgm:t>
    </dgm:pt>
    <dgm:pt modelId="{BEDA1421-E79D-4BDD-B939-0CC292A3E555}" type="parTrans" cxnId="{B49366B8-82A5-4152-BC3A-67FF3826DBAD}">
      <dgm:prSet/>
      <dgm:spPr/>
      <dgm:t>
        <a:bodyPr/>
        <a:lstStyle/>
        <a:p>
          <a:endParaRPr lang="es-CO"/>
        </a:p>
      </dgm:t>
    </dgm:pt>
    <dgm:pt modelId="{198FEBB5-0E5B-4272-96D7-62D7CE652356}" type="sibTrans" cxnId="{B49366B8-82A5-4152-BC3A-67FF3826DBAD}">
      <dgm:prSet/>
      <dgm:spPr/>
      <dgm:t>
        <a:bodyPr/>
        <a:lstStyle/>
        <a:p>
          <a:endParaRPr lang="es-CO"/>
        </a:p>
      </dgm:t>
    </dgm:pt>
    <dgm:pt modelId="{19598356-02DC-4D8A-BC99-860DC42AA41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baseline="0" dirty="0" smtClean="0"/>
            <a:t>Elvira Martínez De Cárdenas</a:t>
          </a:r>
          <a:endParaRPr lang="es-CO" sz="1600" baseline="0" dirty="0"/>
        </a:p>
      </dgm:t>
    </dgm:pt>
    <dgm:pt modelId="{DECBD38B-2AF4-4F32-A44D-6DEBE57F944B}" type="parTrans" cxnId="{0B14B788-B1F5-4501-81D8-9BEB56CF483A}">
      <dgm:prSet/>
      <dgm:spPr/>
      <dgm:t>
        <a:bodyPr/>
        <a:lstStyle/>
        <a:p>
          <a:endParaRPr lang="es-CO"/>
        </a:p>
      </dgm:t>
    </dgm:pt>
    <dgm:pt modelId="{A437DCDD-9B72-49D6-A5C7-D10D07EEA727}" type="sibTrans" cxnId="{0B14B788-B1F5-4501-81D8-9BEB56CF483A}">
      <dgm:prSet/>
      <dgm:spPr/>
      <dgm:t>
        <a:bodyPr/>
        <a:lstStyle/>
        <a:p>
          <a:endParaRPr lang="es-CO"/>
        </a:p>
      </dgm:t>
    </dgm:pt>
    <dgm:pt modelId="{D3996123-1D7C-41DC-8AD9-79EEE80DC35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baseline="0" dirty="0" smtClean="0"/>
            <a:t>Rodrigo               De Carvajal Sánchez </a:t>
          </a:r>
          <a:r>
            <a:rPr lang="es-CO" sz="1400" baseline="0" dirty="0" err="1" smtClean="0"/>
            <a:t>Torreblanca</a:t>
          </a:r>
          <a:r>
            <a:rPr lang="es-CO" sz="1400" baseline="0" dirty="0" smtClean="0"/>
            <a:t>            </a:t>
          </a:r>
          <a:r>
            <a:rPr lang="es-CO" sz="1200" baseline="0" dirty="0" smtClean="0">
              <a:sym typeface="Wingdings" pitchFamily="2" charset="2"/>
            </a:rPr>
            <a:t> D 24</a:t>
          </a:r>
          <a:endParaRPr lang="es-CO" sz="1200" baseline="0" dirty="0"/>
        </a:p>
      </dgm:t>
    </dgm:pt>
    <dgm:pt modelId="{6CD5C1D8-F9E8-41A8-9A41-6BDDA19BE1B3}" type="parTrans" cxnId="{9CEBD775-2400-4C58-9C09-BB2D6707F321}">
      <dgm:prSet/>
      <dgm:spPr/>
      <dgm:t>
        <a:bodyPr/>
        <a:lstStyle/>
        <a:p>
          <a:endParaRPr lang="es-CO"/>
        </a:p>
      </dgm:t>
    </dgm:pt>
    <dgm:pt modelId="{E98B2F4F-E164-4707-B5F8-7FACE45A201F}" type="sibTrans" cxnId="{9CEBD775-2400-4C58-9C09-BB2D6707F321}">
      <dgm:prSet/>
      <dgm:spPr/>
      <dgm:t>
        <a:bodyPr/>
        <a:lstStyle/>
        <a:p>
          <a:endParaRPr lang="es-CO"/>
        </a:p>
      </dgm:t>
    </dgm:pt>
    <dgm:pt modelId="{D99C6BEE-2A8C-42C5-A537-EF2DA862DFD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Juana Martínez              </a:t>
          </a:r>
          <a:r>
            <a:rPr lang="es-CO" sz="1200" dirty="0" smtClean="0">
              <a:sym typeface="Wingdings" pitchFamily="2" charset="2"/>
            </a:rPr>
            <a:t> D 25</a:t>
          </a:r>
          <a:endParaRPr lang="es-CO" sz="1200" dirty="0"/>
        </a:p>
      </dgm:t>
    </dgm:pt>
    <dgm:pt modelId="{65A0EBD6-139A-4F1F-A163-517E99D5C3E8}" type="parTrans" cxnId="{0A67CF53-0EB3-482F-B639-6CD1916FDE2D}">
      <dgm:prSet/>
      <dgm:spPr/>
      <dgm:t>
        <a:bodyPr/>
        <a:lstStyle/>
        <a:p>
          <a:endParaRPr lang="es-CO"/>
        </a:p>
      </dgm:t>
    </dgm:pt>
    <dgm:pt modelId="{1D424E81-FE2E-4BE1-9143-7B5BFE9F0B73}" type="sibTrans" cxnId="{0A67CF53-0EB3-482F-B639-6CD1916FDE2D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C752101B-5763-42AE-B8CD-05182BFE1CB9}" type="pres">
      <dgm:prSet presAssocID="{37094833-E904-4D32-9C6A-1E819506B098}" presName="vertOne" presStyleCnt="0"/>
      <dgm:spPr/>
    </dgm:pt>
    <dgm:pt modelId="{13E5E374-B1F5-4771-88D9-73A2B8FEBB69}" type="pres">
      <dgm:prSet presAssocID="{37094833-E904-4D32-9C6A-1E819506B09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8E7879F-6050-4824-9741-54CC132B0935}" type="pres">
      <dgm:prSet presAssocID="{37094833-E904-4D32-9C6A-1E819506B098}" presName="parTransOne" presStyleCnt="0"/>
      <dgm:spPr/>
    </dgm:pt>
    <dgm:pt modelId="{CA4B680F-A90B-4214-96F5-C8954BDDCDDB}" type="pres">
      <dgm:prSet presAssocID="{37094833-E904-4D32-9C6A-1E819506B098}" presName="horzOne" presStyleCnt="0"/>
      <dgm:spPr/>
    </dgm:pt>
    <dgm:pt modelId="{99908226-CF92-4AB5-9CB8-2730E079F21E}" type="pres">
      <dgm:prSet presAssocID="{C9ECFB8C-8A17-4CB3-8CAB-7BCD35D161DF}" presName="vertTwo" presStyleCnt="0"/>
      <dgm:spPr/>
    </dgm:pt>
    <dgm:pt modelId="{951514B5-4CBD-4035-A6BE-338D47C1EBFC}" type="pres">
      <dgm:prSet presAssocID="{C9ECFB8C-8A17-4CB3-8CAB-7BCD35D161DF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B92BA48-5350-468B-9CE1-7A4BC80C7EE9}" type="pres">
      <dgm:prSet presAssocID="{C9ECFB8C-8A17-4CB3-8CAB-7BCD35D161DF}" presName="parTransTwo" presStyleCnt="0"/>
      <dgm:spPr/>
    </dgm:pt>
    <dgm:pt modelId="{BD64EDD0-87F7-427C-9C3F-81CB46072F3C}" type="pres">
      <dgm:prSet presAssocID="{C9ECFB8C-8A17-4CB3-8CAB-7BCD35D161DF}" presName="horzTwo" presStyleCnt="0"/>
      <dgm:spPr/>
    </dgm:pt>
    <dgm:pt modelId="{72E74726-3599-43A5-9716-5A83660095EB}" type="pres">
      <dgm:prSet presAssocID="{7D01F6CC-B820-42C3-BD80-F8D5763C81F1}" presName="vertThree" presStyleCnt="0"/>
      <dgm:spPr/>
    </dgm:pt>
    <dgm:pt modelId="{D7A8EFE8-7DB5-4C78-BD70-FE26413083F2}" type="pres">
      <dgm:prSet presAssocID="{7D01F6CC-B820-42C3-BD80-F8D5763C81F1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FA534DD-0DE0-461E-A939-600E86B2175E}" type="pres">
      <dgm:prSet presAssocID="{7D01F6CC-B820-42C3-BD80-F8D5763C81F1}" presName="horzThree" presStyleCnt="0"/>
      <dgm:spPr/>
    </dgm:pt>
    <dgm:pt modelId="{A0A2A92E-949E-430C-B191-74F428957C02}" type="pres">
      <dgm:prSet presAssocID="{D8F119C9-5D35-4AF5-90F0-F39BF6E612FF}" presName="sibSpaceThree" presStyleCnt="0"/>
      <dgm:spPr/>
    </dgm:pt>
    <dgm:pt modelId="{88A4F1BE-9BAC-4A9E-BD18-8157C2486985}" type="pres">
      <dgm:prSet presAssocID="{E14A591D-7D33-413E-A787-38B6BB48BB50}" presName="vertThree" presStyleCnt="0"/>
      <dgm:spPr/>
    </dgm:pt>
    <dgm:pt modelId="{7F63D571-FA86-459D-B77B-3936B76E4EBA}" type="pres">
      <dgm:prSet presAssocID="{E14A591D-7D33-413E-A787-38B6BB48BB50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945F1F9-50C3-48ED-82BB-AEA7218385F0}" type="pres">
      <dgm:prSet presAssocID="{E14A591D-7D33-413E-A787-38B6BB48BB50}" presName="horzThree" presStyleCnt="0"/>
      <dgm:spPr/>
    </dgm:pt>
    <dgm:pt modelId="{979F9F92-2193-4837-B77C-26DFDC9B9E45}" type="pres">
      <dgm:prSet presAssocID="{4861CDFA-2F64-4042-8490-007DFCAD4B09}" presName="sibSpaceTwo" presStyleCnt="0"/>
      <dgm:spPr/>
    </dgm:pt>
    <dgm:pt modelId="{233005C0-7AB8-4BED-8BCB-E8499B4BD378}" type="pres">
      <dgm:prSet presAssocID="{11AD30A6-2D8C-45E8-8390-2D59076AF853}" presName="vertTwo" presStyleCnt="0"/>
      <dgm:spPr/>
    </dgm:pt>
    <dgm:pt modelId="{D466DEA1-53C3-4118-9EA6-36E12DFB82F1}" type="pres">
      <dgm:prSet presAssocID="{11AD30A6-2D8C-45E8-8390-2D59076AF85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3D6230F-AB0E-4298-A83E-527537925CA0}" type="pres">
      <dgm:prSet presAssocID="{11AD30A6-2D8C-45E8-8390-2D59076AF853}" presName="parTransTwo" presStyleCnt="0"/>
      <dgm:spPr/>
    </dgm:pt>
    <dgm:pt modelId="{3A82768A-855B-4AC3-AFB0-AE4819C8235A}" type="pres">
      <dgm:prSet presAssocID="{11AD30A6-2D8C-45E8-8390-2D59076AF853}" presName="horzTwo" presStyleCnt="0"/>
      <dgm:spPr/>
    </dgm:pt>
    <dgm:pt modelId="{BDC82266-F574-486B-8341-23125CB809DE}" type="pres">
      <dgm:prSet presAssocID="{B72A459B-C01A-4AE3-BC9F-D468C465DCBF}" presName="vertThree" presStyleCnt="0"/>
      <dgm:spPr/>
    </dgm:pt>
    <dgm:pt modelId="{27622F97-CF95-4BC1-AA67-1BC6103EDD1E}" type="pres">
      <dgm:prSet presAssocID="{B72A459B-C01A-4AE3-BC9F-D468C465DCBF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517C958-13CF-4311-B8C3-7A865E2B5595}" type="pres">
      <dgm:prSet presAssocID="{B72A459B-C01A-4AE3-BC9F-D468C465DCBF}" presName="parTransThree" presStyleCnt="0"/>
      <dgm:spPr/>
    </dgm:pt>
    <dgm:pt modelId="{2016FE0F-B881-4655-A292-D3EE1C269496}" type="pres">
      <dgm:prSet presAssocID="{B72A459B-C01A-4AE3-BC9F-D468C465DCBF}" presName="horzThree" presStyleCnt="0"/>
      <dgm:spPr/>
    </dgm:pt>
    <dgm:pt modelId="{B2F7E20D-0A9A-4775-BFEA-CD167EED82CA}" type="pres">
      <dgm:prSet presAssocID="{589D3D54-899B-42D7-841E-E334C94598C3}" presName="vertFour" presStyleCnt="0">
        <dgm:presLayoutVars>
          <dgm:chPref val="3"/>
        </dgm:presLayoutVars>
      </dgm:prSet>
      <dgm:spPr/>
    </dgm:pt>
    <dgm:pt modelId="{C493C7B5-5AED-4064-946C-ED29598E512F}" type="pres">
      <dgm:prSet presAssocID="{589D3D54-899B-42D7-841E-E334C94598C3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5ED8D71-ECC6-4927-9C03-03E83423787C}" type="pres">
      <dgm:prSet presAssocID="{589D3D54-899B-42D7-841E-E334C94598C3}" presName="horzFour" presStyleCnt="0"/>
      <dgm:spPr/>
    </dgm:pt>
    <dgm:pt modelId="{A8559E24-8C80-4E0D-9010-568862FD1B97}" type="pres">
      <dgm:prSet presAssocID="{198FEBB5-0E5B-4272-96D7-62D7CE652356}" presName="sibSpaceFour" presStyleCnt="0"/>
      <dgm:spPr/>
    </dgm:pt>
    <dgm:pt modelId="{E214CA93-5943-46A9-864C-5E29C6089959}" type="pres">
      <dgm:prSet presAssocID="{19598356-02DC-4D8A-BC99-860DC42AA41F}" presName="vertFour" presStyleCnt="0">
        <dgm:presLayoutVars>
          <dgm:chPref val="3"/>
        </dgm:presLayoutVars>
      </dgm:prSet>
      <dgm:spPr/>
    </dgm:pt>
    <dgm:pt modelId="{1CDEF281-CAF4-4F5D-A478-8970E9E662DC}" type="pres">
      <dgm:prSet presAssocID="{19598356-02DC-4D8A-BC99-860DC42AA41F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E795293-EE8B-45CB-8F89-07BF7A4B5812}" type="pres">
      <dgm:prSet presAssocID="{19598356-02DC-4D8A-BC99-860DC42AA41F}" presName="horzFour" presStyleCnt="0"/>
      <dgm:spPr/>
    </dgm:pt>
    <dgm:pt modelId="{DFD1D016-994E-4901-AA77-C8A859BAF15B}" type="pres">
      <dgm:prSet presAssocID="{F0AFBE52-9886-40D1-8D59-781C575B20A2}" presName="sibSpaceThree" presStyleCnt="0"/>
      <dgm:spPr/>
    </dgm:pt>
    <dgm:pt modelId="{43B13A9A-B850-4871-801F-8FE7D2B95FA8}" type="pres">
      <dgm:prSet presAssocID="{0D6E6F9A-8533-483F-A614-C7953BE25678}" presName="vertThree" presStyleCnt="0"/>
      <dgm:spPr/>
    </dgm:pt>
    <dgm:pt modelId="{65CCEFF2-9630-4055-AD5D-9A15B04B6CE5}" type="pres">
      <dgm:prSet presAssocID="{0D6E6F9A-8533-483F-A614-C7953BE25678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E9D14D0-2144-44C1-A56D-2EE87FCEDCF7}" type="pres">
      <dgm:prSet presAssocID="{0D6E6F9A-8533-483F-A614-C7953BE25678}" presName="parTransThree" presStyleCnt="0"/>
      <dgm:spPr/>
    </dgm:pt>
    <dgm:pt modelId="{3CA00E6A-5C34-4C1C-8154-181736EB4ACD}" type="pres">
      <dgm:prSet presAssocID="{0D6E6F9A-8533-483F-A614-C7953BE25678}" presName="horzThree" presStyleCnt="0"/>
      <dgm:spPr/>
    </dgm:pt>
    <dgm:pt modelId="{BC21E4D8-B351-4DB4-9C7E-573A968B1741}" type="pres">
      <dgm:prSet presAssocID="{D3996123-1D7C-41DC-8AD9-79EEE80DC350}" presName="vertFour" presStyleCnt="0">
        <dgm:presLayoutVars>
          <dgm:chPref val="3"/>
        </dgm:presLayoutVars>
      </dgm:prSet>
      <dgm:spPr/>
    </dgm:pt>
    <dgm:pt modelId="{8709B4D0-A971-414E-85D0-E9DF149F8DD3}" type="pres">
      <dgm:prSet presAssocID="{D3996123-1D7C-41DC-8AD9-79EEE80DC350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25A1D96-3EEB-4A4D-9FC3-A9C125CDDDE9}" type="pres">
      <dgm:prSet presAssocID="{D3996123-1D7C-41DC-8AD9-79EEE80DC350}" presName="horzFour" presStyleCnt="0"/>
      <dgm:spPr/>
    </dgm:pt>
    <dgm:pt modelId="{DA50857E-890E-4367-8A44-90D61E29AF33}" type="pres">
      <dgm:prSet presAssocID="{E98B2F4F-E164-4707-B5F8-7FACE45A201F}" presName="sibSpaceFour" presStyleCnt="0"/>
      <dgm:spPr/>
    </dgm:pt>
    <dgm:pt modelId="{7395680F-98A2-48D4-959B-A569E81E6A52}" type="pres">
      <dgm:prSet presAssocID="{D99C6BEE-2A8C-42C5-A537-EF2DA862DFDA}" presName="vertFour" presStyleCnt="0">
        <dgm:presLayoutVars>
          <dgm:chPref val="3"/>
        </dgm:presLayoutVars>
      </dgm:prSet>
      <dgm:spPr/>
    </dgm:pt>
    <dgm:pt modelId="{C0986A04-8EF6-4473-9010-A1555CF41500}" type="pres">
      <dgm:prSet presAssocID="{D99C6BEE-2A8C-42C5-A537-EF2DA862DFDA}" presName="txFour" presStyleLbl="node4" presStyleIdx="3" presStyleCnt="4" custLinFactNeighborX="2082" custLinFactNeighborY="2489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24D206F-D63F-4E1C-B01C-B724B860CA08}" type="pres">
      <dgm:prSet presAssocID="{D99C6BEE-2A8C-42C5-A537-EF2DA862DFDA}" presName="horzFour" presStyleCnt="0"/>
      <dgm:spPr/>
    </dgm:pt>
  </dgm:ptLst>
  <dgm:cxnLst>
    <dgm:cxn modelId="{5C0F1C56-5A4F-4645-B1FB-9EBAA25443E5}" type="presOf" srcId="{D99C6BEE-2A8C-42C5-A537-EF2DA862DFDA}" destId="{C0986A04-8EF6-4473-9010-A1555CF41500}" srcOrd="0" destOrd="0" presId="urn:microsoft.com/office/officeart/2005/8/layout/hierarchy4"/>
    <dgm:cxn modelId="{CB4F0BBE-D44A-41AF-BAD9-D88A85331C9C}" srcId="{37094833-E904-4D32-9C6A-1E819506B098}" destId="{11AD30A6-2D8C-45E8-8390-2D59076AF853}" srcOrd="1" destOrd="0" parTransId="{F3F87D92-BCF6-4298-B880-3A558E758134}" sibTransId="{97480AB1-9169-4446-8AFB-17983F2367A5}"/>
    <dgm:cxn modelId="{0F827A6E-A08A-460C-9CC5-C2C59439BB4A}" srcId="{37094833-E904-4D32-9C6A-1E819506B098}" destId="{C9ECFB8C-8A17-4CB3-8CAB-7BCD35D161DF}" srcOrd="0" destOrd="0" parTransId="{DBC11D1E-8ED4-4D65-8E82-BCF1741EB0AF}" sibTransId="{4861CDFA-2F64-4042-8490-007DFCAD4B09}"/>
    <dgm:cxn modelId="{CAE45BAD-9FE5-4EE5-81AF-6A9283E64995}" type="presOf" srcId="{11AD30A6-2D8C-45E8-8390-2D59076AF853}" destId="{D466DEA1-53C3-4118-9EA6-36E12DFB82F1}" srcOrd="0" destOrd="0" presId="urn:microsoft.com/office/officeart/2005/8/layout/hierarchy4"/>
    <dgm:cxn modelId="{0B14B788-B1F5-4501-81D8-9BEB56CF483A}" srcId="{B72A459B-C01A-4AE3-BC9F-D468C465DCBF}" destId="{19598356-02DC-4D8A-BC99-860DC42AA41F}" srcOrd="1" destOrd="0" parTransId="{DECBD38B-2AF4-4F32-A44D-6DEBE57F944B}" sibTransId="{A437DCDD-9B72-49D6-A5C7-D10D07EEA727}"/>
    <dgm:cxn modelId="{CB5912AE-917E-4932-ACD7-4119DFE48C3C}" type="presOf" srcId="{C9ECFB8C-8A17-4CB3-8CAB-7BCD35D161DF}" destId="{951514B5-4CBD-4035-A6BE-338D47C1EBFC}" srcOrd="0" destOrd="0" presId="urn:microsoft.com/office/officeart/2005/8/layout/hierarchy4"/>
    <dgm:cxn modelId="{3A363DAE-E8AE-440C-89F1-4482237827C4}" srcId="{10ED40AF-DFB1-4943-B6DB-2A904FAA918A}" destId="{37094833-E904-4D32-9C6A-1E819506B098}" srcOrd="0" destOrd="0" parTransId="{BCBE2194-F2C0-4E5F-9096-F1871EEF26FE}" sibTransId="{078C0D63-68B3-49CE-A0DD-90BF09669881}"/>
    <dgm:cxn modelId="{9CEBD775-2400-4C58-9C09-BB2D6707F321}" srcId="{0D6E6F9A-8533-483F-A614-C7953BE25678}" destId="{D3996123-1D7C-41DC-8AD9-79EEE80DC350}" srcOrd="0" destOrd="0" parTransId="{6CD5C1D8-F9E8-41A8-9A41-6BDDA19BE1B3}" sibTransId="{E98B2F4F-E164-4707-B5F8-7FACE45A201F}"/>
    <dgm:cxn modelId="{55019508-8822-4F89-B7B1-6252BCE264E8}" type="presOf" srcId="{0D6E6F9A-8533-483F-A614-C7953BE25678}" destId="{65CCEFF2-9630-4055-AD5D-9A15B04B6CE5}" srcOrd="0" destOrd="0" presId="urn:microsoft.com/office/officeart/2005/8/layout/hierarchy4"/>
    <dgm:cxn modelId="{5EEBA354-8030-401F-9F43-41B9870680CC}" type="presOf" srcId="{B72A459B-C01A-4AE3-BC9F-D468C465DCBF}" destId="{27622F97-CF95-4BC1-AA67-1BC6103EDD1E}" srcOrd="0" destOrd="0" presId="urn:microsoft.com/office/officeart/2005/8/layout/hierarchy4"/>
    <dgm:cxn modelId="{A2EA0E2B-860D-4261-88FF-23616FA9D630}" type="presOf" srcId="{37094833-E904-4D32-9C6A-1E819506B098}" destId="{13E5E374-B1F5-4771-88D9-73A2B8FEBB69}" srcOrd="0" destOrd="0" presId="urn:microsoft.com/office/officeart/2005/8/layout/hierarchy4"/>
    <dgm:cxn modelId="{023E870A-558C-4A8F-8F04-8BCA4F247916}" srcId="{11AD30A6-2D8C-45E8-8390-2D59076AF853}" destId="{B72A459B-C01A-4AE3-BC9F-D468C465DCBF}" srcOrd="0" destOrd="0" parTransId="{910776A9-BE28-47A8-B3BB-DD588BB84773}" sibTransId="{F0AFBE52-9886-40D1-8D59-781C575B20A2}"/>
    <dgm:cxn modelId="{829B33A2-F855-4D4C-8AE3-5CE3BF5B9D70}" type="presOf" srcId="{7D01F6CC-B820-42C3-BD80-F8D5763C81F1}" destId="{D7A8EFE8-7DB5-4C78-BD70-FE26413083F2}" srcOrd="0" destOrd="0" presId="urn:microsoft.com/office/officeart/2005/8/layout/hierarchy4"/>
    <dgm:cxn modelId="{DB3468DB-727E-4775-A444-0AA58465B5A2}" srcId="{C9ECFB8C-8A17-4CB3-8CAB-7BCD35D161DF}" destId="{7D01F6CC-B820-42C3-BD80-F8D5763C81F1}" srcOrd="0" destOrd="0" parTransId="{A65AFC11-DF52-430D-8EF6-EF4BEF4FE49B}" sibTransId="{D8F119C9-5D35-4AF5-90F0-F39BF6E612FF}"/>
    <dgm:cxn modelId="{37DDEF9D-BF88-4BF1-90DE-5FD0A4C24D82}" type="presOf" srcId="{19598356-02DC-4D8A-BC99-860DC42AA41F}" destId="{1CDEF281-CAF4-4F5D-A478-8970E9E662DC}" srcOrd="0" destOrd="0" presId="urn:microsoft.com/office/officeart/2005/8/layout/hierarchy4"/>
    <dgm:cxn modelId="{FB1FB688-C52A-4CD4-890E-D947B1EFEC08}" srcId="{C9ECFB8C-8A17-4CB3-8CAB-7BCD35D161DF}" destId="{E14A591D-7D33-413E-A787-38B6BB48BB50}" srcOrd="1" destOrd="0" parTransId="{152B50AB-9859-4E19-8FD3-EE0C1CC25F42}" sibTransId="{F5E19E8F-F15A-4A46-95A6-E34A68AA5AB3}"/>
    <dgm:cxn modelId="{B49366B8-82A5-4152-BC3A-67FF3826DBAD}" srcId="{B72A459B-C01A-4AE3-BC9F-D468C465DCBF}" destId="{589D3D54-899B-42D7-841E-E334C94598C3}" srcOrd="0" destOrd="0" parTransId="{BEDA1421-E79D-4BDD-B939-0CC292A3E555}" sibTransId="{198FEBB5-0E5B-4272-96D7-62D7CE652356}"/>
    <dgm:cxn modelId="{0A67CF53-0EB3-482F-B639-6CD1916FDE2D}" srcId="{0D6E6F9A-8533-483F-A614-C7953BE25678}" destId="{D99C6BEE-2A8C-42C5-A537-EF2DA862DFDA}" srcOrd="1" destOrd="0" parTransId="{65A0EBD6-139A-4F1F-A163-517E99D5C3E8}" sibTransId="{1D424E81-FE2E-4BE1-9143-7B5BFE9F0B73}"/>
    <dgm:cxn modelId="{1DF82679-60E3-47B7-9687-F36FCF742CBA}" type="presOf" srcId="{E14A591D-7D33-413E-A787-38B6BB48BB50}" destId="{7F63D571-FA86-459D-B77B-3936B76E4EBA}" srcOrd="0" destOrd="0" presId="urn:microsoft.com/office/officeart/2005/8/layout/hierarchy4"/>
    <dgm:cxn modelId="{B223D3D3-AC63-409E-A089-2B7702A921F9}" type="presOf" srcId="{589D3D54-899B-42D7-841E-E334C94598C3}" destId="{C493C7B5-5AED-4064-946C-ED29598E512F}" srcOrd="0" destOrd="0" presId="urn:microsoft.com/office/officeart/2005/8/layout/hierarchy4"/>
    <dgm:cxn modelId="{B94AD29D-CA68-4020-A04A-20D685BD2DE4}" type="presOf" srcId="{D3996123-1D7C-41DC-8AD9-79EEE80DC350}" destId="{8709B4D0-A971-414E-85D0-E9DF149F8DD3}" srcOrd="0" destOrd="0" presId="urn:microsoft.com/office/officeart/2005/8/layout/hierarchy4"/>
    <dgm:cxn modelId="{BD575A5F-D1F6-4425-8FBB-BF40255241CE}" type="presOf" srcId="{10ED40AF-DFB1-4943-B6DB-2A904FAA918A}" destId="{E75BF49A-0BBD-418B-A465-D5C73CDDC862}" srcOrd="0" destOrd="0" presId="urn:microsoft.com/office/officeart/2005/8/layout/hierarchy4"/>
    <dgm:cxn modelId="{4EE4BBE7-13E7-46F0-A735-E51D4E8BD7D4}" srcId="{11AD30A6-2D8C-45E8-8390-2D59076AF853}" destId="{0D6E6F9A-8533-483F-A614-C7953BE25678}" srcOrd="1" destOrd="0" parTransId="{D6DE79C4-D959-49B0-B14D-A5BF030CECB2}" sibTransId="{6E6F6F15-5F1A-4840-BBBB-28968CDF41AC}"/>
    <dgm:cxn modelId="{E41A4563-C295-4E02-9191-15FF2C4AB133}" type="presParOf" srcId="{E75BF49A-0BBD-418B-A465-D5C73CDDC862}" destId="{C752101B-5763-42AE-B8CD-05182BFE1CB9}" srcOrd="0" destOrd="0" presId="urn:microsoft.com/office/officeart/2005/8/layout/hierarchy4"/>
    <dgm:cxn modelId="{F2694C68-3467-4014-B8C5-B7F00FFCC876}" type="presParOf" srcId="{C752101B-5763-42AE-B8CD-05182BFE1CB9}" destId="{13E5E374-B1F5-4771-88D9-73A2B8FEBB69}" srcOrd="0" destOrd="0" presId="urn:microsoft.com/office/officeart/2005/8/layout/hierarchy4"/>
    <dgm:cxn modelId="{BF8383EA-9702-42AF-800F-EEF33C882DD2}" type="presParOf" srcId="{C752101B-5763-42AE-B8CD-05182BFE1CB9}" destId="{C8E7879F-6050-4824-9741-54CC132B0935}" srcOrd="1" destOrd="0" presId="urn:microsoft.com/office/officeart/2005/8/layout/hierarchy4"/>
    <dgm:cxn modelId="{7EC43183-7C9D-470F-8F0A-9041C788DC76}" type="presParOf" srcId="{C752101B-5763-42AE-B8CD-05182BFE1CB9}" destId="{CA4B680F-A90B-4214-96F5-C8954BDDCDDB}" srcOrd="2" destOrd="0" presId="urn:microsoft.com/office/officeart/2005/8/layout/hierarchy4"/>
    <dgm:cxn modelId="{F12BBD73-DA68-46EA-9D18-39706A70FFCE}" type="presParOf" srcId="{CA4B680F-A90B-4214-96F5-C8954BDDCDDB}" destId="{99908226-CF92-4AB5-9CB8-2730E079F21E}" srcOrd="0" destOrd="0" presId="urn:microsoft.com/office/officeart/2005/8/layout/hierarchy4"/>
    <dgm:cxn modelId="{33EF382A-28FC-4D4E-BD92-D1477D47512D}" type="presParOf" srcId="{99908226-CF92-4AB5-9CB8-2730E079F21E}" destId="{951514B5-4CBD-4035-A6BE-338D47C1EBFC}" srcOrd="0" destOrd="0" presId="urn:microsoft.com/office/officeart/2005/8/layout/hierarchy4"/>
    <dgm:cxn modelId="{5B426789-AC9F-4848-8FE4-6D77FE4E5A16}" type="presParOf" srcId="{99908226-CF92-4AB5-9CB8-2730E079F21E}" destId="{9B92BA48-5350-468B-9CE1-7A4BC80C7EE9}" srcOrd="1" destOrd="0" presId="urn:microsoft.com/office/officeart/2005/8/layout/hierarchy4"/>
    <dgm:cxn modelId="{CA0D23F7-0F64-4D34-98B4-447ED3E7B072}" type="presParOf" srcId="{99908226-CF92-4AB5-9CB8-2730E079F21E}" destId="{BD64EDD0-87F7-427C-9C3F-81CB46072F3C}" srcOrd="2" destOrd="0" presId="urn:microsoft.com/office/officeart/2005/8/layout/hierarchy4"/>
    <dgm:cxn modelId="{3EAF2CB2-B67E-45F2-98AF-B3D615861E7D}" type="presParOf" srcId="{BD64EDD0-87F7-427C-9C3F-81CB46072F3C}" destId="{72E74726-3599-43A5-9716-5A83660095EB}" srcOrd="0" destOrd="0" presId="urn:microsoft.com/office/officeart/2005/8/layout/hierarchy4"/>
    <dgm:cxn modelId="{0EEBE522-084A-4E15-AB65-56520A65B4FE}" type="presParOf" srcId="{72E74726-3599-43A5-9716-5A83660095EB}" destId="{D7A8EFE8-7DB5-4C78-BD70-FE26413083F2}" srcOrd="0" destOrd="0" presId="urn:microsoft.com/office/officeart/2005/8/layout/hierarchy4"/>
    <dgm:cxn modelId="{621B7BD2-DC83-4837-B7E4-B50D52F0EAFD}" type="presParOf" srcId="{72E74726-3599-43A5-9716-5A83660095EB}" destId="{AFA534DD-0DE0-461E-A939-600E86B2175E}" srcOrd="1" destOrd="0" presId="urn:microsoft.com/office/officeart/2005/8/layout/hierarchy4"/>
    <dgm:cxn modelId="{6644605C-6BF7-494B-8945-B99D247A4B8E}" type="presParOf" srcId="{BD64EDD0-87F7-427C-9C3F-81CB46072F3C}" destId="{A0A2A92E-949E-430C-B191-74F428957C02}" srcOrd="1" destOrd="0" presId="urn:microsoft.com/office/officeart/2005/8/layout/hierarchy4"/>
    <dgm:cxn modelId="{E4294D98-EB18-4F56-A496-822A38D57072}" type="presParOf" srcId="{BD64EDD0-87F7-427C-9C3F-81CB46072F3C}" destId="{88A4F1BE-9BAC-4A9E-BD18-8157C2486985}" srcOrd="2" destOrd="0" presId="urn:microsoft.com/office/officeart/2005/8/layout/hierarchy4"/>
    <dgm:cxn modelId="{8FBD8983-8712-424E-949E-F1CD41E3A788}" type="presParOf" srcId="{88A4F1BE-9BAC-4A9E-BD18-8157C2486985}" destId="{7F63D571-FA86-459D-B77B-3936B76E4EBA}" srcOrd="0" destOrd="0" presId="urn:microsoft.com/office/officeart/2005/8/layout/hierarchy4"/>
    <dgm:cxn modelId="{A1E3B08B-193B-484A-82AE-72DC09FE6643}" type="presParOf" srcId="{88A4F1BE-9BAC-4A9E-BD18-8157C2486985}" destId="{F945F1F9-50C3-48ED-82BB-AEA7218385F0}" srcOrd="1" destOrd="0" presId="urn:microsoft.com/office/officeart/2005/8/layout/hierarchy4"/>
    <dgm:cxn modelId="{58C3D605-037C-4E8A-BFA7-54E526F568D7}" type="presParOf" srcId="{CA4B680F-A90B-4214-96F5-C8954BDDCDDB}" destId="{979F9F92-2193-4837-B77C-26DFDC9B9E45}" srcOrd="1" destOrd="0" presId="urn:microsoft.com/office/officeart/2005/8/layout/hierarchy4"/>
    <dgm:cxn modelId="{5B6072F9-A31B-49BE-8C95-A3FB98447604}" type="presParOf" srcId="{CA4B680F-A90B-4214-96F5-C8954BDDCDDB}" destId="{233005C0-7AB8-4BED-8BCB-E8499B4BD378}" srcOrd="2" destOrd="0" presId="urn:microsoft.com/office/officeart/2005/8/layout/hierarchy4"/>
    <dgm:cxn modelId="{6BA4117F-F0B6-44F9-9815-BF2307D1CF68}" type="presParOf" srcId="{233005C0-7AB8-4BED-8BCB-E8499B4BD378}" destId="{D466DEA1-53C3-4118-9EA6-36E12DFB82F1}" srcOrd="0" destOrd="0" presId="urn:microsoft.com/office/officeart/2005/8/layout/hierarchy4"/>
    <dgm:cxn modelId="{3CC2F060-A8AC-4003-839A-F5021F856446}" type="presParOf" srcId="{233005C0-7AB8-4BED-8BCB-E8499B4BD378}" destId="{03D6230F-AB0E-4298-A83E-527537925CA0}" srcOrd="1" destOrd="0" presId="urn:microsoft.com/office/officeart/2005/8/layout/hierarchy4"/>
    <dgm:cxn modelId="{C3C8A5F0-50E7-456E-B3D3-457EB4CE5296}" type="presParOf" srcId="{233005C0-7AB8-4BED-8BCB-E8499B4BD378}" destId="{3A82768A-855B-4AC3-AFB0-AE4819C8235A}" srcOrd="2" destOrd="0" presId="urn:microsoft.com/office/officeart/2005/8/layout/hierarchy4"/>
    <dgm:cxn modelId="{E9B6EECC-D9DD-41B2-ADBA-E2D8C874F547}" type="presParOf" srcId="{3A82768A-855B-4AC3-AFB0-AE4819C8235A}" destId="{BDC82266-F574-486B-8341-23125CB809DE}" srcOrd="0" destOrd="0" presId="urn:microsoft.com/office/officeart/2005/8/layout/hierarchy4"/>
    <dgm:cxn modelId="{78603DAE-2938-476C-909D-352007015720}" type="presParOf" srcId="{BDC82266-F574-486B-8341-23125CB809DE}" destId="{27622F97-CF95-4BC1-AA67-1BC6103EDD1E}" srcOrd="0" destOrd="0" presId="urn:microsoft.com/office/officeart/2005/8/layout/hierarchy4"/>
    <dgm:cxn modelId="{002BC24F-A74C-4A6C-9C2F-E6EBC98DE11B}" type="presParOf" srcId="{BDC82266-F574-486B-8341-23125CB809DE}" destId="{7517C958-13CF-4311-B8C3-7A865E2B5595}" srcOrd="1" destOrd="0" presId="urn:microsoft.com/office/officeart/2005/8/layout/hierarchy4"/>
    <dgm:cxn modelId="{D48F63DF-6297-4A64-93A3-875009F3DF8B}" type="presParOf" srcId="{BDC82266-F574-486B-8341-23125CB809DE}" destId="{2016FE0F-B881-4655-A292-D3EE1C269496}" srcOrd="2" destOrd="0" presId="urn:microsoft.com/office/officeart/2005/8/layout/hierarchy4"/>
    <dgm:cxn modelId="{CDF4A2DC-95D1-4831-8BAD-9AEC10ED47BC}" type="presParOf" srcId="{2016FE0F-B881-4655-A292-D3EE1C269496}" destId="{B2F7E20D-0A9A-4775-BFEA-CD167EED82CA}" srcOrd="0" destOrd="0" presId="urn:microsoft.com/office/officeart/2005/8/layout/hierarchy4"/>
    <dgm:cxn modelId="{51F6B8DB-0FB3-4238-92CE-2D24F084A862}" type="presParOf" srcId="{B2F7E20D-0A9A-4775-BFEA-CD167EED82CA}" destId="{C493C7B5-5AED-4064-946C-ED29598E512F}" srcOrd="0" destOrd="0" presId="urn:microsoft.com/office/officeart/2005/8/layout/hierarchy4"/>
    <dgm:cxn modelId="{46327697-44FE-48C2-B411-20D8C98717D9}" type="presParOf" srcId="{B2F7E20D-0A9A-4775-BFEA-CD167EED82CA}" destId="{E5ED8D71-ECC6-4927-9C03-03E83423787C}" srcOrd="1" destOrd="0" presId="urn:microsoft.com/office/officeart/2005/8/layout/hierarchy4"/>
    <dgm:cxn modelId="{580ACBE6-3E0E-4A76-9A39-379CCEEC1E01}" type="presParOf" srcId="{2016FE0F-B881-4655-A292-D3EE1C269496}" destId="{A8559E24-8C80-4E0D-9010-568862FD1B97}" srcOrd="1" destOrd="0" presId="urn:microsoft.com/office/officeart/2005/8/layout/hierarchy4"/>
    <dgm:cxn modelId="{35BE3765-CC80-4069-ACBB-8F8B01C04673}" type="presParOf" srcId="{2016FE0F-B881-4655-A292-D3EE1C269496}" destId="{E214CA93-5943-46A9-864C-5E29C6089959}" srcOrd="2" destOrd="0" presId="urn:microsoft.com/office/officeart/2005/8/layout/hierarchy4"/>
    <dgm:cxn modelId="{8F60DC5A-2CA2-44A1-BC7C-364FA7832A53}" type="presParOf" srcId="{E214CA93-5943-46A9-864C-5E29C6089959}" destId="{1CDEF281-CAF4-4F5D-A478-8970E9E662DC}" srcOrd="0" destOrd="0" presId="urn:microsoft.com/office/officeart/2005/8/layout/hierarchy4"/>
    <dgm:cxn modelId="{59E116C6-99F6-41AD-A7BD-75B5C423C2A4}" type="presParOf" srcId="{E214CA93-5943-46A9-864C-5E29C6089959}" destId="{9E795293-EE8B-45CB-8F89-07BF7A4B5812}" srcOrd="1" destOrd="0" presId="urn:microsoft.com/office/officeart/2005/8/layout/hierarchy4"/>
    <dgm:cxn modelId="{5D904A0C-0991-4BC8-B884-557D4BE3ABAA}" type="presParOf" srcId="{3A82768A-855B-4AC3-AFB0-AE4819C8235A}" destId="{DFD1D016-994E-4901-AA77-C8A859BAF15B}" srcOrd="1" destOrd="0" presId="urn:microsoft.com/office/officeart/2005/8/layout/hierarchy4"/>
    <dgm:cxn modelId="{2D701E5A-BA64-4875-A1D6-9321CAF2A0A7}" type="presParOf" srcId="{3A82768A-855B-4AC3-AFB0-AE4819C8235A}" destId="{43B13A9A-B850-4871-801F-8FE7D2B95FA8}" srcOrd="2" destOrd="0" presId="urn:microsoft.com/office/officeart/2005/8/layout/hierarchy4"/>
    <dgm:cxn modelId="{C6856E1C-DDC9-40B8-86A6-5198552DE13F}" type="presParOf" srcId="{43B13A9A-B850-4871-801F-8FE7D2B95FA8}" destId="{65CCEFF2-9630-4055-AD5D-9A15B04B6CE5}" srcOrd="0" destOrd="0" presId="urn:microsoft.com/office/officeart/2005/8/layout/hierarchy4"/>
    <dgm:cxn modelId="{A738849A-D58C-4549-8695-67F38C52D641}" type="presParOf" srcId="{43B13A9A-B850-4871-801F-8FE7D2B95FA8}" destId="{6E9D14D0-2144-44C1-A56D-2EE87FCEDCF7}" srcOrd="1" destOrd="0" presId="urn:microsoft.com/office/officeart/2005/8/layout/hierarchy4"/>
    <dgm:cxn modelId="{E5B6EE8D-F8E6-4723-B5BA-C6B695797465}" type="presParOf" srcId="{43B13A9A-B850-4871-801F-8FE7D2B95FA8}" destId="{3CA00E6A-5C34-4C1C-8154-181736EB4ACD}" srcOrd="2" destOrd="0" presId="urn:microsoft.com/office/officeart/2005/8/layout/hierarchy4"/>
    <dgm:cxn modelId="{97ED8022-EAFD-4C4C-B1A5-FF6435694BA7}" type="presParOf" srcId="{3CA00E6A-5C34-4C1C-8154-181736EB4ACD}" destId="{BC21E4D8-B351-4DB4-9C7E-573A968B1741}" srcOrd="0" destOrd="0" presId="urn:microsoft.com/office/officeart/2005/8/layout/hierarchy4"/>
    <dgm:cxn modelId="{D7419C3B-A4BB-4C8D-BE3D-F9741422D64B}" type="presParOf" srcId="{BC21E4D8-B351-4DB4-9C7E-573A968B1741}" destId="{8709B4D0-A971-414E-85D0-E9DF149F8DD3}" srcOrd="0" destOrd="0" presId="urn:microsoft.com/office/officeart/2005/8/layout/hierarchy4"/>
    <dgm:cxn modelId="{6099BB05-2706-4450-B1DC-945B7AF698E3}" type="presParOf" srcId="{BC21E4D8-B351-4DB4-9C7E-573A968B1741}" destId="{B25A1D96-3EEB-4A4D-9FC3-A9C125CDDDE9}" srcOrd="1" destOrd="0" presId="urn:microsoft.com/office/officeart/2005/8/layout/hierarchy4"/>
    <dgm:cxn modelId="{73E4AAA1-06CD-436D-83A4-E7197E21999D}" type="presParOf" srcId="{3CA00E6A-5C34-4C1C-8154-181736EB4ACD}" destId="{DA50857E-890E-4367-8A44-90D61E29AF33}" srcOrd="1" destOrd="0" presId="urn:microsoft.com/office/officeart/2005/8/layout/hierarchy4"/>
    <dgm:cxn modelId="{19CAF521-91C4-41B2-8A9F-FDC5F4983306}" type="presParOf" srcId="{3CA00E6A-5C34-4C1C-8154-181736EB4ACD}" destId="{7395680F-98A2-48D4-959B-A569E81E6A52}" srcOrd="2" destOrd="0" presId="urn:microsoft.com/office/officeart/2005/8/layout/hierarchy4"/>
    <dgm:cxn modelId="{88A81E08-15F4-49D8-AD98-B43FC5399AD0}" type="presParOf" srcId="{7395680F-98A2-48D4-959B-A569E81E6A52}" destId="{C0986A04-8EF6-4473-9010-A1555CF41500}" srcOrd="0" destOrd="0" presId="urn:microsoft.com/office/officeart/2005/8/layout/hierarchy4"/>
    <dgm:cxn modelId="{130075B2-E46A-492E-A105-7F4C3BEC5BE6}" type="presParOf" srcId="{7395680F-98A2-48D4-959B-A569E81E6A52}" destId="{D24D206F-D63F-4E1C-B01C-B724B860CA08}" srcOrd="1" destOrd="0" presId="urn:microsoft.com/office/officeart/2005/8/layout/hierarchy4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2AD6EC5-25B8-4AE9-9B8C-50B6D68B73C5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C1E32237-FA95-4006-A9D0-3F6E18932828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Rodrigo De Carvajal Sánchez </a:t>
          </a:r>
          <a:r>
            <a:rPr lang="es-CO" sz="2400" i="1" dirty="0" err="1" smtClean="0"/>
            <a:t>Torreblanca</a:t>
          </a:r>
          <a:endParaRPr lang="es-CO" sz="2400" i="1" dirty="0"/>
        </a:p>
      </dgm:t>
    </dgm:pt>
    <dgm:pt modelId="{52DE75E8-6038-4BD3-A71B-0B8A441E6CF0}" type="parTrans" cxnId="{AB1329CE-9FA1-4EE7-B24D-7EAC4D84B0CE}">
      <dgm:prSet/>
      <dgm:spPr/>
      <dgm:t>
        <a:bodyPr/>
        <a:lstStyle/>
        <a:p>
          <a:endParaRPr lang="es-CO"/>
        </a:p>
      </dgm:t>
    </dgm:pt>
    <dgm:pt modelId="{5E41B648-C2E7-48D4-A255-49DD5A91AFCD}" type="sibTrans" cxnId="{AB1329CE-9FA1-4EE7-B24D-7EAC4D84B0CE}">
      <dgm:prSet/>
      <dgm:spPr/>
      <dgm:t>
        <a:bodyPr/>
        <a:lstStyle/>
        <a:p>
          <a:endParaRPr lang="es-CO"/>
        </a:p>
      </dgm:t>
    </dgm:pt>
    <dgm:pt modelId="{E4D63C47-88AF-4407-AA1E-7341734024E7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dirty="0" smtClean="0"/>
            <a:t>Bartolomé Sánchez </a:t>
          </a:r>
          <a:r>
            <a:rPr lang="es-CO" sz="2400" dirty="0" err="1" smtClean="0"/>
            <a:t>Torreblanca</a:t>
          </a:r>
          <a:endParaRPr lang="es-CO" sz="2400" dirty="0"/>
        </a:p>
      </dgm:t>
    </dgm:pt>
    <dgm:pt modelId="{B7AB0A6A-CC04-4A25-95E1-5B8B9BA6813E}" type="parTrans" cxnId="{CE11040A-04E1-46AB-8D09-837907BB8590}">
      <dgm:prSet/>
      <dgm:spPr/>
      <dgm:t>
        <a:bodyPr/>
        <a:lstStyle/>
        <a:p>
          <a:endParaRPr lang="es-CO"/>
        </a:p>
      </dgm:t>
    </dgm:pt>
    <dgm:pt modelId="{AC2ACD36-FAC7-4720-AABF-8E809FAC315D}" type="sibTrans" cxnId="{CE11040A-04E1-46AB-8D09-837907BB8590}">
      <dgm:prSet/>
      <dgm:spPr/>
      <dgm:t>
        <a:bodyPr/>
        <a:lstStyle/>
        <a:p>
          <a:endParaRPr lang="es-CO"/>
        </a:p>
      </dgm:t>
    </dgm:pt>
    <dgm:pt modelId="{E1949169-745B-4500-A252-B133A82C8C23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dirty="0" smtClean="0"/>
            <a:t>Mencia de Carvajal Vásquez</a:t>
          </a:r>
          <a:endParaRPr lang="es-CO" sz="2400" dirty="0"/>
        </a:p>
      </dgm:t>
    </dgm:pt>
    <dgm:pt modelId="{975CE969-6E1F-4032-ACB1-15EC7A656E5C}" type="parTrans" cxnId="{7AA3A13D-F7B4-4656-94B0-09B589EC86D7}">
      <dgm:prSet/>
      <dgm:spPr/>
      <dgm:t>
        <a:bodyPr/>
        <a:lstStyle/>
        <a:p>
          <a:endParaRPr lang="es-CO"/>
        </a:p>
      </dgm:t>
    </dgm:pt>
    <dgm:pt modelId="{DA961779-8990-4605-924F-5FD3C60BB3D3}" type="sibTrans" cxnId="{7AA3A13D-F7B4-4656-94B0-09B589EC86D7}">
      <dgm:prSet/>
      <dgm:spPr/>
      <dgm:t>
        <a:bodyPr/>
        <a:lstStyle/>
        <a:p>
          <a:endParaRPr lang="es-CO"/>
        </a:p>
      </dgm:t>
    </dgm:pt>
    <dgm:pt modelId="{0E4D3B54-1CD1-4C11-AED1-4BFC914BCC33}" type="pres">
      <dgm:prSet presAssocID="{82AD6EC5-25B8-4AE9-9B8C-50B6D68B73C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33FDCE16-D5D6-477A-9F23-69A53A3993EA}" type="pres">
      <dgm:prSet presAssocID="{C1E32237-FA95-4006-A9D0-3F6E18932828}" presName="vertOne" presStyleCnt="0"/>
      <dgm:spPr/>
    </dgm:pt>
    <dgm:pt modelId="{5F944BE0-909B-4165-95FC-9D10E379EB24}" type="pres">
      <dgm:prSet presAssocID="{C1E32237-FA95-4006-A9D0-3F6E1893282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429A464-1C4D-4C8D-8A71-817821A917E5}" type="pres">
      <dgm:prSet presAssocID="{C1E32237-FA95-4006-A9D0-3F6E18932828}" presName="parTransOne" presStyleCnt="0"/>
      <dgm:spPr/>
    </dgm:pt>
    <dgm:pt modelId="{2BBB50F2-A1D4-4A3B-BF9B-29160F0B8FFA}" type="pres">
      <dgm:prSet presAssocID="{C1E32237-FA95-4006-A9D0-3F6E18932828}" presName="horzOne" presStyleCnt="0"/>
      <dgm:spPr/>
    </dgm:pt>
    <dgm:pt modelId="{590B5CE0-DD8B-4830-9BB7-F3E389CF3819}" type="pres">
      <dgm:prSet presAssocID="{E4D63C47-88AF-4407-AA1E-7341734024E7}" presName="vertTwo" presStyleCnt="0"/>
      <dgm:spPr/>
    </dgm:pt>
    <dgm:pt modelId="{D1732245-639E-4DCB-8B0B-2665F60FEFB3}" type="pres">
      <dgm:prSet presAssocID="{E4D63C47-88AF-4407-AA1E-7341734024E7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A680AD4-8C78-4FAC-91B2-E8F7FA0768ED}" type="pres">
      <dgm:prSet presAssocID="{E4D63C47-88AF-4407-AA1E-7341734024E7}" presName="horzTwo" presStyleCnt="0"/>
      <dgm:spPr/>
    </dgm:pt>
    <dgm:pt modelId="{B507F56F-A42A-4984-B260-94F54911F7BE}" type="pres">
      <dgm:prSet presAssocID="{AC2ACD36-FAC7-4720-AABF-8E809FAC315D}" presName="sibSpaceTwo" presStyleCnt="0"/>
      <dgm:spPr/>
    </dgm:pt>
    <dgm:pt modelId="{434C56D5-BF70-40D5-90D0-FBE92AE77466}" type="pres">
      <dgm:prSet presAssocID="{E1949169-745B-4500-A252-B133A82C8C23}" presName="vertTwo" presStyleCnt="0"/>
      <dgm:spPr/>
    </dgm:pt>
    <dgm:pt modelId="{7FA61BCB-FBE2-4B51-B9D9-34A09C3C1602}" type="pres">
      <dgm:prSet presAssocID="{E1949169-745B-4500-A252-B133A82C8C2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897BA74-1C11-4128-B7C0-4D03BBCFF654}" type="pres">
      <dgm:prSet presAssocID="{E1949169-745B-4500-A252-B133A82C8C23}" presName="horzTwo" presStyleCnt="0"/>
      <dgm:spPr/>
    </dgm:pt>
  </dgm:ptLst>
  <dgm:cxnLst>
    <dgm:cxn modelId="{7985A3B3-EA4C-485C-9AFF-F0AD9659FCE3}" type="presOf" srcId="{C1E32237-FA95-4006-A9D0-3F6E18932828}" destId="{5F944BE0-909B-4165-95FC-9D10E379EB24}" srcOrd="0" destOrd="0" presId="urn:microsoft.com/office/officeart/2005/8/layout/hierarchy4"/>
    <dgm:cxn modelId="{6F65C59A-DDB6-475D-9773-C1C31D0EB57D}" type="presOf" srcId="{82AD6EC5-25B8-4AE9-9B8C-50B6D68B73C5}" destId="{0E4D3B54-1CD1-4C11-AED1-4BFC914BCC33}" srcOrd="0" destOrd="0" presId="urn:microsoft.com/office/officeart/2005/8/layout/hierarchy4"/>
    <dgm:cxn modelId="{32A137F2-7532-4D53-8F2D-03B8815770F9}" type="presOf" srcId="{E4D63C47-88AF-4407-AA1E-7341734024E7}" destId="{D1732245-639E-4DCB-8B0B-2665F60FEFB3}" srcOrd="0" destOrd="0" presId="urn:microsoft.com/office/officeart/2005/8/layout/hierarchy4"/>
    <dgm:cxn modelId="{CE11040A-04E1-46AB-8D09-837907BB8590}" srcId="{C1E32237-FA95-4006-A9D0-3F6E18932828}" destId="{E4D63C47-88AF-4407-AA1E-7341734024E7}" srcOrd="0" destOrd="0" parTransId="{B7AB0A6A-CC04-4A25-95E1-5B8B9BA6813E}" sibTransId="{AC2ACD36-FAC7-4720-AABF-8E809FAC315D}"/>
    <dgm:cxn modelId="{AB1329CE-9FA1-4EE7-B24D-7EAC4D84B0CE}" srcId="{82AD6EC5-25B8-4AE9-9B8C-50B6D68B73C5}" destId="{C1E32237-FA95-4006-A9D0-3F6E18932828}" srcOrd="0" destOrd="0" parTransId="{52DE75E8-6038-4BD3-A71B-0B8A441E6CF0}" sibTransId="{5E41B648-C2E7-48D4-A255-49DD5A91AFCD}"/>
    <dgm:cxn modelId="{7AA3A13D-F7B4-4656-94B0-09B589EC86D7}" srcId="{C1E32237-FA95-4006-A9D0-3F6E18932828}" destId="{E1949169-745B-4500-A252-B133A82C8C23}" srcOrd="1" destOrd="0" parTransId="{975CE969-6E1F-4032-ACB1-15EC7A656E5C}" sibTransId="{DA961779-8990-4605-924F-5FD3C60BB3D3}"/>
    <dgm:cxn modelId="{E916A23D-AC60-4420-ABE2-03CE8AD2AD7E}" type="presOf" srcId="{E1949169-745B-4500-A252-B133A82C8C23}" destId="{7FA61BCB-FBE2-4B51-B9D9-34A09C3C1602}" srcOrd="0" destOrd="0" presId="urn:microsoft.com/office/officeart/2005/8/layout/hierarchy4"/>
    <dgm:cxn modelId="{4281EEF4-0376-43EC-B9F0-2D650C25E3F0}" type="presParOf" srcId="{0E4D3B54-1CD1-4C11-AED1-4BFC914BCC33}" destId="{33FDCE16-D5D6-477A-9F23-69A53A3993EA}" srcOrd="0" destOrd="0" presId="urn:microsoft.com/office/officeart/2005/8/layout/hierarchy4"/>
    <dgm:cxn modelId="{5F81D578-8183-4729-B9FB-8BEE69F8BB26}" type="presParOf" srcId="{33FDCE16-D5D6-477A-9F23-69A53A3993EA}" destId="{5F944BE0-909B-4165-95FC-9D10E379EB24}" srcOrd="0" destOrd="0" presId="urn:microsoft.com/office/officeart/2005/8/layout/hierarchy4"/>
    <dgm:cxn modelId="{2C7BBE40-53E2-47BF-9119-98AD9764C9AB}" type="presParOf" srcId="{33FDCE16-D5D6-477A-9F23-69A53A3993EA}" destId="{1429A464-1C4D-4C8D-8A71-817821A917E5}" srcOrd="1" destOrd="0" presId="urn:microsoft.com/office/officeart/2005/8/layout/hierarchy4"/>
    <dgm:cxn modelId="{FF978D62-3048-4835-A915-DB7CF7B03F76}" type="presParOf" srcId="{33FDCE16-D5D6-477A-9F23-69A53A3993EA}" destId="{2BBB50F2-A1D4-4A3B-BF9B-29160F0B8FFA}" srcOrd="2" destOrd="0" presId="urn:microsoft.com/office/officeart/2005/8/layout/hierarchy4"/>
    <dgm:cxn modelId="{EB5CC495-B505-4D85-BE80-20D27F9C4D23}" type="presParOf" srcId="{2BBB50F2-A1D4-4A3B-BF9B-29160F0B8FFA}" destId="{590B5CE0-DD8B-4830-9BB7-F3E389CF3819}" srcOrd="0" destOrd="0" presId="urn:microsoft.com/office/officeart/2005/8/layout/hierarchy4"/>
    <dgm:cxn modelId="{6404C476-236F-4012-BB30-E30BBA4B9432}" type="presParOf" srcId="{590B5CE0-DD8B-4830-9BB7-F3E389CF3819}" destId="{D1732245-639E-4DCB-8B0B-2665F60FEFB3}" srcOrd="0" destOrd="0" presId="urn:microsoft.com/office/officeart/2005/8/layout/hierarchy4"/>
    <dgm:cxn modelId="{0092145D-F52A-4104-B8E1-0DE26FCA7384}" type="presParOf" srcId="{590B5CE0-DD8B-4830-9BB7-F3E389CF3819}" destId="{1A680AD4-8C78-4FAC-91B2-E8F7FA0768ED}" srcOrd="1" destOrd="0" presId="urn:microsoft.com/office/officeart/2005/8/layout/hierarchy4"/>
    <dgm:cxn modelId="{4FF20479-BFE7-427A-BAB1-7A4ED865F9A4}" type="presParOf" srcId="{2BBB50F2-A1D4-4A3B-BF9B-29160F0B8FFA}" destId="{B507F56F-A42A-4984-B260-94F54911F7BE}" srcOrd="1" destOrd="0" presId="urn:microsoft.com/office/officeart/2005/8/layout/hierarchy4"/>
    <dgm:cxn modelId="{B500E38A-4F19-45F3-8F7D-19E293765444}" type="presParOf" srcId="{2BBB50F2-A1D4-4A3B-BF9B-29160F0B8FFA}" destId="{434C56D5-BF70-40D5-90D0-FBE92AE77466}" srcOrd="2" destOrd="0" presId="urn:microsoft.com/office/officeart/2005/8/layout/hierarchy4"/>
    <dgm:cxn modelId="{94E5AAFF-E8EB-4727-A5B1-F9411E87DD6E}" type="presParOf" srcId="{434C56D5-BF70-40D5-90D0-FBE92AE77466}" destId="{7FA61BCB-FBE2-4B51-B9D9-34A09C3C1602}" srcOrd="0" destOrd="0" presId="urn:microsoft.com/office/officeart/2005/8/layout/hierarchy4"/>
    <dgm:cxn modelId="{2275F363-C2A9-4130-84A6-6E8328067018}" type="presParOf" srcId="{434C56D5-BF70-40D5-90D0-FBE92AE77466}" destId="{E897BA74-1C11-4128-B7C0-4D03BBCFF654}" srcOrd="1" destOrd="0" presId="urn:microsoft.com/office/officeart/2005/8/layout/hierarchy4"/>
  </dgm:cxnLst>
  <dgm:bg/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5CC63EA-6020-402F-B827-91196807AF4D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484B5588-892A-4801-87D3-261BAC80E426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Juana Martínez</a:t>
          </a:r>
          <a:endParaRPr lang="es-CO" sz="2400" i="1" dirty="0"/>
        </a:p>
      </dgm:t>
    </dgm:pt>
    <dgm:pt modelId="{2E0E3219-F464-43B0-87D8-AFF6F32FE2CB}" type="parTrans" cxnId="{F06EFE60-336A-477F-96BD-4A5C07C0BFDC}">
      <dgm:prSet/>
      <dgm:spPr/>
      <dgm:t>
        <a:bodyPr/>
        <a:lstStyle/>
        <a:p>
          <a:endParaRPr lang="es-CO"/>
        </a:p>
      </dgm:t>
    </dgm:pt>
    <dgm:pt modelId="{DA3DF22D-B6EA-4FD0-988B-FCA4A8A55218}" type="sibTrans" cxnId="{F06EFE60-336A-477F-96BD-4A5C07C0BFDC}">
      <dgm:prSet/>
      <dgm:spPr/>
      <dgm:t>
        <a:bodyPr/>
        <a:lstStyle/>
        <a:p>
          <a:endParaRPr lang="es-CO"/>
        </a:p>
      </dgm:t>
    </dgm:pt>
    <dgm:pt modelId="{28437AEC-C9F5-4C93-8CA5-221E8C82D52B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dirty="0" smtClean="0"/>
            <a:t>Pedro Martín de Ávila</a:t>
          </a:r>
          <a:endParaRPr lang="es-CO" sz="2400" dirty="0"/>
        </a:p>
      </dgm:t>
    </dgm:pt>
    <dgm:pt modelId="{3A97B039-2811-44D1-BFF4-F7A997BB6A9A}" type="parTrans" cxnId="{3C7650FC-4967-401C-AFFE-6517C6D15E2F}">
      <dgm:prSet/>
      <dgm:spPr/>
      <dgm:t>
        <a:bodyPr/>
        <a:lstStyle/>
        <a:p>
          <a:endParaRPr lang="es-CO"/>
        </a:p>
      </dgm:t>
    </dgm:pt>
    <dgm:pt modelId="{410159D7-EA19-4774-9AC4-B07776A3EA71}" type="sibTrans" cxnId="{3C7650FC-4967-401C-AFFE-6517C6D15E2F}">
      <dgm:prSet/>
      <dgm:spPr/>
      <dgm:t>
        <a:bodyPr/>
        <a:lstStyle/>
        <a:p>
          <a:endParaRPr lang="es-CO"/>
        </a:p>
      </dgm:t>
    </dgm:pt>
    <dgm:pt modelId="{15AA9072-1E8B-4EF5-895C-B894A7AECA04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Pedro Martín Hernández</a:t>
          </a:r>
          <a:endParaRPr lang="es-CO" sz="2000" dirty="0"/>
        </a:p>
      </dgm:t>
    </dgm:pt>
    <dgm:pt modelId="{877D894C-231D-4B27-9E88-7540E71CD054}" type="parTrans" cxnId="{2152A971-B3BF-4C71-B5C6-4A1D945F9431}">
      <dgm:prSet/>
      <dgm:spPr/>
      <dgm:t>
        <a:bodyPr/>
        <a:lstStyle/>
        <a:p>
          <a:endParaRPr lang="es-CO"/>
        </a:p>
      </dgm:t>
    </dgm:pt>
    <dgm:pt modelId="{5D603B71-6435-4AC7-81B1-CB5C38FC2A95}" type="sibTrans" cxnId="{2152A971-B3BF-4C71-B5C6-4A1D945F9431}">
      <dgm:prSet/>
      <dgm:spPr/>
      <dgm:t>
        <a:bodyPr/>
        <a:lstStyle/>
        <a:p>
          <a:endParaRPr lang="es-CO"/>
        </a:p>
      </dgm:t>
    </dgm:pt>
    <dgm:pt modelId="{EF17DA66-0DB1-43BF-864A-1501CC692331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D1"/>
        </a:solidFill>
      </dgm:spPr>
      <dgm:t>
        <a:bodyPr/>
        <a:lstStyle/>
        <a:p>
          <a:r>
            <a:rPr lang="es-CO" sz="2000" dirty="0" smtClean="0"/>
            <a:t>N. N. 1 Indígena Chibcha</a:t>
          </a:r>
          <a:endParaRPr lang="es-CO" sz="2000" dirty="0"/>
        </a:p>
      </dgm:t>
    </dgm:pt>
    <dgm:pt modelId="{D18CB7B1-91B2-4635-B60E-BE59BFA58366}" type="parTrans" cxnId="{8C22E4EF-B022-42FA-AE22-1C5ED1B671A7}">
      <dgm:prSet/>
      <dgm:spPr/>
      <dgm:t>
        <a:bodyPr/>
        <a:lstStyle/>
        <a:p>
          <a:endParaRPr lang="es-CO"/>
        </a:p>
      </dgm:t>
    </dgm:pt>
    <dgm:pt modelId="{5AE8D057-65CF-4B10-ABA9-3FD1A931F86D}" type="sibTrans" cxnId="{8C22E4EF-B022-42FA-AE22-1C5ED1B671A7}">
      <dgm:prSet/>
      <dgm:spPr/>
      <dgm:t>
        <a:bodyPr/>
        <a:lstStyle/>
        <a:p>
          <a:endParaRPr lang="es-CO"/>
        </a:p>
      </dgm:t>
    </dgm:pt>
    <dgm:pt modelId="{230CFEA4-F1F1-4485-B029-C449733C2823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2400" dirty="0" smtClean="0"/>
            <a:t>Francisca Martínez</a:t>
          </a:r>
          <a:endParaRPr lang="es-CO" sz="2400" dirty="0"/>
        </a:p>
      </dgm:t>
    </dgm:pt>
    <dgm:pt modelId="{3836750D-1B57-454E-A3CD-83BCA03A1DAB}" type="parTrans" cxnId="{0CAE1E55-7DE6-42BF-8FDA-1CD352C8020E}">
      <dgm:prSet/>
      <dgm:spPr/>
      <dgm:t>
        <a:bodyPr/>
        <a:lstStyle/>
        <a:p>
          <a:endParaRPr lang="es-CO"/>
        </a:p>
      </dgm:t>
    </dgm:pt>
    <dgm:pt modelId="{D293B86D-5697-44B2-B41F-DF091E10969A}" type="sibTrans" cxnId="{0CAE1E55-7DE6-42BF-8FDA-1CD352C8020E}">
      <dgm:prSet/>
      <dgm:spPr/>
      <dgm:t>
        <a:bodyPr/>
        <a:lstStyle/>
        <a:p>
          <a:endParaRPr lang="es-CO"/>
        </a:p>
      </dgm:t>
    </dgm:pt>
    <dgm:pt modelId="{3307486C-B73F-43A7-82FB-075558C5AD61}" type="pres">
      <dgm:prSet presAssocID="{E5CC63EA-6020-402F-B827-91196807AF4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9AECEF36-EBF0-4346-8071-C6B1AE7CE00C}" type="pres">
      <dgm:prSet presAssocID="{484B5588-892A-4801-87D3-261BAC80E426}" presName="vertOne" presStyleCnt="0"/>
      <dgm:spPr/>
    </dgm:pt>
    <dgm:pt modelId="{9FAE4BEA-FD8E-42AE-BFE3-2ED6E52CF834}" type="pres">
      <dgm:prSet presAssocID="{484B5588-892A-4801-87D3-261BAC80E426}" presName="txOne" presStyleLbl="node0" presStyleIdx="0" presStyleCnt="1" custLinFactNeighborX="-2122" custLinFactNeighborY="2913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CAB96B9-9CD1-452A-95CF-EA23A402E82D}" type="pres">
      <dgm:prSet presAssocID="{484B5588-892A-4801-87D3-261BAC80E426}" presName="parTransOne" presStyleCnt="0"/>
      <dgm:spPr/>
    </dgm:pt>
    <dgm:pt modelId="{172FE301-A981-4D10-ACF4-4080802552F2}" type="pres">
      <dgm:prSet presAssocID="{484B5588-892A-4801-87D3-261BAC80E426}" presName="horzOne" presStyleCnt="0"/>
      <dgm:spPr/>
    </dgm:pt>
    <dgm:pt modelId="{3358A550-A6DF-416A-8FEE-ABCC9827BB57}" type="pres">
      <dgm:prSet presAssocID="{28437AEC-C9F5-4C93-8CA5-221E8C82D52B}" presName="vertTwo" presStyleCnt="0"/>
      <dgm:spPr/>
    </dgm:pt>
    <dgm:pt modelId="{06FDE353-9F73-44AA-BB8D-AD11261E9B90}" type="pres">
      <dgm:prSet presAssocID="{28437AEC-C9F5-4C93-8CA5-221E8C82D52B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63B015E-8C38-456C-8489-4A9F5F262B7B}" type="pres">
      <dgm:prSet presAssocID="{28437AEC-C9F5-4C93-8CA5-221E8C82D52B}" presName="parTransTwo" presStyleCnt="0"/>
      <dgm:spPr/>
    </dgm:pt>
    <dgm:pt modelId="{3B4FDAF9-E888-4791-A244-22669239E9CC}" type="pres">
      <dgm:prSet presAssocID="{28437AEC-C9F5-4C93-8CA5-221E8C82D52B}" presName="horzTwo" presStyleCnt="0"/>
      <dgm:spPr/>
    </dgm:pt>
    <dgm:pt modelId="{B5278E9B-C4A6-46A8-8506-F163BA29A59F}" type="pres">
      <dgm:prSet presAssocID="{15AA9072-1E8B-4EF5-895C-B894A7AECA04}" presName="vertThree" presStyleCnt="0"/>
      <dgm:spPr/>
    </dgm:pt>
    <dgm:pt modelId="{CC362573-128C-4603-BBCB-97B036B059D7}" type="pres">
      <dgm:prSet presAssocID="{15AA9072-1E8B-4EF5-895C-B894A7AECA04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F5A7BEC-61F6-4D5B-A3E7-F4643EEEC29C}" type="pres">
      <dgm:prSet presAssocID="{15AA9072-1E8B-4EF5-895C-B894A7AECA04}" presName="horzThree" presStyleCnt="0"/>
      <dgm:spPr/>
    </dgm:pt>
    <dgm:pt modelId="{B12559D8-E04E-4856-8FA7-ACBB2A7C91C7}" type="pres">
      <dgm:prSet presAssocID="{5D603B71-6435-4AC7-81B1-CB5C38FC2A95}" presName="sibSpaceThree" presStyleCnt="0"/>
      <dgm:spPr/>
    </dgm:pt>
    <dgm:pt modelId="{513A277A-B428-469D-AD04-E296E08C3972}" type="pres">
      <dgm:prSet presAssocID="{EF17DA66-0DB1-43BF-864A-1501CC692331}" presName="vertThree" presStyleCnt="0"/>
      <dgm:spPr/>
    </dgm:pt>
    <dgm:pt modelId="{885F0EEF-EA00-4930-A602-27467958392C}" type="pres">
      <dgm:prSet presAssocID="{EF17DA66-0DB1-43BF-864A-1501CC692331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52DA563-1FA7-4DD1-B546-F54BA61B6E88}" type="pres">
      <dgm:prSet presAssocID="{EF17DA66-0DB1-43BF-864A-1501CC692331}" presName="horzThree" presStyleCnt="0"/>
      <dgm:spPr/>
    </dgm:pt>
    <dgm:pt modelId="{0E3A1C78-04E0-4568-9D28-87ACB570B146}" type="pres">
      <dgm:prSet presAssocID="{410159D7-EA19-4774-9AC4-B07776A3EA71}" presName="sibSpaceTwo" presStyleCnt="0"/>
      <dgm:spPr/>
    </dgm:pt>
    <dgm:pt modelId="{5F6C2988-E2F7-4971-A4EB-05A8701FE930}" type="pres">
      <dgm:prSet presAssocID="{230CFEA4-F1F1-4485-B029-C449733C2823}" presName="vertTwo" presStyleCnt="0"/>
      <dgm:spPr/>
    </dgm:pt>
    <dgm:pt modelId="{702D8880-7C30-461E-A7D2-6AEB6D1FCC38}" type="pres">
      <dgm:prSet presAssocID="{230CFEA4-F1F1-4485-B029-C449733C282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188D225-A313-446E-BA5D-38F9C0A5C08A}" type="pres">
      <dgm:prSet presAssocID="{230CFEA4-F1F1-4485-B029-C449733C2823}" presName="horzTwo" presStyleCnt="0"/>
      <dgm:spPr/>
    </dgm:pt>
  </dgm:ptLst>
  <dgm:cxnLst>
    <dgm:cxn modelId="{8C22E4EF-B022-42FA-AE22-1C5ED1B671A7}" srcId="{28437AEC-C9F5-4C93-8CA5-221E8C82D52B}" destId="{EF17DA66-0DB1-43BF-864A-1501CC692331}" srcOrd="1" destOrd="0" parTransId="{D18CB7B1-91B2-4635-B60E-BE59BFA58366}" sibTransId="{5AE8D057-65CF-4B10-ABA9-3FD1A931F86D}"/>
    <dgm:cxn modelId="{058EF150-C053-4D4C-9146-F851B86F0FB9}" type="presOf" srcId="{230CFEA4-F1F1-4485-B029-C449733C2823}" destId="{702D8880-7C30-461E-A7D2-6AEB6D1FCC38}" srcOrd="0" destOrd="0" presId="urn:microsoft.com/office/officeart/2005/8/layout/hierarchy4"/>
    <dgm:cxn modelId="{51E546F2-4FF1-4DA2-8E9F-DAC13AB5B330}" type="presOf" srcId="{15AA9072-1E8B-4EF5-895C-B894A7AECA04}" destId="{CC362573-128C-4603-BBCB-97B036B059D7}" srcOrd="0" destOrd="0" presId="urn:microsoft.com/office/officeart/2005/8/layout/hierarchy4"/>
    <dgm:cxn modelId="{B36516BE-290B-463C-9302-85A81A40FF78}" type="presOf" srcId="{28437AEC-C9F5-4C93-8CA5-221E8C82D52B}" destId="{06FDE353-9F73-44AA-BB8D-AD11261E9B90}" srcOrd="0" destOrd="0" presId="urn:microsoft.com/office/officeart/2005/8/layout/hierarchy4"/>
    <dgm:cxn modelId="{F06EFE60-336A-477F-96BD-4A5C07C0BFDC}" srcId="{E5CC63EA-6020-402F-B827-91196807AF4D}" destId="{484B5588-892A-4801-87D3-261BAC80E426}" srcOrd="0" destOrd="0" parTransId="{2E0E3219-F464-43B0-87D8-AFF6F32FE2CB}" sibTransId="{DA3DF22D-B6EA-4FD0-988B-FCA4A8A55218}"/>
    <dgm:cxn modelId="{1AD9D3BB-AEB2-42A3-8E05-9EE698BAA69C}" type="presOf" srcId="{E5CC63EA-6020-402F-B827-91196807AF4D}" destId="{3307486C-B73F-43A7-82FB-075558C5AD61}" srcOrd="0" destOrd="0" presId="urn:microsoft.com/office/officeart/2005/8/layout/hierarchy4"/>
    <dgm:cxn modelId="{65854DC7-5C29-428D-B27E-062E5D79CB9F}" type="presOf" srcId="{EF17DA66-0DB1-43BF-864A-1501CC692331}" destId="{885F0EEF-EA00-4930-A602-27467958392C}" srcOrd="0" destOrd="0" presId="urn:microsoft.com/office/officeart/2005/8/layout/hierarchy4"/>
    <dgm:cxn modelId="{0CAE1E55-7DE6-42BF-8FDA-1CD352C8020E}" srcId="{484B5588-892A-4801-87D3-261BAC80E426}" destId="{230CFEA4-F1F1-4485-B029-C449733C2823}" srcOrd="1" destOrd="0" parTransId="{3836750D-1B57-454E-A3CD-83BCA03A1DAB}" sibTransId="{D293B86D-5697-44B2-B41F-DF091E10969A}"/>
    <dgm:cxn modelId="{50A76D11-C58B-45CF-888B-15A54E2D23EE}" type="presOf" srcId="{484B5588-892A-4801-87D3-261BAC80E426}" destId="{9FAE4BEA-FD8E-42AE-BFE3-2ED6E52CF834}" srcOrd="0" destOrd="0" presId="urn:microsoft.com/office/officeart/2005/8/layout/hierarchy4"/>
    <dgm:cxn modelId="{2152A971-B3BF-4C71-B5C6-4A1D945F9431}" srcId="{28437AEC-C9F5-4C93-8CA5-221E8C82D52B}" destId="{15AA9072-1E8B-4EF5-895C-B894A7AECA04}" srcOrd="0" destOrd="0" parTransId="{877D894C-231D-4B27-9E88-7540E71CD054}" sibTransId="{5D603B71-6435-4AC7-81B1-CB5C38FC2A95}"/>
    <dgm:cxn modelId="{3C7650FC-4967-401C-AFFE-6517C6D15E2F}" srcId="{484B5588-892A-4801-87D3-261BAC80E426}" destId="{28437AEC-C9F5-4C93-8CA5-221E8C82D52B}" srcOrd="0" destOrd="0" parTransId="{3A97B039-2811-44D1-BFF4-F7A997BB6A9A}" sibTransId="{410159D7-EA19-4774-9AC4-B07776A3EA71}"/>
    <dgm:cxn modelId="{8E909E48-F45D-48DD-8288-C3FA115651EC}" type="presParOf" srcId="{3307486C-B73F-43A7-82FB-075558C5AD61}" destId="{9AECEF36-EBF0-4346-8071-C6B1AE7CE00C}" srcOrd="0" destOrd="0" presId="urn:microsoft.com/office/officeart/2005/8/layout/hierarchy4"/>
    <dgm:cxn modelId="{B0C8DE6B-4257-4AB4-ADB8-1CBA37F2F4D0}" type="presParOf" srcId="{9AECEF36-EBF0-4346-8071-C6B1AE7CE00C}" destId="{9FAE4BEA-FD8E-42AE-BFE3-2ED6E52CF834}" srcOrd="0" destOrd="0" presId="urn:microsoft.com/office/officeart/2005/8/layout/hierarchy4"/>
    <dgm:cxn modelId="{9DF87CE0-3A2C-40C6-BEB3-8D5E8270238C}" type="presParOf" srcId="{9AECEF36-EBF0-4346-8071-C6B1AE7CE00C}" destId="{5CAB96B9-9CD1-452A-95CF-EA23A402E82D}" srcOrd="1" destOrd="0" presId="urn:microsoft.com/office/officeart/2005/8/layout/hierarchy4"/>
    <dgm:cxn modelId="{EC84056A-CB6A-4661-B5DF-559D01B5FD6D}" type="presParOf" srcId="{9AECEF36-EBF0-4346-8071-C6B1AE7CE00C}" destId="{172FE301-A981-4D10-ACF4-4080802552F2}" srcOrd="2" destOrd="0" presId="urn:microsoft.com/office/officeart/2005/8/layout/hierarchy4"/>
    <dgm:cxn modelId="{F47CAAC0-0317-45F1-82E5-72F66F17345D}" type="presParOf" srcId="{172FE301-A981-4D10-ACF4-4080802552F2}" destId="{3358A550-A6DF-416A-8FEE-ABCC9827BB57}" srcOrd="0" destOrd="0" presId="urn:microsoft.com/office/officeart/2005/8/layout/hierarchy4"/>
    <dgm:cxn modelId="{04848A06-7FCE-4B64-9043-E6955DB7ADD9}" type="presParOf" srcId="{3358A550-A6DF-416A-8FEE-ABCC9827BB57}" destId="{06FDE353-9F73-44AA-BB8D-AD11261E9B90}" srcOrd="0" destOrd="0" presId="urn:microsoft.com/office/officeart/2005/8/layout/hierarchy4"/>
    <dgm:cxn modelId="{AC503B48-ED7E-40A6-A45D-D9D7A8C8CA63}" type="presParOf" srcId="{3358A550-A6DF-416A-8FEE-ABCC9827BB57}" destId="{063B015E-8C38-456C-8489-4A9F5F262B7B}" srcOrd="1" destOrd="0" presId="urn:microsoft.com/office/officeart/2005/8/layout/hierarchy4"/>
    <dgm:cxn modelId="{E99D091E-3BFA-4307-8DE2-31B01BD697FF}" type="presParOf" srcId="{3358A550-A6DF-416A-8FEE-ABCC9827BB57}" destId="{3B4FDAF9-E888-4791-A244-22669239E9CC}" srcOrd="2" destOrd="0" presId="urn:microsoft.com/office/officeart/2005/8/layout/hierarchy4"/>
    <dgm:cxn modelId="{0A31EE11-D789-4EC9-A0B4-294A4BF0659A}" type="presParOf" srcId="{3B4FDAF9-E888-4791-A244-22669239E9CC}" destId="{B5278E9B-C4A6-46A8-8506-F163BA29A59F}" srcOrd="0" destOrd="0" presId="urn:microsoft.com/office/officeart/2005/8/layout/hierarchy4"/>
    <dgm:cxn modelId="{94FE2219-53D6-454D-B3EB-BB4779D62356}" type="presParOf" srcId="{B5278E9B-C4A6-46A8-8506-F163BA29A59F}" destId="{CC362573-128C-4603-BBCB-97B036B059D7}" srcOrd="0" destOrd="0" presId="urn:microsoft.com/office/officeart/2005/8/layout/hierarchy4"/>
    <dgm:cxn modelId="{448DE5CD-7E8C-4644-8DCB-2AC60C48EABB}" type="presParOf" srcId="{B5278E9B-C4A6-46A8-8506-F163BA29A59F}" destId="{CF5A7BEC-61F6-4D5B-A3E7-F4643EEEC29C}" srcOrd="1" destOrd="0" presId="urn:microsoft.com/office/officeart/2005/8/layout/hierarchy4"/>
    <dgm:cxn modelId="{6EB6296E-19D9-4C41-9DC8-A2208BDCCBE6}" type="presParOf" srcId="{3B4FDAF9-E888-4791-A244-22669239E9CC}" destId="{B12559D8-E04E-4856-8FA7-ACBB2A7C91C7}" srcOrd="1" destOrd="0" presId="urn:microsoft.com/office/officeart/2005/8/layout/hierarchy4"/>
    <dgm:cxn modelId="{946BD195-5462-40F6-A9D9-03424FCC386B}" type="presParOf" srcId="{3B4FDAF9-E888-4791-A244-22669239E9CC}" destId="{513A277A-B428-469D-AD04-E296E08C3972}" srcOrd="2" destOrd="0" presId="urn:microsoft.com/office/officeart/2005/8/layout/hierarchy4"/>
    <dgm:cxn modelId="{DC51C767-9B00-4EAF-A9DF-58D8C988D86B}" type="presParOf" srcId="{513A277A-B428-469D-AD04-E296E08C3972}" destId="{885F0EEF-EA00-4930-A602-27467958392C}" srcOrd="0" destOrd="0" presId="urn:microsoft.com/office/officeart/2005/8/layout/hierarchy4"/>
    <dgm:cxn modelId="{3957C6AA-9A8A-4617-B1F0-DB6F22B06904}" type="presParOf" srcId="{513A277A-B428-469D-AD04-E296E08C3972}" destId="{952DA563-1FA7-4DD1-B546-F54BA61B6E88}" srcOrd="1" destOrd="0" presId="urn:microsoft.com/office/officeart/2005/8/layout/hierarchy4"/>
    <dgm:cxn modelId="{2F05106A-424C-4106-A79D-C4C5D740C257}" type="presParOf" srcId="{172FE301-A981-4D10-ACF4-4080802552F2}" destId="{0E3A1C78-04E0-4568-9D28-87ACB570B146}" srcOrd="1" destOrd="0" presId="urn:microsoft.com/office/officeart/2005/8/layout/hierarchy4"/>
    <dgm:cxn modelId="{65A2E926-CACF-4FDC-AA90-DF04DFFBDB15}" type="presParOf" srcId="{172FE301-A981-4D10-ACF4-4080802552F2}" destId="{5F6C2988-E2F7-4971-A4EB-05A8701FE930}" srcOrd="2" destOrd="0" presId="urn:microsoft.com/office/officeart/2005/8/layout/hierarchy4"/>
    <dgm:cxn modelId="{4CA6A973-06CD-4DB0-8C4C-F4700ED10434}" type="presParOf" srcId="{5F6C2988-E2F7-4971-A4EB-05A8701FE930}" destId="{702D8880-7C30-461E-A7D2-6AEB6D1FCC38}" srcOrd="0" destOrd="0" presId="urn:microsoft.com/office/officeart/2005/8/layout/hierarchy4"/>
    <dgm:cxn modelId="{3A6B53DC-AE9A-420B-9EF9-EDA9917E288A}" type="presParOf" srcId="{5F6C2988-E2F7-4971-A4EB-05A8701FE930}" destId="{1188D225-A313-446E-BA5D-38F9C0A5C08A}" srcOrd="1" destOrd="0" presId="urn:microsoft.com/office/officeart/2005/8/layout/hierarchy4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F999A27-108E-4159-BE80-8CFEE3D74D80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Manuel Arango Echeverri</a:t>
          </a:r>
          <a:endParaRPr lang="es-CO" sz="1800" i="1" dirty="0"/>
        </a:p>
      </dgm:t>
    </dgm:pt>
    <dgm:pt modelId="{403C1AF7-EC1D-492E-9385-71579D4BF363}" type="parTrans" cxnId="{E2DC8629-FA28-4123-929B-32212C0AB4B2}">
      <dgm:prSet/>
      <dgm:spPr/>
      <dgm:t>
        <a:bodyPr/>
        <a:lstStyle/>
        <a:p>
          <a:endParaRPr lang="es-CO"/>
        </a:p>
      </dgm:t>
    </dgm:pt>
    <dgm:pt modelId="{3FFE8D81-D257-45FC-84AC-2F417A7CC8E0}" type="sibTrans" cxnId="{E2DC8629-FA28-4123-929B-32212C0AB4B2}">
      <dgm:prSet/>
      <dgm:spPr/>
      <dgm:t>
        <a:bodyPr/>
        <a:lstStyle/>
        <a:p>
          <a:endParaRPr lang="es-CO"/>
        </a:p>
      </dgm:t>
    </dgm:pt>
    <dgm:pt modelId="{E0DC655E-66E8-4443-AE28-8D99D1F2DACA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dirty="0" smtClean="0"/>
            <a:t>María  Carmela  Echeverri  Echagüe</a:t>
          </a:r>
          <a:endParaRPr lang="es-CO" sz="2000" dirty="0"/>
        </a:p>
      </dgm:t>
    </dgm:pt>
    <dgm:pt modelId="{D0EADE4D-67A6-4DC4-A164-94CD0B19A387}" type="parTrans" cxnId="{F2C9849C-C4D7-41F0-927A-4811463D50BB}">
      <dgm:prSet/>
      <dgm:spPr/>
      <dgm:t>
        <a:bodyPr/>
        <a:lstStyle/>
        <a:p>
          <a:endParaRPr lang="es-CO"/>
        </a:p>
      </dgm:t>
    </dgm:pt>
    <dgm:pt modelId="{7DA61904-AC94-436B-8190-5BBFB0B7D86A}" type="sibTrans" cxnId="{F2C9849C-C4D7-41F0-927A-4811463D50BB}">
      <dgm:prSet/>
      <dgm:spPr/>
      <dgm:t>
        <a:bodyPr/>
        <a:lstStyle/>
        <a:p>
          <a:endParaRPr lang="es-CO"/>
        </a:p>
      </dgm:t>
    </dgm:pt>
    <dgm:pt modelId="{A5A0439B-9DF9-44BE-9726-CB54ED9BCAA6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Jerónimo  Echeverri  Ruiz</a:t>
          </a:r>
          <a:endParaRPr lang="es-CO" sz="1800" dirty="0"/>
        </a:p>
      </dgm:t>
    </dgm:pt>
    <dgm:pt modelId="{D3D2AC93-0C44-40F4-A71C-452BBF6293C0}" type="parTrans" cxnId="{A91D6D1A-BFEC-4F83-A707-E324346A6E79}">
      <dgm:prSet/>
      <dgm:spPr/>
      <dgm:t>
        <a:bodyPr/>
        <a:lstStyle/>
        <a:p>
          <a:endParaRPr lang="es-CO"/>
        </a:p>
      </dgm:t>
    </dgm:pt>
    <dgm:pt modelId="{A5FC7D51-CE44-477D-A9B4-1EEBA1413B6C}" type="sibTrans" cxnId="{A91D6D1A-BFEC-4F83-A707-E324346A6E79}">
      <dgm:prSet/>
      <dgm:spPr/>
      <dgm:t>
        <a:bodyPr/>
        <a:lstStyle/>
        <a:p>
          <a:endParaRPr lang="es-CO"/>
        </a:p>
      </dgm:t>
    </dgm:pt>
    <dgm:pt modelId="{F040CA3D-F0CB-45F8-A7A8-99E8444C9BA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María  </a:t>
          </a:r>
          <a:r>
            <a:rPr lang="es-CO" sz="1800" dirty="0" err="1" smtClean="0"/>
            <a:t>Gregoria</a:t>
          </a:r>
          <a:r>
            <a:rPr lang="es-CO" sz="1800" dirty="0" smtClean="0"/>
            <a:t>                                           Echagüe  Angulo</a:t>
          </a:r>
          <a:endParaRPr lang="es-CO" sz="1800" dirty="0"/>
        </a:p>
      </dgm:t>
    </dgm:pt>
    <dgm:pt modelId="{07B846D4-FCF3-4D45-AC1C-A11DDDDF4906}" type="parTrans" cxnId="{FC03425A-8966-4BB8-843F-D5F9EA314076}">
      <dgm:prSet/>
      <dgm:spPr/>
      <dgm:t>
        <a:bodyPr/>
        <a:lstStyle/>
        <a:p>
          <a:endParaRPr lang="es-CO"/>
        </a:p>
      </dgm:t>
    </dgm:pt>
    <dgm:pt modelId="{E42F5556-E59A-4477-BFF5-B6C96C585844}" type="sibTrans" cxnId="{FC03425A-8966-4BB8-843F-D5F9EA314076}">
      <dgm:prSet/>
      <dgm:spPr/>
      <dgm:t>
        <a:bodyPr/>
        <a:lstStyle/>
        <a:p>
          <a:endParaRPr lang="es-CO"/>
        </a:p>
      </dgm:t>
    </dgm:pt>
    <dgm:pt modelId="{807510D7-03E3-4485-AA5F-D96F48A22D8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Pedro                                Echeverri  </a:t>
          </a:r>
          <a:r>
            <a:rPr lang="es-CO" sz="1600" dirty="0" err="1" smtClean="0"/>
            <a:t>Eguía</a:t>
          </a:r>
          <a:endParaRPr lang="es-CO" sz="1600" dirty="0"/>
        </a:p>
      </dgm:t>
    </dgm:pt>
    <dgm:pt modelId="{98337006-82E0-4AF4-B98F-421F59FA9F3C}" type="parTrans" cxnId="{3ED81DB3-5CA6-448B-B328-D294DADE7BAD}">
      <dgm:prSet/>
      <dgm:spPr/>
      <dgm:t>
        <a:bodyPr/>
        <a:lstStyle/>
        <a:p>
          <a:endParaRPr lang="es-CO"/>
        </a:p>
      </dgm:t>
    </dgm:pt>
    <dgm:pt modelId="{D150D15C-0FEC-4EAA-AD92-82CAD8142DA8}" type="sibTrans" cxnId="{3ED81DB3-5CA6-448B-B328-D294DADE7BAD}">
      <dgm:prSet/>
      <dgm:spPr/>
      <dgm:t>
        <a:bodyPr/>
        <a:lstStyle/>
        <a:p>
          <a:endParaRPr lang="es-CO"/>
        </a:p>
      </dgm:t>
    </dgm:pt>
    <dgm:pt modelId="{ABC46F32-5EEC-4B0C-8452-7E1E17F687E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baseline="0" dirty="0" smtClean="0"/>
            <a:t>José Jesús               Echagüe </a:t>
          </a:r>
          <a:r>
            <a:rPr lang="es-CO" sz="1600" baseline="0" dirty="0" err="1" smtClean="0"/>
            <a:t>Andia</a:t>
          </a:r>
          <a:endParaRPr lang="es-CO" sz="1600" baseline="0" dirty="0"/>
        </a:p>
      </dgm:t>
    </dgm:pt>
    <dgm:pt modelId="{B7E079BF-7606-474F-AB1C-C5FC1AC2DEC6}" type="parTrans" cxnId="{B2003C92-3E78-4116-9008-FA8895068FB7}">
      <dgm:prSet/>
      <dgm:spPr/>
      <dgm:t>
        <a:bodyPr/>
        <a:lstStyle/>
        <a:p>
          <a:endParaRPr lang="es-CO"/>
        </a:p>
      </dgm:t>
    </dgm:pt>
    <dgm:pt modelId="{A7724CD1-3E71-41A8-AE9D-D0078E373DBC}" type="sibTrans" cxnId="{B2003C92-3E78-4116-9008-FA8895068FB7}">
      <dgm:prSet/>
      <dgm:spPr/>
      <dgm:t>
        <a:bodyPr/>
        <a:lstStyle/>
        <a:p>
          <a:endParaRPr lang="es-CO"/>
        </a:p>
      </dgm:t>
    </dgm:pt>
    <dgm:pt modelId="{4519CF60-A007-4C41-87F9-24D017E8771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err="1" smtClean="0"/>
            <a:t>Gregoria</a:t>
          </a:r>
          <a:r>
            <a:rPr lang="es-CO" sz="1600" dirty="0" smtClean="0"/>
            <a:t> Angulo Sotomayor                  </a:t>
          </a:r>
          <a:r>
            <a:rPr lang="es-CO" sz="1200" dirty="0" smtClean="0">
              <a:sym typeface="Wingdings" pitchFamily="2" charset="2"/>
            </a:rPr>
            <a:t> D 28</a:t>
          </a:r>
          <a:endParaRPr lang="es-CO" sz="1200" dirty="0"/>
        </a:p>
      </dgm:t>
    </dgm:pt>
    <dgm:pt modelId="{7DEB6EED-41C0-4EA0-86ED-E0A0BFADCE54}" type="parTrans" cxnId="{76C68293-1909-4A64-9D88-7D2A5293BC12}">
      <dgm:prSet/>
      <dgm:spPr/>
      <dgm:t>
        <a:bodyPr/>
        <a:lstStyle/>
        <a:p>
          <a:endParaRPr lang="es-CO"/>
        </a:p>
      </dgm:t>
    </dgm:pt>
    <dgm:pt modelId="{BB610ED4-43AE-41F8-865A-A2D913EBC8C6}" type="sibTrans" cxnId="{76C68293-1909-4A64-9D88-7D2A5293BC12}">
      <dgm:prSet/>
      <dgm:spPr/>
      <dgm:t>
        <a:bodyPr/>
        <a:lstStyle/>
        <a:p>
          <a:endParaRPr lang="es-CO"/>
        </a:p>
      </dgm:t>
    </dgm:pt>
    <dgm:pt modelId="{8FB66204-E51C-4CD8-865F-B82776D0537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Juana Isabel                   Ruiz De La Parra               </a:t>
          </a:r>
          <a:r>
            <a:rPr lang="es-CO" sz="1200" dirty="0" smtClean="0">
              <a:sym typeface="Wingdings" pitchFamily="2" charset="2"/>
            </a:rPr>
            <a:t> D 27</a:t>
          </a:r>
          <a:endParaRPr lang="es-CO" sz="1200" dirty="0"/>
        </a:p>
      </dgm:t>
    </dgm:pt>
    <dgm:pt modelId="{8FC3EB04-99BB-4930-B477-69A962573B39}" type="parTrans" cxnId="{1122B9DE-5A98-48B2-B61B-50AFE92A5B06}">
      <dgm:prSet/>
      <dgm:spPr/>
      <dgm:t>
        <a:bodyPr/>
        <a:lstStyle/>
        <a:p>
          <a:endParaRPr lang="es-CO"/>
        </a:p>
      </dgm:t>
    </dgm:pt>
    <dgm:pt modelId="{D7A20F7F-57F9-4CFE-BC52-A442A7941841}" type="sibTrans" cxnId="{1122B9DE-5A98-48B2-B61B-50AFE92A5B06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807FE86-1840-4400-BC54-BE17327678C8}" type="pres">
      <dgm:prSet presAssocID="{AF999A27-108E-4159-BE80-8CFEE3D74D80}" presName="vertOne" presStyleCnt="0"/>
      <dgm:spPr/>
    </dgm:pt>
    <dgm:pt modelId="{F46FF331-AC3C-42A4-B302-D4F267FD3C46}" type="pres">
      <dgm:prSet presAssocID="{AF999A27-108E-4159-BE80-8CFEE3D74D80}" presName="txOne" presStyleLbl="node0" presStyleIdx="0" presStyleCnt="1" custLinFactNeighborX="-385" custLinFactNeighborY="-2748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17D8D73-65CB-46D3-8AE6-46E1D615D2D8}" type="pres">
      <dgm:prSet presAssocID="{AF999A27-108E-4159-BE80-8CFEE3D74D80}" presName="parTransOne" presStyleCnt="0"/>
      <dgm:spPr/>
    </dgm:pt>
    <dgm:pt modelId="{27B3484B-E079-4A62-BE67-18BCBB3F094A}" type="pres">
      <dgm:prSet presAssocID="{AF999A27-108E-4159-BE80-8CFEE3D74D80}" presName="horzOne" presStyleCnt="0"/>
      <dgm:spPr/>
    </dgm:pt>
    <dgm:pt modelId="{CFF5EE0E-ED68-4E2F-96A2-A347BEC04F73}" type="pres">
      <dgm:prSet presAssocID="{E0DC655E-66E8-4443-AE28-8D99D1F2DACA}" presName="vertTwo" presStyleCnt="0"/>
      <dgm:spPr/>
    </dgm:pt>
    <dgm:pt modelId="{69598B2A-2D58-48D5-AED7-ED3D75872D6C}" type="pres">
      <dgm:prSet presAssocID="{E0DC655E-66E8-4443-AE28-8D99D1F2DACA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34E4507-3A02-4A4D-A738-3288ED4C1572}" type="pres">
      <dgm:prSet presAssocID="{E0DC655E-66E8-4443-AE28-8D99D1F2DACA}" presName="parTransTwo" presStyleCnt="0"/>
      <dgm:spPr/>
    </dgm:pt>
    <dgm:pt modelId="{20926130-21FF-4A27-9610-15AD333A9609}" type="pres">
      <dgm:prSet presAssocID="{E0DC655E-66E8-4443-AE28-8D99D1F2DACA}" presName="horzTwo" presStyleCnt="0"/>
      <dgm:spPr/>
    </dgm:pt>
    <dgm:pt modelId="{114B5740-CEFB-4B1C-8A3D-A14941008578}" type="pres">
      <dgm:prSet presAssocID="{A5A0439B-9DF9-44BE-9726-CB54ED9BCAA6}" presName="vertThree" presStyleCnt="0"/>
      <dgm:spPr/>
    </dgm:pt>
    <dgm:pt modelId="{F53785FE-8F77-411A-A643-FF3C7BE6288B}" type="pres">
      <dgm:prSet presAssocID="{A5A0439B-9DF9-44BE-9726-CB54ED9BCAA6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C4CBADF-F8C9-444C-ADE7-532071717C02}" type="pres">
      <dgm:prSet presAssocID="{A5A0439B-9DF9-44BE-9726-CB54ED9BCAA6}" presName="parTransThree" presStyleCnt="0"/>
      <dgm:spPr/>
    </dgm:pt>
    <dgm:pt modelId="{2ED85E9A-BFD0-4A59-9FC8-C95AE71E6BD3}" type="pres">
      <dgm:prSet presAssocID="{A5A0439B-9DF9-44BE-9726-CB54ED9BCAA6}" presName="horzThree" presStyleCnt="0"/>
      <dgm:spPr/>
    </dgm:pt>
    <dgm:pt modelId="{F3F320FE-2A44-496A-BC2D-402D755D5B38}" type="pres">
      <dgm:prSet presAssocID="{807510D7-03E3-4485-AA5F-D96F48A22D85}" presName="vertFour" presStyleCnt="0">
        <dgm:presLayoutVars>
          <dgm:chPref val="3"/>
        </dgm:presLayoutVars>
      </dgm:prSet>
      <dgm:spPr/>
    </dgm:pt>
    <dgm:pt modelId="{9D81E926-361C-4EFC-AE1B-9672ADDDDFEF}" type="pres">
      <dgm:prSet presAssocID="{807510D7-03E3-4485-AA5F-D96F48A22D85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AAFBF3A-9BE3-4D29-9995-CE1D9AC352D6}" type="pres">
      <dgm:prSet presAssocID="{807510D7-03E3-4485-AA5F-D96F48A22D85}" presName="horzFour" presStyleCnt="0"/>
      <dgm:spPr/>
    </dgm:pt>
    <dgm:pt modelId="{D5893246-60D0-4C7A-9430-5EA7E4723C9A}" type="pres">
      <dgm:prSet presAssocID="{D150D15C-0FEC-4EAA-AD92-82CAD8142DA8}" presName="sibSpaceFour" presStyleCnt="0"/>
      <dgm:spPr/>
    </dgm:pt>
    <dgm:pt modelId="{F699770D-CB24-4F87-98F8-F067FAA726B6}" type="pres">
      <dgm:prSet presAssocID="{8FB66204-E51C-4CD8-865F-B82776D0537F}" presName="vertFour" presStyleCnt="0">
        <dgm:presLayoutVars>
          <dgm:chPref val="3"/>
        </dgm:presLayoutVars>
      </dgm:prSet>
      <dgm:spPr/>
    </dgm:pt>
    <dgm:pt modelId="{D868CF27-596A-4A83-B8A3-A27951C2D97E}" type="pres">
      <dgm:prSet presAssocID="{8FB66204-E51C-4CD8-865F-B82776D0537F}" presName="txFour" presStyleLbl="node4" presStyleIdx="1" presStyleCnt="4" custLinFactNeighborX="-1483" custLinFactNeighborY="-23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0689A0B-27C6-47BA-BE49-E21306954BF4}" type="pres">
      <dgm:prSet presAssocID="{8FB66204-E51C-4CD8-865F-B82776D0537F}" presName="horzFour" presStyleCnt="0"/>
      <dgm:spPr/>
    </dgm:pt>
    <dgm:pt modelId="{AC7BA89D-308D-4299-85F7-F34AACBCF9E8}" type="pres">
      <dgm:prSet presAssocID="{A5FC7D51-CE44-477D-A9B4-1EEBA1413B6C}" presName="sibSpaceThree" presStyleCnt="0"/>
      <dgm:spPr/>
    </dgm:pt>
    <dgm:pt modelId="{F27E6456-DDC7-4D18-845D-43F1AB75E247}" type="pres">
      <dgm:prSet presAssocID="{F040CA3D-F0CB-45F8-A7A8-99E8444C9BAE}" presName="vertThree" presStyleCnt="0"/>
      <dgm:spPr/>
    </dgm:pt>
    <dgm:pt modelId="{2F2D33A4-48FD-4899-A91B-15AB379F2BA2}" type="pres">
      <dgm:prSet presAssocID="{F040CA3D-F0CB-45F8-A7A8-99E8444C9BAE}" presName="txThree" presStyleLbl="node3" presStyleIdx="1" presStyleCnt="2" custLinFactNeighborX="-1293" custLinFactNeighborY="1157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BE90EA5-FC75-436F-B93A-804503C59692}" type="pres">
      <dgm:prSet presAssocID="{F040CA3D-F0CB-45F8-A7A8-99E8444C9BAE}" presName="parTransThree" presStyleCnt="0"/>
      <dgm:spPr/>
    </dgm:pt>
    <dgm:pt modelId="{CBA53981-AD57-4F19-8410-DE79DD07196F}" type="pres">
      <dgm:prSet presAssocID="{F040CA3D-F0CB-45F8-A7A8-99E8444C9BAE}" presName="horzThree" presStyleCnt="0"/>
      <dgm:spPr/>
    </dgm:pt>
    <dgm:pt modelId="{E555B598-F973-4F79-87A4-BE3BBB01B98C}" type="pres">
      <dgm:prSet presAssocID="{ABC46F32-5EEC-4B0C-8452-7E1E17F687E0}" presName="vertFour" presStyleCnt="0">
        <dgm:presLayoutVars>
          <dgm:chPref val="3"/>
        </dgm:presLayoutVars>
      </dgm:prSet>
      <dgm:spPr/>
    </dgm:pt>
    <dgm:pt modelId="{589F2136-FA2C-43F3-A6F2-1D604D11994A}" type="pres">
      <dgm:prSet presAssocID="{ABC46F32-5EEC-4B0C-8452-7E1E17F687E0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B44C01B-BC68-454B-96C8-4D6AE519788F}" type="pres">
      <dgm:prSet presAssocID="{ABC46F32-5EEC-4B0C-8452-7E1E17F687E0}" presName="horzFour" presStyleCnt="0"/>
      <dgm:spPr/>
    </dgm:pt>
    <dgm:pt modelId="{85C7DC6E-D2BA-4134-8A36-FD179C929F09}" type="pres">
      <dgm:prSet presAssocID="{A7724CD1-3E71-41A8-AE9D-D0078E373DBC}" presName="sibSpaceFour" presStyleCnt="0"/>
      <dgm:spPr/>
    </dgm:pt>
    <dgm:pt modelId="{0C7EC898-454C-4DEF-AC55-88FEC776C897}" type="pres">
      <dgm:prSet presAssocID="{4519CF60-A007-4C41-87F9-24D017E8771D}" presName="vertFour" presStyleCnt="0">
        <dgm:presLayoutVars>
          <dgm:chPref val="3"/>
        </dgm:presLayoutVars>
      </dgm:prSet>
      <dgm:spPr/>
    </dgm:pt>
    <dgm:pt modelId="{C8154015-3121-46A5-A215-6B29E36D01FC}" type="pres">
      <dgm:prSet presAssocID="{4519CF60-A007-4C41-87F9-24D017E8771D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20A3D2F-F47B-44D1-8912-9A16092D9371}" type="pres">
      <dgm:prSet presAssocID="{4519CF60-A007-4C41-87F9-24D017E8771D}" presName="horzFour" presStyleCnt="0"/>
      <dgm:spPr/>
    </dgm:pt>
  </dgm:ptLst>
  <dgm:cxnLst>
    <dgm:cxn modelId="{3ED81DB3-5CA6-448B-B328-D294DADE7BAD}" srcId="{A5A0439B-9DF9-44BE-9726-CB54ED9BCAA6}" destId="{807510D7-03E3-4485-AA5F-D96F48A22D85}" srcOrd="0" destOrd="0" parTransId="{98337006-82E0-4AF4-B98F-421F59FA9F3C}" sibTransId="{D150D15C-0FEC-4EAA-AD92-82CAD8142DA8}"/>
    <dgm:cxn modelId="{1122B9DE-5A98-48B2-B61B-50AFE92A5B06}" srcId="{A5A0439B-9DF9-44BE-9726-CB54ED9BCAA6}" destId="{8FB66204-E51C-4CD8-865F-B82776D0537F}" srcOrd="1" destOrd="0" parTransId="{8FC3EB04-99BB-4930-B477-69A962573B39}" sibTransId="{D7A20F7F-57F9-4CFE-BC52-A442A7941841}"/>
    <dgm:cxn modelId="{6F866E57-F6C6-463B-8EE8-2DB1FAAA09D8}" type="presOf" srcId="{E0DC655E-66E8-4443-AE28-8D99D1F2DACA}" destId="{69598B2A-2D58-48D5-AED7-ED3D75872D6C}" srcOrd="0" destOrd="0" presId="urn:microsoft.com/office/officeart/2005/8/layout/hierarchy4"/>
    <dgm:cxn modelId="{7C34C63A-7A0D-4AF2-8905-9CE655D86454}" type="presOf" srcId="{AF999A27-108E-4159-BE80-8CFEE3D74D80}" destId="{F46FF331-AC3C-42A4-B302-D4F267FD3C46}" srcOrd="0" destOrd="0" presId="urn:microsoft.com/office/officeart/2005/8/layout/hierarchy4"/>
    <dgm:cxn modelId="{D61BF844-6078-4DCF-A994-49029D72EE7A}" type="presOf" srcId="{807510D7-03E3-4485-AA5F-D96F48A22D85}" destId="{9D81E926-361C-4EFC-AE1B-9672ADDDDFEF}" srcOrd="0" destOrd="0" presId="urn:microsoft.com/office/officeart/2005/8/layout/hierarchy4"/>
    <dgm:cxn modelId="{A91D6D1A-BFEC-4F83-A707-E324346A6E79}" srcId="{E0DC655E-66E8-4443-AE28-8D99D1F2DACA}" destId="{A5A0439B-9DF9-44BE-9726-CB54ED9BCAA6}" srcOrd="0" destOrd="0" parTransId="{D3D2AC93-0C44-40F4-A71C-452BBF6293C0}" sibTransId="{A5FC7D51-CE44-477D-A9B4-1EEBA1413B6C}"/>
    <dgm:cxn modelId="{3CA7E09C-48E1-4118-8E48-42FB7CF4284A}" type="presOf" srcId="{A5A0439B-9DF9-44BE-9726-CB54ED9BCAA6}" destId="{F53785FE-8F77-411A-A643-FF3C7BE6288B}" srcOrd="0" destOrd="0" presId="urn:microsoft.com/office/officeart/2005/8/layout/hierarchy4"/>
    <dgm:cxn modelId="{B2003C92-3E78-4116-9008-FA8895068FB7}" srcId="{F040CA3D-F0CB-45F8-A7A8-99E8444C9BAE}" destId="{ABC46F32-5EEC-4B0C-8452-7E1E17F687E0}" srcOrd="0" destOrd="0" parTransId="{B7E079BF-7606-474F-AB1C-C5FC1AC2DEC6}" sibTransId="{A7724CD1-3E71-41A8-AE9D-D0078E373DBC}"/>
    <dgm:cxn modelId="{347F2E41-06BA-4878-93E9-00D8ADD2EBD1}" type="presOf" srcId="{4519CF60-A007-4C41-87F9-24D017E8771D}" destId="{C8154015-3121-46A5-A215-6B29E36D01FC}" srcOrd="0" destOrd="0" presId="urn:microsoft.com/office/officeart/2005/8/layout/hierarchy4"/>
    <dgm:cxn modelId="{1E5EFFB6-07B5-431A-A585-92CECE0C84FF}" type="presOf" srcId="{ABC46F32-5EEC-4B0C-8452-7E1E17F687E0}" destId="{589F2136-FA2C-43F3-A6F2-1D604D11994A}" srcOrd="0" destOrd="0" presId="urn:microsoft.com/office/officeart/2005/8/layout/hierarchy4"/>
    <dgm:cxn modelId="{0A93BBA0-364F-444A-BEF7-3A73043BB26A}" type="presOf" srcId="{10ED40AF-DFB1-4943-B6DB-2A904FAA918A}" destId="{E75BF49A-0BBD-418B-A465-D5C73CDDC862}" srcOrd="0" destOrd="0" presId="urn:microsoft.com/office/officeart/2005/8/layout/hierarchy4"/>
    <dgm:cxn modelId="{F2C9849C-C4D7-41F0-927A-4811463D50BB}" srcId="{AF999A27-108E-4159-BE80-8CFEE3D74D80}" destId="{E0DC655E-66E8-4443-AE28-8D99D1F2DACA}" srcOrd="0" destOrd="0" parTransId="{D0EADE4D-67A6-4DC4-A164-94CD0B19A387}" sibTransId="{7DA61904-AC94-436B-8190-5BBFB0B7D86A}"/>
    <dgm:cxn modelId="{E2DC8629-FA28-4123-929B-32212C0AB4B2}" srcId="{10ED40AF-DFB1-4943-B6DB-2A904FAA918A}" destId="{AF999A27-108E-4159-BE80-8CFEE3D74D80}" srcOrd="0" destOrd="0" parTransId="{403C1AF7-EC1D-492E-9385-71579D4BF363}" sibTransId="{3FFE8D81-D257-45FC-84AC-2F417A7CC8E0}"/>
    <dgm:cxn modelId="{FC03425A-8966-4BB8-843F-D5F9EA314076}" srcId="{E0DC655E-66E8-4443-AE28-8D99D1F2DACA}" destId="{F040CA3D-F0CB-45F8-A7A8-99E8444C9BAE}" srcOrd="1" destOrd="0" parTransId="{07B846D4-FCF3-4D45-AC1C-A11DDDDF4906}" sibTransId="{E42F5556-E59A-4477-BFF5-B6C96C585844}"/>
    <dgm:cxn modelId="{85EB16C3-7B93-4394-B0DB-CC3F6217AB01}" type="presOf" srcId="{F040CA3D-F0CB-45F8-A7A8-99E8444C9BAE}" destId="{2F2D33A4-48FD-4899-A91B-15AB379F2BA2}" srcOrd="0" destOrd="0" presId="urn:microsoft.com/office/officeart/2005/8/layout/hierarchy4"/>
    <dgm:cxn modelId="{12CCE4E5-5F53-4AE8-BC71-F98DC4044553}" type="presOf" srcId="{8FB66204-E51C-4CD8-865F-B82776D0537F}" destId="{D868CF27-596A-4A83-B8A3-A27951C2D97E}" srcOrd="0" destOrd="0" presId="urn:microsoft.com/office/officeart/2005/8/layout/hierarchy4"/>
    <dgm:cxn modelId="{76C68293-1909-4A64-9D88-7D2A5293BC12}" srcId="{F040CA3D-F0CB-45F8-A7A8-99E8444C9BAE}" destId="{4519CF60-A007-4C41-87F9-24D017E8771D}" srcOrd="1" destOrd="0" parTransId="{7DEB6EED-41C0-4EA0-86ED-E0A0BFADCE54}" sibTransId="{BB610ED4-43AE-41F8-865A-A2D913EBC8C6}"/>
    <dgm:cxn modelId="{D3EDBC26-3DB7-424C-A301-E917EC4FEE22}" type="presParOf" srcId="{E75BF49A-0BBD-418B-A465-D5C73CDDC862}" destId="{E807FE86-1840-4400-BC54-BE17327678C8}" srcOrd="0" destOrd="0" presId="urn:microsoft.com/office/officeart/2005/8/layout/hierarchy4"/>
    <dgm:cxn modelId="{4D59F2AD-5BD8-4F04-8863-F3F397F13C60}" type="presParOf" srcId="{E807FE86-1840-4400-BC54-BE17327678C8}" destId="{F46FF331-AC3C-42A4-B302-D4F267FD3C46}" srcOrd="0" destOrd="0" presId="urn:microsoft.com/office/officeart/2005/8/layout/hierarchy4"/>
    <dgm:cxn modelId="{1F414711-3AFB-4054-8E8C-771DF56DE0EE}" type="presParOf" srcId="{E807FE86-1840-4400-BC54-BE17327678C8}" destId="{717D8D73-65CB-46D3-8AE6-46E1D615D2D8}" srcOrd="1" destOrd="0" presId="urn:microsoft.com/office/officeart/2005/8/layout/hierarchy4"/>
    <dgm:cxn modelId="{A9642A85-D33A-46B4-B9E5-B33E317BBC73}" type="presParOf" srcId="{E807FE86-1840-4400-BC54-BE17327678C8}" destId="{27B3484B-E079-4A62-BE67-18BCBB3F094A}" srcOrd="2" destOrd="0" presId="urn:microsoft.com/office/officeart/2005/8/layout/hierarchy4"/>
    <dgm:cxn modelId="{5AF2B8C5-D8D7-4123-BB9C-C5E4292EBC29}" type="presParOf" srcId="{27B3484B-E079-4A62-BE67-18BCBB3F094A}" destId="{CFF5EE0E-ED68-4E2F-96A2-A347BEC04F73}" srcOrd="0" destOrd="0" presId="urn:microsoft.com/office/officeart/2005/8/layout/hierarchy4"/>
    <dgm:cxn modelId="{A8E8AEA2-1870-4B92-B5F7-7522FAAE91A2}" type="presParOf" srcId="{CFF5EE0E-ED68-4E2F-96A2-A347BEC04F73}" destId="{69598B2A-2D58-48D5-AED7-ED3D75872D6C}" srcOrd="0" destOrd="0" presId="urn:microsoft.com/office/officeart/2005/8/layout/hierarchy4"/>
    <dgm:cxn modelId="{C1D041B3-E767-4353-9E20-937078AD4F37}" type="presParOf" srcId="{CFF5EE0E-ED68-4E2F-96A2-A347BEC04F73}" destId="{D34E4507-3A02-4A4D-A738-3288ED4C1572}" srcOrd="1" destOrd="0" presId="urn:microsoft.com/office/officeart/2005/8/layout/hierarchy4"/>
    <dgm:cxn modelId="{0C362F09-19CE-442F-B79A-EE69500F31F0}" type="presParOf" srcId="{CFF5EE0E-ED68-4E2F-96A2-A347BEC04F73}" destId="{20926130-21FF-4A27-9610-15AD333A9609}" srcOrd="2" destOrd="0" presId="urn:microsoft.com/office/officeart/2005/8/layout/hierarchy4"/>
    <dgm:cxn modelId="{1831F5A6-8122-467C-9302-F56B2E805763}" type="presParOf" srcId="{20926130-21FF-4A27-9610-15AD333A9609}" destId="{114B5740-CEFB-4B1C-8A3D-A14941008578}" srcOrd="0" destOrd="0" presId="urn:microsoft.com/office/officeart/2005/8/layout/hierarchy4"/>
    <dgm:cxn modelId="{210E65E9-CF1D-413C-974B-F51797430EA1}" type="presParOf" srcId="{114B5740-CEFB-4B1C-8A3D-A14941008578}" destId="{F53785FE-8F77-411A-A643-FF3C7BE6288B}" srcOrd="0" destOrd="0" presId="urn:microsoft.com/office/officeart/2005/8/layout/hierarchy4"/>
    <dgm:cxn modelId="{D57E0B80-EEEC-48C4-AE3A-64094553BAA8}" type="presParOf" srcId="{114B5740-CEFB-4B1C-8A3D-A14941008578}" destId="{BC4CBADF-F8C9-444C-ADE7-532071717C02}" srcOrd="1" destOrd="0" presId="urn:microsoft.com/office/officeart/2005/8/layout/hierarchy4"/>
    <dgm:cxn modelId="{5C8AAEEB-A745-490E-8E06-5D0871A9486D}" type="presParOf" srcId="{114B5740-CEFB-4B1C-8A3D-A14941008578}" destId="{2ED85E9A-BFD0-4A59-9FC8-C95AE71E6BD3}" srcOrd="2" destOrd="0" presId="urn:microsoft.com/office/officeart/2005/8/layout/hierarchy4"/>
    <dgm:cxn modelId="{D56FB0A6-1DC1-4BDE-9BB9-831C5C176816}" type="presParOf" srcId="{2ED85E9A-BFD0-4A59-9FC8-C95AE71E6BD3}" destId="{F3F320FE-2A44-496A-BC2D-402D755D5B38}" srcOrd="0" destOrd="0" presId="urn:microsoft.com/office/officeart/2005/8/layout/hierarchy4"/>
    <dgm:cxn modelId="{15ADB521-A7F0-4B56-88B8-D40876BB16A9}" type="presParOf" srcId="{F3F320FE-2A44-496A-BC2D-402D755D5B38}" destId="{9D81E926-361C-4EFC-AE1B-9672ADDDDFEF}" srcOrd="0" destOrd="0" presId="urn:microsoft.com/office/officeart/2005/8/layout/hierarchy4"/>
    <dgm:cxn modelId="{4D302650-02FC-4B7D-B537-4CB57CE1570A}" type="presParOf" srcId="{F3F320FE-2A44-496A-BC2D-402D755D5B38}" destId="{5AAFBF3A-9BE3-4D29-9995-CE1D9AC352D6}" srcOrd="1" destOrd="0" presId="urn:microsoft.com/office/officeart/2005/8/layout/hierarchy4"/>
    <dgm:cxn modelId="{44426CD9-4682-4542-8A3E-6FEC2486805E}" type="presParOf" srcId="{2ED85E9A-BFD0-4A59-9FC8-C95AE71E6BD3}" destId="{D5893246-60D0-4C7A-9430-5EA7E4723C9A}" srcOrd="1" destOrd="0" presId="urn:microsoft.com/office/officeart/2005/8/layout/hierarchy4"/>
    <dgm:cxn modelId="{FBE3875E-1E3D-44A4-AFFC-734BD806A214}" type="presParOf" srcId="{2ED85E9A-BFD0-4A59-9FC8-C95AE71E6BD3}" destId="{F699770D-CB24-4F87-98F8-F067FAA726B6}" srcOrd="2" destOrd="0" presId="urn:microsoft.com/office/officeart/2005/8/layout/hierarchy4"/>
    <dgm:cxn modelId="{A16BA123-C842-4B82-89F7-02D1EDF53D18}" type="presParOf" srcId="{F699770D-CB24-4F87-98F8-F067FAA726B6}" destId="{D868CF27-596A-4A83-B8A3-A27951C2D97E}" srcOrd="0" destOrd="0" presId="urn:microsoft.com/office/officeart/2005/8/layout/hierarchy4"/>
    <dgm:cxn modelId="{35CCE4DD-796E-4FC6-89BE-D8F5FE1E31C1}" type="presParOf" srcId="{F699770D-CB24-4F87-98F8-F067FAA726B6}" destId="{30689A0B-27C6-47BA-BE49-E21306954BF4}" srcOrd="1" destOrd="0" presId="urn:microsoft.com/office/officeart/2005/8/layout/hierarchy4"/>
    <dgm:cxn modelId="{85E9E248-2355-47A1-94B6-20B235BEEFDE}" type="presParOf" srcId="{20926130-21FF-4A27-9610-15AD333A9609}" destId="{AC7BA89D-308D-4299-85F7-F34AACBCF9E8}" srcOrd="1" destOrd="0" presId="urn:microsoft.com/office/officeart/2005/8/layout/hierarchy4"/>
    <dgm:cxn modelId="{1D79EF3E-B0C1-4C11-AC0B-03C60226147E}" type="presParOf" srcId="{20926130-21FF-4A27-9610-15AD333A9609}" destId="{F27E6456-DDC7-4D18-845D-43F1AB75E247}" srcOrd="2" destOrd="0" presId="urn:microsoft.com/office/officeart/2005/8/layout/hierarchy4"/>
    <dgm:cxn modelId="{5B9EB3C0-8A16-4BE3-AB10-BD03DDC82781}" type="presParOf" srcId="{F27E6456-DDC7-4D18-845D-43F1AB75E247}" destId="{2F2D33A4-48FD-4899-A91B-15AB379F2BA2}" srcOrd="0" destOrd="0" presId="urn:microsoft.com/office/officeart/2005/8/layout/hierarchy4"/>
    <dgm:cxn modelId="{8A33D93E-24FF-4CA8-8664-91378BC216EA}" type="presParOf" srcId="{F27E6456-DDC7-4D18-845D-43F1AB75E247}" destId="{EBE90EA5-FC75-436F-B93A-804503C59692}" srcOrd="1" destOrd="0" presId="urn:microsoft.com/office/officeart/2005/8/layout/hierarchy4"/>
    <dgm:cxn modelId="{4DCC0EED-D823-4EE4-AF71-21A80BD56DC7}" type="presParOf" srcId="{F27E6456-DDC7-4D18-845D-43F1AB75E247}" destId="{CBA53981-AD57-4F19-8410-DE79DD07196F}" srcOrd="2" destOrd="0" presId="urn:microsoft.com/office/officeart/2005/8/layout/hierarchy4"/>
    <dgm:cxn modelId="{493C972E-2E37-4B46-9655-02130113B335}" type="presParOf" srcId="{CBA53981-AD57-4F19-8410-DE79DD07196F}" destId="{E555B598-F973-4F79-87A4-BE3BBB01B98C}" srcOrd="0" destOrd="0" presId="urn:microsoft.com/office/officeart/2005/8/layout/hierarchy4"/>
    <dgm:cxn modelId="{2D67AD90-8E89-44B7-BE5B-E186CF339811}" type="presParOf" srcId="{E555B598-F973-4F79-87A4-BE3BBB01B98C}" destId="{589F2136-FA2C-43F3-A6F2-1D604D11994A}" srcOrd="0" destOrd="0" presId="urn:microsoft.com/office/officeart/2005/8/layout/hierarchy4"/>
    <dgm:cxn modelId="{4CB2626B-D4B1-451E-A621-CBEA39D28DEF}" type="presParOf" srcId="{E555B598-F973-4F79-87A4-BE3BBB01B98C}" destId="{4B44C01B-BC68-454B-96C8-4D6AE519788F}" srcOrd="1" destOrd="0" presId="urn:microsoft.com/office/officeart/2005/8/layout/hierarchy4"/>
    <dgm:cxn modelId="{5CEE4B96-9980-48FC-AFD9-B539065B5138}" type="presParOf" srcId="{CBA53981-AD57-4F19-8410-DE79DD07196F}" destId="{85C7DC6E-D2BA-4134-8A36-FD179C929F09}" srcOrd="1" destOrd="0" presId="urn:microsoft.com/office/officeart/2005/8/layout/hierarchy4"/>
    <dgm:cxn modelId="{16E090F0-92F2-46B4-84B8-FEBD93B0A7D0}" type="presParOf" srcId="{CBA53981-AD57-4F19-8410-DE79DD07196F}" destId="{0C7EC898-454C-4DEF-AC55-88FEC776C897}" srcOrd="2" destOrd="0" presId="urn:microsoft.com/office/officeart/2005/8/layout/hierarchy4"/>
    <dgm:cxn modelId="{7BFC6A14-26D7-41D2-B467-E0C445A38ABC}" type="presParOf" srcId="{0C7EC898-454C-4DEF-AC55-88FEC776C897}" destId="{C8154015-3121-46A5-A215-6B29E36D01FC}" srcOrd="0" destOrd="0" presId="urn:microsoft.com/office/officeart/2005/8/layout/hierarchy4"/>
    <dgm:cxn modelId="{99EA01F3-0CE8-4D45-BD83-90AC9AA4B9D4}" type="presParOf" srcId="{0C7EC898-454C-4DEF-AC55-88FEC776C897}" destId="{320A3D2F-F47B-44D1-8912-9A16092D9371}" srcOrd="1" destOrd="0" presId="urn:microsoft.com/office/officeart/2005/8/layout/hierarchy4"/>
  </dgm:cxnLst>
  <dgm:bg/>
  <dgm:whole/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FB66204-E51C-4CD8-865F-B82776D0537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Juana Isabel Ruiz De La Parra</a:t>
          </a:r>
          <a:endParaRPr lang="es-CO" sz="2400" i="1" dirty="0"/>
        </a:p>
      </dgm:t>
    </dgm:pt>
    <dgm:pt modelId="{8FC3EB04-99BB-4930-B477-69A962573B39}" type="parTrans" cxnId="{1122B9DE-5A98-48B2-B61B-50AFE92A5B06}">
      <dgm:prSet/>
      <dgm:spPr/>
      <dgm:t>
        <a:bodyPr/>
        <a:lstStyle/>
        <a:p>
          <a:endParaRPr lang="es-CO"/>
        </a:p>
      </dgm:t>
    </dgm:pt>
    <dgm:pt modelId="{D7A20F7F-57F9-4CFE-BC52-A442A7941841}" type="sibTrans" cxnId="{1122B9DE-5A98-48B2-B61B-50AFE92A5B06}">
      <dgm:prSet/>
      <dgm:spPr/>
      <dgm:t>
        <a:bodyPr/>
        <a:lstStyle/>
        <a:p>
          <a:endParaRPr lang="es-CO"/>
        </a:p>
      </dgm:t>
    </dgm:pt>
    <dgm:pt modelId="{D5C53BF5-5346-4A5A-8535-B4987CF78E8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dirty="0" smtClean="0"/>
            <a:t>Cristóbal Ruiz De La Parra</a:t>
          </a:r>
          <a:endParaRPr lang="es-CO" sz="2000" dirty="0"/>
        </a:p>
      </dgm:t>
    </dgm:pt>
    <dgm:pt modelId="{58899A6A-D186-4749-AC85-2DE803748954}" type="parTrans" cxnId="{4793FADD-1094-42BC-B751-10B696CAFB76}">
      <dgm:prSet/>
      <dgm:spPr/>
      <dgm:t>
        <a:bodyPr/>
        <a:lstStyle/>
        <a:p>
          <a:endParaRPr lang="es-CO"/>
        </a:p>
      </dgm:t>
    </dgm:pt>
    <dgm:pt modelId="{A5E02713-AB49-472E-BDE0-C36055208498}" type="sibTrans" cxnId="{4793FADD-1094-42BC-B751-10B696CAFB76}">
      <dgm:prSet/>
      <dgm:spPr/>
      <dgm:t>
        <a:bodyPr/>
        <a:lstStyle/>
        <a:p>
          <a:endParaRPr lang="es-CO"/>
        </a:p>
      </dgm:t>
    </dgm:pt>
    <dgm:pt modelId="{D5F145D4-35BE-419D-A6C5-34B664E8586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dirty="0" smtClean="0"/>
            <a:t>Juana María                                                        Ruiz De La Parra</a:t>
          </a:r>
          <a:endParaRPr lang="es-CO" sz="2000" dirty="0"/>
        </a:p>
      </dgm:t>
    </dgm:pt>
    <dgm:pt modelId="{B785C3DB-9FF2-43FE-AB04-E4C21F87D614}" type="parTrans" cxnId="{D99CD271-752F-4ADB-8DD1-700A2B06B5E0}">
      <dgm:prSet/>
      <dgm:spPr/>
      <dgm:t>
        <a:bodyPr/>
        <a:lstStyle/>
        <a:p>
          <a:endParaRPr lang="es-CO"/>
        </a:p>
      </dgm:t>
    </dgm:pt>
    <dgm:pt modelId="{BEC4B317-03B1-4A10-A8CD-18B664F42FDC}" type="sibTrans" cxnId="{D99CD271-752F-4ADB-8DD1-700A2B06B5E0}">
      <dgm:prSet/>
      <dgm:spPr/>
      <dgm:t>
        <a:bodyPr/>
        <a:lstStyle/>
        <a:p>
          <a:endParaRPr lang="es-CO"/>
        </a:p>
      </dgm:t>
    </dgm:pt>
    <dgm:pt modelId="{8A07D580-C5CA-4180-989B-98994381411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Jerónimo                      Ruiz De La Parra</a:t>
          </a:r>
          <a:endParaRPr lang="es-CO" sz="1600" dirty="0"/>
        </a:p>
      </dgm:t>
    </dgm:pt>
    <dgm:pt modelId="{685F8FDD-96F7-4673-BE54-BBBADFF24599}" type="parTrans" cxnId="{A6C7D687-2418-43C4-B842-467241757D0D}">
      <dgm:prSet/>
      <dgm:spPr/>
      <dgm:t>
        <a:bodyPr/>
        <a:lstStyle/>
        <a:p>
          <a:endParaRPr lang="es-CO"/>
        </a:p>
      </dgm:t>
    </dgm:pt>
    <dgm:pt modelId="{AF94692D-B95F-46BC-B612-AE74D33DD71B}" type="sibTrans" cxnId="{A6C7D687-2418-43C4-B842-467241757D0D}">
      <dgm:prSet/>
      <dgm:spPr/>
      <dgm:t>
        <a:bodyPr/>
        <a:lstStyle/>
        <a:p>
          <a:endParaRPr lang="es-CO"/>
        </a:p>
      </dgm:t>
    </dgm:pt>
    <dgm:pt modelId="{94DDA9C0-893C-46B9-B46B-C91DD0221ED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dirty="0" smtClean="0"/>
            <a:t>María            De Vargas</a:t>
          </a:r>
          <a:endParaRPr lang="es-CO" sz="1400" dirty="0"/>
        </a:p>
      </dgm:t>
    </dgm:pt>
    <dgm:pt modelId="{76F55FA5-E647-40FD-855A-46E77B6F0B5C}" type="parTrans" cxnId="{16824E8E-1A4C-41D2-BC96-A6BF7B18ECD4}">
      <dgm:prSet/>
      <dgm:spPr/>
      <dgm:t>
        <a:bodyPr/>
        <a:lstStyle/>
        <a:p>
          <a:endParaRPr lang="es-CO"/>
        </a:p>
      </dgm:t>
    </dgm:pt>
    <dgm:pt modelId="{BDEEC446-B53D-4BD0-B915-E8999CCC442F}" type="sibTrans" cxnId="{16824E8E-1A4C-41D2-BC96-A6BF7B18ECD4}">
      <dgm:prSet/>
      <dgm:spPr/>
      <dgm:t>
        <a:bodyPr/>
        <a:lstStyle/>
        <a:p>
          <a:endParaRPr lang="es-CO"/>
        </a:p>
      </dgm:t>
    </dgm:pt>
    <dgm:pt modelId="{A5493260-6EEE-41A3-A4ED-6814A50D501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Cristóbal                        Ruiz De Aldana</a:t>
          </a:r>
          <a:endParaRPr lang="es-CO" sz="1600" dirty="0"/>
        </a:p>
      </dgm:t>
    </dgm:pt>
    <dgm:pt modelId="{965451E4-FB0A-4633-AA76-2509673AAC35}" type="parTrans" cxnId="{7992DA7A-EF2F-4E72-81D4-DD02852774DC}">
      <dgm:prSet/>
      <dgm:spPr/>
      <dgm:t>
        <a:bodyPr/>
        <a:lstStyle/>
        <a:p>
          <a:endParaRPr lang="es-CO"/>
        </a:p>
      </dgm:t>
    </dgm:pt>
    <dgm:pt modelId="{9F7F1B06-5AEB-4282-A0AF-E209E660D24F}" type="sibTrans" cxnId="{7992DA7A-EF2F-4E72-81D4-DD02852774DC}">
      <dgm:prSet/>
      <dgm:spPr/>
      <dgm:t>
        <a:bodyPr/>
        <a:lstStyle/>
        <a:p>
          <a:endParaRPr lang="es-CO"/>
        </a:p>
      </dgm:t>
    </dgm:pt>
    <dgm:pt modelId="{484CBED3-5065-4551-96D7-CA81DF99BA5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Isabel                            Sánchez  </a:t>
          </a:r>
          <a:r>
            <a:rPr lang="es-CO" sz="1600" dirty="0" err="1" smtClean="0"/>
            <a:t>Torreblanca</a:t>
          </a:r>
          <a:endParaRPr lang="es-CO" sz="1600" dirty="0"/>
        </a:p>
      </dgm:t>
    </dgm:pt>
    <dgm:pt modelId="{24B5C4B6-5279-4730-8D0F-D2E08DE15A22}" type="parTrans" cxnId="{FF34B008-88F1-467F-9844-1740876B3656}">
      <dgm:prSet/>
      <dgm:spPr/>
      <dgm:t>
        <a:bodyPr/>
        <a:lstStyle/>
        <a:p>
          <a:endParaRPr lang="es-CO"/>
        </a:p>
      </dgm:t>
    </dgm:pt>
    <dgm:pt modelId="{23D43F97-D789-4A7A-B523-B9E0C9104FA2}" type="sibTrans" cxnId="{FF34B008-88F1-467F-9844-1740876B3656}">
      <dgm:prSet/>
      <dgm:spPr/>
      <dgm:t>
        <a:bodyPr/>
        <a:lstStyle/>
        <a:p>
          <a:endParaRPr lang="es-CO"/>
        </a:p>
      </dgm:t>
    </dgm:pt>
    <dgm:pt modelId="{C45B30A5-5B56-4369-AA9E-AA75F41740F3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dirty="0" smtClean="0"/>
            <a:t>Juan                     Ruiz De La Parra</a:t>
          </a:r>
          <a:endParaRPr lang="es-CO" sz="1400" dirty="0"/>
        </a:p>
      </dgm:t>
    </dgm:pt>
    <dgm:pt modelId="{B4D9E4C2-0E00-44C7-A213-B22726F55E29}" type="parTrans" cxnId="{0EFCA5CA-2820-4F78-AC86-3A3BC0DB3357}">
      <dgm:prSet/>
      <dgm:spPr/>
      <dgm:t>
        <a:bodyPr/>
        <a:lstStyle/>
        <a:p>
          <a:endParaRPr lang="es-CO"/>
        </a:p>
      </dgm:t>
    </dgm:pt>
    <dgm:pt modelId="{82BB3FB0-8ED4-4638-A7B5-7771A5EF1805}" type="sibTrans" cxnId="{0EFCA5CA-2820-4F78-AC86-3A3BC0DB3357}">
      <dgm:prSet/>
      <dgm:spPr/>
      <dgm:t>
        <a:bodyPr/>
        <a:lstStyle/>
        <a:p>
          <a:endParaRPr lang="es-CO"/>
        </a:p>
      </dgm:t>
    </dgm:pt>
    <dgm:pt modelId="{CA640C9F-AA8B-4395-8477-333C02BB4ABE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dirty="0" smtClean="0"/>
            <a:t>Elvira Martínez De Cárdenas</a:t>
          </a:r>
          <a:endParaRPr lang="es-CO" sz="1400" dirty="0"/>
        </a:p>
      </dgm:t>
    </dgm:pt>
    <dgm:pt modelId="{A12A256E-C0FC-4F25-BAFB-6299546A1A0B}" type="parTrans" cxnId="{7B4B12D9-E928-46F8-9EC7-BA6006CAE406}">
      <dgm:prSet/>
      <dgm:spPr/>
      <dgm:t>
        <a:bodyPr/>
        <a:lstStyle/>
        <a:p>
          <a:endParaRPr lang="es-CO"/>
        </a:p>
      </dgm:t>
    </dgm:pt>
    <dgm:pt modelId="{4A1627D5-9BCD-46B5-B6C5-34618B1FE0F3}" type="sibTrans" cxnId="{7B4B12D9-E928-46F8-9EC7-BA6006CAE406}">
      <dgm:prSet/>
      <dgm:spPr/>
      <dgm:t>
        <a:bodyPr/>
        <a:lstStyle/>
        <a:p>
          <a:endParaRPr lang="es-CO"/>
        </a:p>
      </dgm:t>
    </dgm:pt>
    <dgm:pt modelId="{2214C646-C4DA-4799-B109-1C5FA15ADAD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dirty="0" smtClean="0"/>
            <a:t>Juan                 Ruiz De La Parra</a:t>
          </a:r>
          <a:endParaRPr lang="es-CO" sz="1400" dirty="0"/>
        </a:p>
      </dgm:t>
    </dgm:pt>
    <dgm:pt modelId="{AEFC7D76-46C2-4498-BD34-FFD4CA2A9CC1}" type="parTrans" cxnId="{F7509FD7-B706-4FAC-BD89-D7B55628E715}">
      <dgm:prSet/>
      <dgm:spPr/>
      <dgm:t>
        <a:bodyPr/>
        <a:lstStyle/>
        <a:p>
          <a:endParaRPr lang="es-CO"/>
        </a:p>
      </dgm:t>
    </dgm:pt>
    <dgm:pt modelId="{8B17B697-AFF7-4728-B452-E73534EC786D}" type="sibTrans" cxnId="{F7509FD7-B706-4FAC-BD89-D7B55628E715}">
      <dgm:prSet/>
      <dgm:spPr/>
      <dgm:t>
        <a:bodyPr/>
        <a:lstStyle/>
        <a:p>
          <a:endParaRPr lang="es-CO"/>
        </a:p>
      </dgm:t>
    </dgm:pt>
    <dgm:pt modelId="{3D8C1FB2-8460-45D6-AD63-65819647179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dirty="0" smtClean="0"/>
            <a:t>Elvira Martínez De Cárdenas</a:t>
          </a:r>
          <a:endParaRPr lang="es-CO" sz="1400" dirty="0"/>
        </a:p>
      </dgm:t>
    </dgm:pt>
    <dgm:pt modelId="{CA8CE04A-68A7-43DC-9405-23FFE7CEBC85}" type="parTrans" cxnId="{67105FD7-37E2-4E1E-BFFA-D87D8A4FB0EE}">
      <dgm:prSet/>
      <dgm:spPr/>
      <dgm:t>
        <a:bodyPr/>
        <a:lstStyle/>
        <a:p>
          <a:endParaRPr lang="es-CO"/>
        </a:p>
      </dgm:t>
    </dgm:pt>
    <dgm:pt modelId="{2E2F01EC-8F94-488F-8B12-E5268076CD39}" type="sibTrans" cxnId="{67105FD7-37E2-4E1E-BFFA-D87D8A4FB0EE}">
      <dgm:prSet/>
      <dgm:spPr/>
      <dgm:t>
        <a:bodyPr/>
        <a:lstStyle/>
        <a:p>
          <a:endParaRPr lang="es-CO"/>
        </a:p>
      </dgm:t>
    </dgm:pt>
    <dgm:pt modelId="{D57F47FD-6541-420A-92F0-D2C292AAEC94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dirty="0" smtClean="0"/>
            <a:t>Bartolomé Sánchez </a:t>
          </a:r>
          <a:r>
            <a:rPr lang="es-CO" sz="1400" dirty="0" err="1" smtClean="0"/>
            <a:t>Torreblanca</a:t>
          </a:r>
          <a:endParaRPr lang="es-CO" sz="1400" dirty="0"/>
        </a:p>
      </dgm:t>
    </dgm:pt>
    <dgm:pt modelId="{10DD93E8-7D1A-4B2C-8E4B-4090296E5F26}" type="parTrans" cxnId="{66A512AC-1E70-42B5-B191-BDA8DF149FD0}">
      <dgm:prSet/>
      <dgm:spPr/>
      <dgm:t>
        <a:bodyPr/>
        <a:lstStyle/>
        <a:p>
          <a:endParaRPr lang="es-CO"/>
        </a:p>
      </dgm:t>
    </dgm:pt>
    <dgm:pt modelId="{75F7D3BD-3123-4406-9557-CEDC437A59DB}" type="sibTrans" cxnId="{66A512AC-1E70-42B5-B191-BDA8DF149FD0}">
      <dgm:prSet/>
      <dgm:spPr/>
      <dgm:t>
        <a:bodyPr/>
        <a:lstStyle/>
        <a:p>
          <a:endParaRPr lang="es-CO"/>
        </a:p>
      </dgm:t>
    </dgm:pt>
    <dgm:pt modelId="{50C3CACC-9327-4366-BCE1-2E57CCBB193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dirty="0" smtClean="0"/>
            <a:t>Mencia          De Carvajal Vásquez</a:t>
          </a:r>
          <a:endParaRPr lang="es-CO" sz="1400" dirty="0"/>
        </a:p>
      </dgm:t>
    </dgm:pt>
    <dgm:pt modelId="{89ABE248-020C-4390-8748-EED004828A0C}" type="parTrans" cxnId="{1F283381-C9B8-465E-B0C2-8DE59E605CAE}">
      <dgm:prSet/>
      <dgm:spPr/>
      <dgm:t>
        <a:bodyPr/>
        <a:lstStyle/>
        <a:p>
          <a:endParaRPr lang="es-CO"/>
        </a:p>
      </dgm:t>
    </dgm:pt>
    <dgm:pt modelId="{54047DE9-021B-4530-8B31-E16B05C61F29}" type="sibTrans" cxnId="{1F283381-C9B8-465E-B0C2-8DE59E605CAE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6A5C52B7-D7FE-4F8E-AA38-ECE0155ED12B}" type="pres">
      <dgm:prSet presAssocID="{8FB66204-E51C-4CD8-865F-B82776D0537F}" presName="vertOne" presStyleCnt="0"/>
      <dgm:spPr/>
    </dgm:pt>
    <dgm:pt modelId="{AF86CAA7-1497-418A-A41E-310A1984473F}" type="pres">
      <dgm:prSet presAssocID="{8FB66204-E51C-4CD8-865F-B82776D0537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7F2DDCF-18E2-4375-B9A4-47FE56795764}" type="pres">
      <dgm:prSet presAssocID="{8FB66204-E51C-4CD8-865F-B82776D0537F}" presName="parTransOne" presStyleCnt="0"/>
      <dgm:spPr/>
    </dgm:pt>
    <dgm:pt modelId="{44905824-097C-4962-9E8E-E497A0039304}" type="pres">
      <dgm:prSet presAssocID="{8FB66204-E51C-4CD8-865F-B82776D0537F}" presName="horzOne" presStyleCnt="0"/>
      <dgm:spPr/>
    </dgm:pt>
    <dgm:pt modelId="{641CC95C-5BF8-4304-94E2-66F9F5128711}" type="pres">
      <dgm:prSet presAssocID="{D5C53BF5-5346-4A5A-8535-B4987CF78E84}" presName="vertTwo" presStyleCnt="0"/>
      <dgm:spPr/>
    </dgm:pt>
    <dgm:pt modelId="{059A506A-E515-43BF-9403-077AF151C52E}" type="pres">
      <dgm:prSet presAssocID="{D5C53BF5-5346-4A5A-8535-B4987CF78E84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23BF30E-B201-400D-8C44-88E548DEADAD}" type="pres">
      <dgm:prSet presAssocID="{D5C53BF5-5346-4A5A-8535-B4987CF78E84}" presName="parTransTwo" presStyleCnt="0"/>
      <dgm:spPr/>
    </dgm:pt>
    <dgm:pt modelId="{337C00DE-7D93-4477-8756-0FC8583D5DEB}" type="pres">
      <dgm:prSet presAssocID="{D5C53BF5-5346-4A5A-8535-B4987CF78E84}" presName="horzTwo" presStyleCnt="0"/>
      <dgm:spPr/>
    </dgm:pt>
    <dgm:pt modelId="{C36F6670-CD90-4606-84E3-8A34441175CB}" type="pres">
      <dgm:prSet presAssocID="{8A07D580-C5CA-4180-989B-989943814118}" presName="vertThree" presStyleCnt="0"/>
      <dgm:spPr/>
    </dgm:pt>
    <dgm:pt modelId="{4ED4FDB7-5F7C-4C9E-9BE8-F9854073AABF}" type="pres">
      <dgm:prSet presAssocID="{8A07D580-C5CA-4180-989B-989943814118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EA0E799-140B-4BE9-AA16-8320924FC2FA}" type="pres">
      <dgm:prSet presAssocID="{8A07D580-C5CA-4180-989B-989943814118}" presName="parTransThree" presStyleCnt="0"/>
      <dgm:spPr/>
    </dgm:pt>
    <dgm:pt modelId="{B5541E73-A72E-4D94-A85B-81D3E4370E82}" type="pres">
      <dgm:prSet presAssocID="{8A07D580-C5CA-4180-989B-989943814118}" presName="horzThree" presStyleCnt="0"/>
      <dgm:spPr/>
    </dgm:pt>
    <dgm:pt modelId="{81B8DFC1-C4A1-4461-B752-6153001866BD}" type="pres">
      <dgm:prSet presAssocID="{C45B30A5-5B56-4369-AA9E-AA75F41740F3}" presName="vertFour" presStyleCnt="0">
        <dgm:presLayoutVars>
          <dgm:chPref val="3"/>
        </dgm:presLayoutVars>
      </dgm:prSet>
      <dgm:spPr/>
    </dgm:pt>
    <dgm:pt modelId="{2A179FA5-C875-4278-BD98-DF64CB8ABC7C}" type="pres">
      <dgm:prSet presAssocID="{C45B30A5-5B56-4369-AA9E-AA75F41740F3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04EDA6C-C2DA-4836-A897-233356A9427A}" type="pres">
      <dgm:prSet presAssocID="{C45B30A5-5B56-4369-AA9E-AA75F41740F3}" presName="horzFour" presStyleCnt="0"/>
      <dgm:spPr/>
    </dgm:pt>
    <dgm:pt modelId="{5893BEA8-E2D3-4330-8814-1034C258C473}" type="pres">
      <dgm:prSet presAssocID="{82BB3FB0-8ED4-4638-A7B5-7771A5EF1805}" presName="sibSpaceFour" presStyleCnt="0"/>
      <dgm:spPr/>
    </dgm:pt>
    <dgm:pt modelId="{DAAF1691-A8EE-46EA-9962-F31B7BA19E11}" type="pres">
      <dgm:prSet presAssocID="{CA640C9F-AA8B-4395-8477-333C02BB4ABE}" presName="vertFour" presStyleCnt="0">
        <dgm:presLayoutVars>
          <dgm:chPref val="3"/>
        </dgm:presLayoutVars>
      </dgm:prSet>
      <dgm:spPr/>
    </dgm:pt>
    <dgm:pt modelId="{754C73B3-E41B-497B-AB6A-09CFD4851A2E}" type="pres">
      <dgm:prSet presAssocID="{CA640C9F-AA8B-4395-8477-333C02BB4ABE}" presName="txFour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1BB025A-AF36-4AE9-AE1D-CB1A4C3E2FA7}" type="pres">
      <dgm:prSet presAssocID="{CA640C9F-AA8B-4395-8477-333C02BB4ABE}" presName="horzFour" presStyleCnt="0"/>
      <dgm:spPr/>
    </dgm:pt>
    <dgm:pt modelId="{C0FA4FEB-CA3E-4290-9E58-AD29F72E8264}" type="pres">
      <dgm:prSet presAssocID="{AF94692D-B95F-46BC-B612-AE74D33DD71B}" presName="sibSpaceThree" presStyleCnt="0"/>
      <dgm:spPr/>
    </dgm:pt>
    <dgm:pt modelId="{1CDDEEF5-AD3B-4D2A-8E26-E51C3F18C5B4}" type="pres">
      <dgm:prSet presAssocID="{94DDA9C0-893C-46B9-B46B-C91DD0221EDB}" presName="vertThree" presStyleCnt="0"/>
      <dgm:spPr/>
    </dgm:pt>
    <dgm:pt modelId="{1B4741C7-5D3A-4B3E-B975-3AD0939B67B2}" type="pres">
      <dgm:prSet presAssocID="{94DDA9C0-893C-46B9-B46B-C91DD0221EDB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76EAF75-3DBB-41F9-926D-575FF436278E}" type="pres">
      <dgm:prSet presAssocID="{94DDA9C0-893C-46B9-B46B-C91DD0221EDB}" presName="horzThree" presStyleCnt="0"/>
      <dgm:spPr/>
    </dgm:pt>
    <dgm:pt modelId="{4A486881-0BF3-41C7-8E63-42A943FB1B19}" type="pres">
      <dgm:prSet presAssocID="{A5E02713-AB49-472E-BDE0-C36055208498}" presName="sibSpaceTwo" presStyleCnt="0"/>
      <dgm:spPr/>
    </dgm:pt>
    <dgm:pt modelId="{9C585930-B331-49CD-9FAE-210B4F14F116}" type="pres">
      <dgm:prSet presAssocID="{D5F145D4-35BE-419D-A6C5-34B664E8586E}" presName="vertTwo" presStyleCnt="0"/>
      <dgm:spPr/>
    </dgm:pt>
    <dgm:pt modelId="{EBCBB423-E390-4C06-9FA3-965DFD74B9EC}" type="pres">
      <dgm:prSet presAssocID="{D5F145D4-35BE-419D-A6C5-34B664E8586E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F827C5A-6F14-41A9-97B2-566E638C93EE}" type="pres">
      <dgm:prSet presAssocID="{D5F145D4-35BE-419D-A6C5-34B664E8586E}" presName="parTransTwo" presStyleCnt="0"/>
      <dgm:spPr/>
    </dgm:pt>
    <dgm:pt modelId="{1C4B5883-7B61-4DA4-8B86-9F8A89B4868B}" type="pres">
      <dgm:prSet presAssocID="{D5F145D4-35BE-419D-A6C5-34B664E8586E}" presName="horzTwo" presStyleCnt="0"/>
      <dgm:spPr/>
    </dgm:pt>
    <dgm:pt modelId="{2D9E3AB4-B947-4D12-B115-F633615FDD20}" type="pres">
      <dgm:prSet presAssocID="{A5493260-6EEE-41A3-A4ED-6814A50D501B}" presName="vertThree" presStyleCnt="0"/>
      <dgm:spPr/>
    </dgm:pt>
    <dgm:pt modelId="{AF18338B-D86A-4D3F-8911-7410899B5F5A}" type="pres">
      <dgm:prSet presAssocID="{A5493260-6EEE-41A3-A4ED-6814A50D501B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5C5CE67-7A50-414C-9E06-A40EFEE4D9AB}" type="pres">
      <dgm:prSet presAssocID="{A5493260-6EEE-41A3-A4ED-6814A50D501B}" presName="parTransThree" presStyleCnt="0"/>
      <dgm:spPr/>
    </dgm:pt>
    <dgm:pt modelId="{D15870F3-C048-44B2-BCB2-945A1A30802E}" type="pres">
      <dgm:prSet presAssocID="{A5493260-6EEE-41A3-A4ED-6814A50D501B}" presName="horzThree" presStyleCnt="0"/>
      <dgm:spPr/>
    </dgm:pt>
    <dgm:pt modelId="{93DB6BCD-9D0D-4D11-91F2-7F64317F90AC}" type="pres">
      <dgm:prSet presAssocID="{2214C646-C4DA-4799-B109-1C5FA15ADADF}" presName="vertFour" presStyleCnt="0">
        <dgm:presLayoutVars>
          <dgm:chPref val="3"/>
        </dgm:presLayoutVars>
      </dgm:prSet>
      <dgm:spPr/>
    </dgm:pt>
    <dgm:pt modelId="{19D1A275-8F45-49EB-A3E3-B7D4690570A3}" type="pres">
      <dgm:prSet presAssocID="{2214C646-C4DA-4799-B109-1C5FA15ADADF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C5FB819-8152-423B-B780-3FD39E6FD02C}" type="pres">
      <dgm:prSet presAssocID="{2214C646-C4DA-4799-B109-1C5FA15ADADF}" presName="horzFour" presStyleCnt="0"/>
      <dgm:spPr/>
    </dgm:pt>
    <dgm:pt modelId="{9D69A946-126C-400F-B211-C5EE399FABF5}" type="pres">
      <dgm:prSet presAssocID="{8B17B697-AFF7-4728-B452-E73534EC786D}" presName="sibSpaceFour" presStyleCnt="0"/>
      <dgm:spPr/>
    </dgm:pt>
    <dgm:pt modelId="{2D9D4217-A02C-44A3-AADE-1B1768F01AD1}" type="pres">
      <dgm:prSet presAssocID="{3D8C1FB2-8460-45D6-AD63-65819647179D}" presName="vertFour" presStyleCnt="0">
        <dgm:presLayoutVars>
          <dgm:chPref val="3"/>
        </dgm:presLayoutVars>
      </dgm:prSet>
      <dgm:spPr/>
    </dgm:pt>
    <dgm:pt modelId="{6C7BF5AF-BC88-48D2-9231-0E416566B077}" type="pres">
      <dgm:prSet presAssocID="{3D8C1FB2-8460-45D6-AD63-65819647179D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D3B2ED3-0FBE-4660-9932-3266D072C76D}" type="pres">
      <dgm:prSet presAssocID="{3D8C1FB2-8460-45D6-AD63-65819647179D}" presName="horzFour" presStyleCnt="0"/>
      <dgm:spPr/>
    </dgm:pt>
    <dgm:pt modelId="{8AF1C9B8-4C50-4CB4-898F-2BBFB7F6160D}" type="pres">
      <dgm:prSet presAssocID="{9F7F1B06-5AEB-4282-A0AF-E209E660D24F}" presName="sibSpaceThree" presStyleCnt="0"/>
      <dgm:spPr/>
    </dgm:pt>
    <dgm:pt modelId="{ED1D326E-FA8B-490B-AE4F-42EEBCE9D16C}" type="pres">
      <dgm:prSet presAssocID="{484CBED3-5065-4551-96D7-CA81DF99BA56}" presName="vertThree" presStyleCnt="0"/>
      <dgm:spPr/>
    </dgm:pt>
    <dgm:pt modelId="{3647914B-F946-45C6-8B41-906088D654DA}" type="pres">
      <dgm:prSet presAssocID="{484CBED3-5065-4551-96D7-CA81DF99BA56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B1F41C6-D6C2-4888-BB3D-1F37BEEC7FA3}" type="pres">
      <dgm:prSet presAssocID="{484CBED3-5065-4551-96D7-CA81DF99BA56}" presName="parTransThree" presStyleCnt="0"/>
      <dgm:spPr/>
    </dgm:pt>
    <dgm:pt modelId="{485AA061-0127-4360-B6B5-C80A2287E189}" type="pres">
      <dgm:prSet presAssocID="{484CBED3-5065-4551-96D7-CA81DF99BA56}" presName="horzThree" presStyleCnt="0"/>
      <dgm:spPr/>
    </dgm:pt>
    <dgm:pt modelId="{FCCE5C3A-FF1A-4182-9DA2-F871F5848C7C}" type="pres">
      <dgm:prSet presAssocID="{D57F47FD-6541-420A-92F0-D2C292AAEC94}" presName="vertFour" presStyleCnt="0">
        <dgm:presLayoutVars>
          <dgm:chPref val="3"/>
        </dgm:presLayoutVars>
      </dgm:prSet>
      <dgm:spPr/>
    </dgm:pt>
    <dgm:pt modelId="{F53FE7B5-E7C4-43E5-940C-9443131AEDF7}" type="pres">
      <dgm:prSet presAssocID="{D57F47FD-6541-420A-92F0-D2C292AAEC94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19E6494-373F-422B-B6A6-C5FA5185BC42}" type="pres">
      <dgm:prSet presAssocID="{D57F47FD-6541-420A-92F0-D2C292AAEC94}" presName="horzFour" presStyleCnt="0"/>
      <dgm:spPr/>
    </dgm:pt>
    <dgm:pt modelId="{6796128A-352F-4C7C-8986-C1D39A0E5D4C}" type="pres">
      <dgm:prSet presAssocID="{75F7D3BD-3123-4406-9557-CEDC437A59DB}" presName="sibSpaceFour" presStyleCnt="0"/>
      <dgm:spPr/>
    </dgm:pt>
    <dgm:pt modelId="{48A1C3E5-E378-4EE9-BF7C-DF5E4714D2F8}" type="pres">
      <dgm:prSet presAssocID="{50C3CACC-9327-4366-BCE1-2E57CCBB193B}" presName="vertFour" presStyleCnt="0">
        <dgm:presLayoutVars>
          <dgm:chPref val="3"/>
        </dgm:presLayoutVars>
      </dgm:prSet>
      <dgm:spPr/>
    </dgm:pt>
    <dgm:pt modelId="{D8160381-0FF8-414D-85FC-FB60AD9A6CE8}" type="pres">
      <dgm:prSet presAssocID="{50C3CACC-9327-4366-BCE1-2E57CCBB193B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12AAA18-97EF-453E-8FC0-123A8FAE6306}" type="pres">
      <dgm:prSet presAssocID="{50C3CACC-9327-4366-BCE1-2E57CCBB193B}" presName="horzFour" presStyleCnt="0"/>
      <dgm:spPr/>
    </dgm:pt>
  </dgm:ptLst>
  <dgm:cxnLst>
    <dgm:cxn modelId="{7B4B12D9-E928-46F8-9EC7-BA6006CAE406}" srcId="{8A07D580-C5CA-4180-989B-989943814118}" destId="{CA640C9F-AA8B-4395-8477-333C02BB4ABE}" srcOrd="1" destOrd="0" parTransId="{A12A256E-C0FC-4F25-BAFB-6299546A1A0B}" sibTransId="{4A1627D5-9BCD-46B5-B6C5-34618B1FE0F3}"/>
    <dgm:cxn modelId="{641F924C-560F-4BB0-9F85-E081669B4DBF}" type="presOf" srcId="{484CBED3-5065-4551-96D7-CA81DF99BA56}" destId="{3647914B-F946-45C6-8B41-906088D654DA}" srcOrd="0" destOrd="0" presId="urn:microsoft.com/office/officeart/2005/8/layout/hierarchy4"/>
    <dgm:cxn modelId="{295B79BA-E2BA-4B38-9E6E-37FDABAC0E7D}" type="presOf" srcId="{C45B30A5-5B56-4369-AA9E-AA75F41740F3}" destId="{2A179FA5-C875-4278-BD98-DF64CB8ABC7C}" srcOrd="0" destOrd="0" presId="urn:microsoft.com/office/officeart/2005/8/layout/hierarchy4"/>
    <dgm:cxn modelId="{1C44CCFF-F500-44B1-9CFA-1E16F13315B6}" type="presOf" srcId="{A5493260-6EEE-41A3-A4ED-6814A50D501B}" destId="{AF18338B-D86A-4D3F-8911-7410899B5F5A}" srcOrd="0" destOrd="0" presId="urn:microsoft.com/office/officeart/2005/8/layout/hierarchy4"/>
    <dgm:cxn modelId="{4793FADD-1094-42BC-B751-10B696CAFB76}" srcId="{8FB66204-E51C-4CD8-865F-B82776D0537F}" destId="{D5C53BF5-5346-4A5A-8535-B4987CF78E84}" srcOrd="0" destOrd="0" parTransId="{58899A6A-D186-4749-AC85-2DE803748954}" sibTransId="{A5E02713-AB49-472E-BDE0-C36055208498}"/>
    <dgm:cxn modelId="{A6C7D687-2418-43C4-B842-467241757D0D}" srcId="{D5C53BF5-5346-4A5A-8535-B4987CF78E84}" destId="{8A07D580-C5CA-4180-989B-989943814118}" srcOrd="0" destOrd="0" parTransId="{685F8FDD-96F7-4673-BE54-BBBADFF24599}" sibTransId="{AF94692D-B95F-46BC-B612-AE74D33DD71B}"/>
    <dgm:cxn modelId="{3F3E76D0-0EC6-47FF-B722-50A78684A0A1}" type="presOf" srcId="{2214C646-C4DA-4799-B109-1C5FA15ADADF}" destId="{19D1A275-8F45-49EB-A3E3-B7D4690570A3}" srcOrd="0" destOrd="0" presId="urn:microsoft.com/office/officeart/2005/8/layout/hierarchy4"/>
    <dgm:cxn modelId="{1F283381-C9B8-465E-B0C2-8DE59E605CAE}" srcId="{484CBED3-5065-4551-96D7-CA81DF99BA56}" destId="{50C3CACC-9327-4366-BCE1-2E57CCBB193B}" srcOrd="1" destOrd="0" parTransId="{89ABE248-020C-4390-8748-EED004828A0C}" sibTransId="{54047DE9-021B-4530-8B31-E16B05C61F29}"/>
    <dgm:cxn modelId="{49D606DF-20E5-4329-9C2B-2C109E1D7BB6}" type="presOf" srcId="{D57F47FD-6541-420A-92F0-D2C292AAEC94}" destId="{F53FE7B5-E7C4-43E5-940C-9443131AEDF7}" srcOrd="0" destOrd="0" presId="urn:microsoft.com/office/officeart/2005/8/layout/hierarchy4"/>
    <dgm:cxn modelId="{B46533BB-8DB6-4CF7-9BAD-5089DAA13110}" type="presOf" srcId="{94DDA9C0-893C-46B9-B46B-C91DD0221EDB}" destId="{1B4741C7-5D3A-4B3E-B975-3AD0939B67B2}" srcOrd="0" destOrd="0" presId="urn:microsoft.com/office/officeart/2005/8/layout/hierarchy4"/>
    <dgm:cxn modelId="{0EFCA5CA-2820-4F78-AC86-3A3BC0DB3357}" srcId="{8A07D580-C5CA-4180-989B-989943814118}" destId="{C45B30A5-5B56-4369-AA9E-AA75F41740F3}" srcOrd="0" destOrd="0" parTransId="{B4D9E4C2-0E00-44C7-A213-B22726F55E29}" sibTransId="{82BB3FB0-8ED4-4638-A7B5-7771A5EF1805}"/>
    <dgm:cxn modelId="{D99CD271-752F-4ADB-8DD1-700A2B06B5E0}" srcId="{8FB66204-E51C-4CD8-865F-B82776D0537F}" destId="{D5F145D4-35BE-419D-A6C5-34B664E8586E}" srcOrd="1" destOrd="0" parTransId="{B785C3DB-9FF2-43FE-AB04-E4C21F87D614}" sibTransId="{BEC4B317-03B1-4A10-A8CD-18B664F42FDC}"/>
    <dgm:cxn modelId="{F2DC10A6-4CC3-4EDB-BC6B-43CE75752937}" type="presOf" srcId="{50C3CACC-9327-4366-BCE1-2E57CCBB193B}" destId="{D8160381-0FF8-414D-85FC-FB60AD9A6CE8}" srcOrd="0" destOrd="0" presId="urn:microsoft.com/office/officeart/2005/8/layout/hierarchy4"/>
    <dgm:cxn modelId="{FEB932EF-2218-491E-AD63-3B18B123B1EC}" type="presOf" srcId="{8FB66204-E51C-4CD8-865F-B82776D0537F}" destId="{AF86CAA7-1497-418A-A41E-310A1984473F}" srcOrd="0" destOrd="0" presId="urn:microsoft.com/office/officeart/2005/8/layout/hierarchy4"/>
    <dgm:cxn modelId="{66A512AC-1E70-42B5-B191-BDA8DF149FD0}" srcId="{484CBED3-5065-4551-96D7-CA81DF99BA56}" destId="{D57F47FD-6541-420A-92F0-D2C292AAEC94}" srcOrd="0" destOrd="0" parTransId="{10DD93E8-7D1A-4B2C-8E4B-4090296E5F26}" sibTransId="{75F7D3BD-3123-4406-9557-CEDC437A59DB}"/>
    <dgm:cxn modelId="{67105FD7-37E2-4E1E-BFFA-D87D8A4FB0EE}" srcId="{A5493260-6EEE-41A3-A4ED-6814A50D501B}" destId="{3D8C1FB2-8460-45D6-AD63-65819647179D}" srcOrd="1" destOrd="0" parTransId="{CA8CE04A-68A7-43DC-9405-23FFE7CEBC85}" sibTransId="{2E2F01EC-8F94-488F-8B12-E5268076CD39}"/>
    <dgm:cxn modelId="{6122BAC7-7EA5-4F4E-90E4-7BBF1C2FB9F7}" type="presOf" srcId="{3D8C1FB2-8460-45D6-AD63-65819647179D}" destId="{6C7BF5AF-BC88-48D2-9231-0E416566B077}" srcOrd="0" destOrd="0" presId="urn:microsoft.com/office/officeart/2005/8/layout/hierarchy4"/>
    <dgm:cxn modelId="{1A068E2A-3A9B-42D1-818D-6934235AD468}" type="presOf" srcId="{D5F145D4-35BE-419D-A6C5-34B664E8586E}" destId="{EBCBB423-E390-4C06-9FA3-965DFD74B9EC}" srcOrd="0" destOrd="0" presId="urn:microsoft.com/office/officeart/2005/8/layout/hierarchy4"/>
    <dgm:cxn modelId="{6F535BF1-CF1F-425C-8A10-0B63214DB48A}" type="presOf" srcId="{8A07D580-C5CA-4180-989B-989943814118}" destId="{4ED4FDB7-5F7C-4C9E-9BE8-F9854073AABF}" srcOrd="0" destOrd="0" presId="urn:microsoft.com/office/officeart/2005/8/layout/hierarchy4"/>
    <dgm:cxn modelId="{5E1193AB-5407-4948-B47F-8C71564D2059}" type="presOf" srcId="{10ED40AF-DFB1-4943-B6DB-2A904FAA918A}" destId="{E75BF49A-0BBD-418B-A465-D5C73CDDC862}" srcOrd="0" destOrd="0" presId="urn:microsoft.com/office/officeart/2005/8/layout/hierarchy4"/>
    <dgm:cxn modelId="{89464BED-9ACC-4E76-A445-052006C88C99}" type="presOf" srcId="{D5C53BF5-5346-4A5A-8535-B4987CF78E84}" destId="{059A506A-E515-43BF-9403-077AF151C52E}" srcOrd="0" destOrd="0" presId="urn:microsoft.com/office/officeart/2005/8/layout/hierarchy4"/>
    <dgm:cxn modelId="{1122B9DE-5A98-48B2-B61B-50AFE92A5B06}" srcId="{10ED40AF-DFB1-4943-B6DB-2A904FAA918A}" destId="{8FB66204-E51C-4CD8-865F-B82776D0537F}" srcOrd="0" destOrd="0" parTransId="{8FC3EB04-99BB-4930-B477-69A962573B39}" sibTransId="{D7A20F7F-57F9-4CFE-BC52-A442A7941841}"/>
    <dgm:cxn modelId="{7992DA7A-EF2F-4E72-81D4-DD02852774DC}" srcId="{D5F145D4-35BE-419D-A6C5-34B664E8586E}" destId="{A5493260-6EEE-41A3-A4ED-6814A50D501B}" srcOrd="0" destOrd="0" parTransId="{965451E4-FB0A-4633-AA76-2509673AAC35}" sibTransId="{9F7F1B06-5AEB-4282-A0AF-E209E660D24F}"/>
    <dgm:cxn modelId="{16824E8E-1A4C-41D2-BC96-A6BF7B18ECD4}" srcId="{D5C53BF5-5346-4A5A-8535-B4987CF78E84}" destId="{94DDA9C0-893C-46B9-B46B-C91DD0221EDB}" srcOrd="1" destOrd="0" parTransId="{76F55FA5-E647-40FD-855A-46E77B6F0B5C}" sibTransId="{BDEEC446-B53D-4BD0-B915-E8999CCC442F}"/>
    <dgm:cxn modelId="{F7509FD7-B706-4FAC-BD89-D7B55628E715}" srcId="{A5493260-6EEE-41A3-A4ED-6814A50D501B}" destId="{2214C646-C4DA-4799-B109-1C5FA15ADADF}" srcOrd="0" destOrd="0" parTransId="{AEFC7D76-46C2-4498-BD34-FFD4CA2A9CC1}" sibTransId="{8B17B697-AFF7-4728-B452-E73534EC786D}"/>
    <dgm:cxn modelId="{FF34B008-88F1-467F-9844-1740876B3656}" srcId="{D5F145D4-35BE-419D-A6C5-34B664E8586E}" destId="{484CBED3-5065-4551-96D7-CA81DF99BA56}" srcOrd="1" destOrd="0" parTransId="{24B5C4B6-5279-4730-8D0F-D2E08DE15A22}" sibTransId="{23D43F97-D789-4A7A-B523-B9E0C9104FA2}"/>
    <dgm:cxn modelId="{AFF3D7E2-F999-4497-BAC7-DFAF9542BD85}" type="presOf" srcId="{CA640C9F-AA8B-4395-8477-333C02BB4ABE}" destId="{754C73B3-E41B-497B-AB6A-09CFD4851A2E}" srcOrd="0" destOrd="0" presId="urn:microsoft.com/office/officeart/2005/8/layout/hierarchy4"/>
    <dgm:cxn modelId="{C10B59CE-F737-4C4A-A532-799196BEBB5B}" type="presParOf" srcId="{E75BF49A-0BBD-418B-A465-D5C73CDDC862}" destId="{6A5C52B7-D7FE-4F8E-AA38-ECE0155ED12B}" srcOrd="0" destOrd="0" presId="urn:microsoft.com/office/officeart/2005/8/layout/hierarchy4"/>
    <dgm:cxn modelId="{B9485BA9-81C2-42F7-A780-07F9FEAF38E1}" type="presParOf" srcId="{6A5C52B7-D7FE-4F8E-AA38-ECE0155ED12B}" destId="{AF86CAA7-1497-418A-A41E-310A1984473F}" srcOrd="0" destOrd="0" presId="urn:microsoft.com/office/officeart/2005/8/layout/hierarchy4"/>
    <dgm:cxn modelId="{F9537E81-556C-46CA-A6B5-BE47958912FD}" type="presParOf" srcId="{6A5C52B7-D7FE-4F8E-AA38-ECE0155ED12B}" destId="{A7F2DDCF-18E2-4375-B9A4-47FE56795764}" srcOrd="1" destOrd="0" presId="urn:microsoft.com/office/officeart/2005/8/layout/hierarchy4"/>
    <dgm:cxn modelId="{5C1B0536-B44C-495D-854C-E77CCE5ED966}" type="presParOf" srcId="{6A5C52B7-D7FE-4F8E-AA38-ECE0155ED12B}" destId="{44905824-097C-4962-9E8E-E497A0039304}" srcOrd="2" destOrd="0" presId="urn:microsoft.com/office/officeart/2005/8/layout/hierarchy4"/>
    <dgm:cxn modelId="{B226FC58-4384-4E29-8BB0-3012FF839F1C}" type="presParOf" srcId="{44905824-097C-4962-9E8E-E497A0039304}" destId="{641CC95C-5BF8-4304-94E2-66F9F5128711}" srcOrd="0" destOrd="0" presId="urn:microsoft.com/office/officeart/2005/8/layout/hierarchy4"/>
    <dgm:cxn modelId="{26FDC61D-4401-49ED-907F-A05A2706FF1A}" type="presParOf" srcId="{641CC95C-5BF8-4304-94E2-66F9F5128711}" destId="{059A506A-E515-43BF-9403-077AF151C52E}" srcOrd="0" destOrd="0" presId="urn:microsoft.com/office/officeart/2005/8/layout/hierarchy4"/>
    <dgm:cxn modelId="{DB468F38-77EE-422D-A90A-9081F57CC740}" type="presParOf" srcId="{641CC95C-5BF8-4304-94E2-66F9F5128711}" destId="{323BF30E-B201-400D-8C44-88E548DEADAD}" srcOrd="1" destOrd="0" presId="urn:microsoft.com/office/officeart/2005/8/layout/hierarchy4"/>
    <dgm:cxn modelId="{CCB8EF4B-6756-4A30-AFBC-EAE67DFB8BAD}" type="presParOf" srcId="{641CC95C-5BF8-4304-94E2-66F9F5128711}" destId="{337C00DE-7D93-4477-8756-0FC8583D5DEB}" srcOrd="2" destOrd="0" presId="urn:microsoft.com/office/officeart/2005/8/layout/hierarchy4"/>
    <dgm:cxn modelId="{2868F273-86DB-4296-8FDE-0B4D9E9A143F}" type="presParOf" srcId="{337C00DE-7D93-4477-8756-0FC8583D5DEB}" destId="{C36F6670-CD90-4606-84E3-8A34441175CB}" srcOrd="0" destOrd="0" presId="urn:microsoft.com/office/officeart/2005/8/layout/hierarchy4"/>
    <dgm:cxn modelId="{98EA0171-0613-4A92-90E4-73C5ECB4E8D2}" type="presParOf" srcId="{C36F6670-CD90-4606-84E3-8A34441175CB}" destId="{4ED4FDB7-5F7C-4C9E-9BE8-F9854073AABF}" srcOrd="0" destOrd="0" presId="urn:microsoft.com/office/officeart/2005/8/layout/hierarchy4"/>
    <dgm:cxn modelId="{69C25DB5-57A7-422A-BE1D-304301806F96}" type="presParOf" srcId="{C36F6670-CD90-4606-84E3-8A34441175CB}" destId="{5EA0E799-140B-4BE9-AA16-8320924FC2FA}" srcOrd="1" destOrd="0" presId="urn:microsoft.com/office/officeart/2005/8/layout/hierarchy4"/>
    <dgm:cxn modelId="{3010EF5D-A769-4CD7-AA8F-43AD58AE4D64}" type="presParOf" srcId="{C36F6670-CD90-4606-84E3-8A34441175CB}" destId="{B5541E73-A72E-4D94-A85B-81D3E4370E82}" srcOrd="2" destOrd="0" presId="urn:microsoft.com/office/officeart/2005/8/layout/hierarchy4"/>
    <dgm:cxn modelId="{0D72B0B5-8BDC-4BAE-93EB-53100AFEC1FA}" type="presParOf" srcId="{B5541E73-A72E-4D94-A85B-81D3E4370E82}" destId="{81B8DFC1-C4A1-4461-B752-6153001866BD}" srcOrd="0" destOrd="0" presId="urn:microsoft.com/office/officeart/2005/8/layout/hierarchy4"/>
    <dgm:cxn modelId="{8963D4FB-27DB-4E34-9CFB-3B1064DF5D5B}" type="presParOf" srcId="{81B8DFC1-C4A1-4461-B752-6153001866BD}" destId="{2A179FA5-C875-4278-BD98-DF64CB8ABC7C}" srcOrd="0" destOrd="0" presId="urn:microsoft.com/office/officeart/2005/8/layout/hierarchy4"/>
    <dgm:cxn modelId="{55CF55AF-B1FA-4696-AD95-F564A1F8185E}" type="presParOf" srcId="{81B8DFC1-C4A1-4461-B752-6153001866BD}" destId="{F04EDA6C-C2DA-4836-A897-233356A9427A}" srcOrd="1" destOrd="0" presId="urn:microsoft.com/office/officeart/2005/8/layout/hierarchy4"/>
    <dgm:cxn modelId="{02B1BA6B-C727-49DE-A7C5-B6AA66B45120}" type="presParOf" srcId="{B5541E73-A72E-4D94-A85B-81D3E4370E82}" destId="{5893BEA8-E2D3-4330-8814-1034C258C473}" srcOrd="1" destOrd="0" presId="urn:microsoft.com/office/officeart/2005/8/layout/hierarchy4"/>
    <dgm:cxn modelId="{7EB937C6-D7FB-426C-B7B3-CC7CBDE2FBFD}" type="presParOf" srcId="{B5541E73-A72E-4D94-A85B-81D3E4370E82}" destId="{DAAF1691-A8EE-46EA-9962-F31B7BA19E11}" srcOrd="2" destOrd="0" presId="urn:microsoft.com/office/officeart/2005/8/layout/hierarchy4"/>
    <dgm:cxn modelId="{8299CBCB-B151-4B0E-B038-77A7EC2000BF}" type="presParOf" srcId="{DAAF1691-A8EE-46EA-9962-F31B7BA19E11}" destId="{754C73B3-E41B-497B-AB6A-09CFD4851A2E}" srcOrd="0" destOrd="0" presId="urn:microsoft.com/office/officeart/2005/8/layout/hierarchy4"/>
    <dgm:cxn modelId="{713EFD6D-A8CD-4E5F-A164-D12D1E875439}" type="presParOf" srcId="{DAAF1691-A8EE-46EA-9962-F31B7BA19E11}" destId="{C1BB025A-AF36-4AE9-AE1D-CB1A4C3E2FA7}" srcOrd="1" destOrd="0" presId="urn:microsoft.com/office/officeart/2005/8/layout/hierarchy4"/>
    <dgm:cxn modelId="{0B570F88-2971-4213-9221-76AD92EB7308}" type="presParOf" srcId="{337C00DE-7D93-4477-8756-0FC8583D5DEB}" destId="{C0FA4FEB-CA3E-4290-9E58-AD29F72E8264}" srcOrd="1" destOrd="0" presId="urn:microsoft.com/office/officeart/2005/8/layout/hierarchy4"/>
    <dgm:cxn modelId="{23136EB9-C386-483B-A9E2-34F37741EDC1}" type="presParOf" srcId="{337C00DE-7D93-4477-8756-0FC8583D5DEB}" destId="{1CDDEEF5-AD3B-4D2A-8E26-E51C3F18C5B4}" srcOrd="2" destOrd="0" presId="urn:microsoft.com/office/officeart/2005/8/layout/hierarchy4"/>
    <dgm:cxn modelId="{29472FDE-32E5-4B53-BA0B-F7907D8421E0}" type="presParOf" srcId="{1CDDEEF5-AD3B-4D2A-8E26-E51C3F18C5B4}" destId="{1B4741C7-5D3A-4B3E-B975-3AD0939B67B2}" srcOrd="0" destOrd="0" presId="urn:microsoft.com/office/officeart/2005/8/layout/hierarchy4"/>
    <dgm:cxn modelId="{E37615CE-0D94-4E0E-8CC2-E0D0A01CCA21}" type="presParOf" srcId="{1CDDEEF5-AD3B-4D2A-8E26-E51C3F18C5B4}" destId="{D76EAF75-3DBB-41F9-926D-575FF436278E}" srcOrd="1" destOrd="0" presId="urn:microsoft.com/office/officeart/2005/8/layout/hierarchy4"/>
    <dgm:cxn modelId="{9C733708-FDD9-414C-80E0-9117D8C72B30}" type="presParOf" srcId="{44905824-097C-4962-9E8E-E497A0039304}" destId="{4A486881-0BF3-41C7-8E63-42A943FB1B19}" srcOrd="1" destOrd="0" presId="urn:microsoft.com/office/officeart/2005/8/layout/hierarchy4"/>
    <dgm:cxn modelId="{69D4E29F-4096-4D9D-BBD9-A5520763B07D}" type="presParOf" srcId="{44905824-097C-4962-9E8E-E497A0039304}" destId="{9C585930-B331-49CD-9FAE-210B4F14F116}" srcOrd="2" destOrd="0" presId="urn:microsoft.com/office/officeart/2005/8/layout/hierarchy4"/>
    <dgm:cxn modelId="{AF3C6280-94E5-44A1-BD6C-06712E629338}" type="presParOf" srcId="{9C585930-B331-49CD-9FAE-210B4F14F116}" destId="{EBCBB423-E390-4C06-9FA3-965DFD74B9EC}" srcOrd="0" destOrd="0" presId="urn:microsoft.com/office/officeart/2005/8/layout/hierarchy4"/>
    <dgm:cxn modelId="{37504941-13DF-4AF8-A20C-8FE30A58BE2F}" type="presParOf" srcId="{9C585930-B331-49CD-9FAE-210B4F14F116}" destId="{7F827C5A-6F14-41A9-97B2-566E638C93EE}" srcOrd="1" destOrd="0" presId="urn:microsoft.com/office/officeart/2005/8/layout/hierarchy4"/>
    <dgm:cxn modelId="{7E7E051D-7AC9-45A4-8FA7-6A7D421BA0DD}" type="presParOf" srcId="{9C585930-B331-49CD-9FAE-210B4F14F116}" destId="{1C4B5883-7B61-4DA4-8B86-9F8A89B4868B}" srcOrd="2" destOrd="0" presId="urn:microsoft.com/office/officeart/2005/8/layout/hierarchy4"/>
    <dgm:cxn modelId="{46D36AA6-677B-4199-8FD0-9B1504F6EF29}" type="presParOf" srcId="{1C4B5883-7B61-4DA4-8B86-9F8A89B4868B}" destId="{2D9E3AB4-B947-4D12-B115-F633615FDD20}" srcOrd="0" destOrd="0" presId="urn:microsoft.com/office/officeart/2005/8/layout/hierarchy4"/>
    <dgm:cxn modelId="{B92B5644-0FC5-49FA-B265-52DF76309EF2}" type="presParOf" srcId="{2D9E3AB4-B947-4D12-B115-F633615FDD20}" destId="{AF18338B-D86A-4D3F-8911-7410899B5F5A}" srcOrd="0" destOrd="0" presId="urn:microsoft.com/office/officeart/2005/8/layout/hierarchy4"/>
    <dgm:cxn modelId="{BF295C65-8D48-4947-8582-D26163107339}" type="presParOf" srcId="{2D9E3AB4-B947-4D12-B115-F633615FDD20}" destId="{25C5CE67-7A50-414C-9E06-A40EFEE4D9AB}" srcOrd="1" destOrd="0" presId="urn:microsoft.com/office/officeart/2005/8/layout/hierarchy4"/>
    <dgm:cxn modelId="{63CA2DCE-50C6-4489-8E67-80F2BBC08866}" type="presParOf" srcId="{2D9E3AB4-B947-4D12-B115-F633615FDD20}" destId="{D15870F3-C048-44B2-BCB2-945A1A30802E}" srcOrd="2" destOrd="0" presId="urn:microsoft.com/office/officeart/2005/8/layout/hierarchy4"/>
    <dgm:cxn modelId="{E2888903-93F2-47C3-B8E5-22A691F44DE6}" type="presParOf" srcId="{D15870F3-C048-44B2-BCB2-945A1A30802E}" destId="{93DB6BCD-9D0D-4D11-91F2-7F64317F90AC}" srcOrd="0" destOrd="0" presId="urn:microsoft.com/office/officeart/2005/8/layout/hierarchy4"/>
    <dgm:cxn modelId="{1CCD1494-C8D8-4546-962A-10D3E95BE8E6}" type="presParOf" srcId="{93DB6BCD-9D0D-4D11-91F2-7F64317F90AC}" destId="{19D1A275-8F45-49EB-A3E3-B7D4690570A3}" srcOrd="0" destOrd="0" presId="urn:microsoft.com/office/officeart/2005/8/layout/hierarchy4"/>
    <dgm:cxn modelId="{4ED006FC-EF31-4E8D-BDE3-4D01A6F9677E}" type="presParOf" srcId="{93DB6BCD-9D0D-4D11-91F2-7F64317F90AC}" destId="{3C5FB819-8152-423B-B780-3FD39E6FD02C}" srcOrd="1" destOrd="0" presId="urn:microsoft.com/office/officeart/2005/8/layout/hierarchy4"/>
    <dgm:cxn modelId="{E7BDC93D-EC86-4CEE-9828-6E06B4A7E3D5}" type="presParOf" srcId="{D15870F3-C048-44B2-BCB2-945A1A30802E}" destId="{9D69A946-126C-400F-B211-C5EE399FABF5}" srcOrd="1" destOrd="0" presId="urn:microsoft.com/office/officeart/2005/8/layout/hierarchy4"/>
    <dgm:cxn modelId="{00C21AD1-46DC-4657-81CE-D25EAC90F459}" type="presParOf" srcId="{D15870F3-C048-44B2-BCB2-945A1A30802E}" destId="{2D9D4217-A02C-44A3-AADE-1B1768F01AD1}" srcOrd="2" destOrd="0" presId="urn:microsoft.com/office/officeart/2005/8/layout/hierarchy4"/>
    <dgm:cxn modelId="{0FD396B8-E898-4A78-8D49-86DDB4222686}" type="presParOf" srcId="{2D9D4217-A02C-44A3-AADE-1B1768F01AD1}" destId="{6C7BF5AF-BC88-48D2-9231-0E416566B077}" srcOrd="0" destOrd="0" presId="urn:microsoft.com/office/officeart/2005/8/layout/hierarchy4"/>
    <dgm:cxn modelId="{B6CA2858-46C0-4E7C-9C14-A0144FC5D403}" type="presParOf" srcId="{2D9D4217-A02C-44A3-AADE-1B1768F01AD1}" destId="{4D3B2ED3-0FBE-4660-9932-3266D072C76D}" srcOrd="1" destOrd="0" presId="urn:microsoft.com/office/officeart/2005/8/layout/hierarchy4"/>
    <dgm:cxn modelId="{FC869975-54A9-4F1D-AC47-9568877AC364}" type="presParOf" srcId="{1C4B5883-7B61-4DA4-8B86-9F8A89B4868B}" destId="{8AF1C9B8-4C50-4CB4-898F-2BBFB7F6160D}" srcOrd="1" destOrd="0" presId="urn:microsoft.com/office/officeart/2005/8/layout/hierarchy4"/>
    <dgm:cxn modelId="{6CFD95BF-3C57-47AB-B7D0-76F6077C7093}" type="presParOf" srcId="{1C4B5883-7B61-4DA4-8B86-9F8A89B4868B}" destId="{ED1D326E-FA8B-490B-AE4F-42EEBCE9D16C}" srcOrd="2" destOrd="0" presId="urn:microsoft.com/office/officeart/2005/8/layout/hierarchy4"/>
    <dgm:cxn modelId="{FD4B8C91-0C35-40BD-B9BB-7EDC8D2528FA}" type="presParOf" srcId="{ED1D326E-FA8B-490B-AE4F-42EEBCE9D16C}" destId="{3647914B-F946-45C6-8B41-906088D654DA}" srcOrd="0" destOrd="0" presId="urn:microsoft.com/office/officeart/2005/8/layout/hierarchy4"/>
    <dgm:cxn modelId="{64A4D1D9-1BA7-45E9-8555-2D45EC946200}" type="presParOf" srcId="{ED1D326E-FA8B-490B-AE4F-42EEBCE9D16C}" destId="{BB1F41C6-D6C2-4888-BB3D-1F37BEEC7FA3}" srcOrd="1" destOrd="0" presId="urn:microsoft.com/office/officeart/2005/8/layout/hierarchy4"/>
    <dgm:cxn modelId="{88CCE834-A80E-4515-86E0-A8DEA903DDE9}" type="presParOf" srcId="{ED1D326E-FA8B-490B-AE4F-42EEBCE9D16C}" destId="{485AA061-0127-4360-B6B5-C80A2287E189}" srcOrd="2" destOrd="0" presId="urn:microsoft.com/office/officeart/2005/8/layout/hierarchy4"/>
    <dgm:cxn modelId="{6D291467-759C-4DAF-B6C8-130E6F55B5C6}" type="presParOf" srcId="{485AA061-0127-4360-B6B5-C80A2287E189}" destId="{FCCE5C3A-FF1A-4182-9DA2-F871F5848C7C}" srcOrd="0" destOrd="0" presId="urn:microsoft.com/office/officeart/2005/8/layout/hierarchy4"/>
    <dgm:cxn modelId="{345C040B-A02E-48B1-B1AD-75B335F66CA5}" type="presParOf" srcId="{FCCE5C3A-FF1A-4182-9DA2-F871F5848C7C}" destId="{F53FE7B5-E7C4-43E5-940C-9443131AEDF7}" srcOrd="0" destOrd="0" presId="urn:microsoft.com/office/officeart/2005/8/layout/hierarchy4"/>
    <dgm:cxn modelId="{A735F136-BD9D-4ED5-A834-E50223D9B5C3}" type="presParOf" srcId="{FCCE5C3A-FF1A-4182-9DA2-F871F5848C7C}" destId="{919E6494-373F-422B-B6A6-C5FA5185BC42}" srcOrd="1" destOrd="0" presId="urn:microsoft.com/office/officeart/2005/8/layout/hierarchy4"/>
    <dgm:cxn modelId="{61F5BE91-AD5F-4F7B-B502-F56C6809C71D}" type="presParOf" srcId="{485AA061-0127-4360-B6B5-C80A2287E189}" destId="{6796128A-352F-4C7C-8986-C1D39A0E5D4C}" srcOrd="1" destOrd="0" presId="urn:microsoft.com/office/officeart/2005/8/layout/hierarchy4"/>
    <dgm:cxn modelId="{59CE66C4-1E1F-4053-943E-9DC0D2595E53}" type="presParOf" srcId="{485AA061-0127-4360-B6B5-C80A2287E189}" destId="{48A1C3E5-E378-4EE9-BF7C-DF5E4714D2F8}" srcOrd="2" destOrd="0" presId="urn:microsoft.com/office/officeart/2005/8/layout/hierarchy4"/>
    <dgm:cxn modelId="{8F7A9441-9703-4D2A-870A-516AFDF087F3}" type="presParOf" srcId="{48A1C3E5-E378-4EE9-BF7C-DF5E4714D2F8}" destId="{D8160381-0FF8-414D-85FC-FB60AD9A6CE8}" srcOrd="0" destOrd="0" presId="urn:microsoft.com/office/officeart/2005/8/layout/hierarchy4"/>
    <dgm:cxn modelId="{87BFFCE3-2CB5-4DFB-8332-A337BE31D4FF}" type="presParOf" srcId="{48A1C3E5-E378-4EE9-BF7C-DF5E4714D2F8}" destId="{E12AAA18-97EF-453E-8FC0-123A8FAE6306}" srcOrd="1" destOrd="0" presId="urn:microsoft.com/office/officeart/2005/8/layout/hierarchy4"/>
  </dgm:cxnLst>
  <dgm:bg/>
  <dgm:whole/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4519CF60-A007-4C41-87F9-24D017E8771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err="1" smtClean="0"/>
            <a:t>Gregoria</a:t>
          </a:r>
          <a:r>
            <a:rPr lang="es-CO" sz="2400" i="1" dirty="0" smtClean="0"/>
            <a:t> Angulo Sotomayor</a:t>
          </a:r>
          <a:endParaRPr lang="es-CO" sz="2400" i="1" dirty="0"/>
        </a:p>
      </dgm:t>
    </dgm:pt>
    <dgm:pt modelId="{7DEB6EED-41C0-4EA0-86ED-E0A0BFADCE54}" type="parTrans" cxnId="{76C68293-1909-4A64-9D88-7D2A5293BC12}">
      <dgm:prSet/>
      <dgm:spPr/>
      <dgm:t>
        <a:bodyPr/>
        <a:lstStyle/>
        <a:p>
          <a:endParaRPr lang="es-CO"/>
        </a:p>
      </dgm:t>
    </dgm:pt>
    <dgm:pt modelId="{BB610ED4-43AE-41F8-865A-A2D913EBC8C6}" type="sibTrans" cxnId="{76C68293-1909-4A64-9D88-7D2A5293BC12}">
      <dgm:prSet/>
      <dgm:spPr/>
      <dgm:t>
        <a:bodyPr/>
        <a:lstStyle/>
        <a:p>
          <a:endParaRPr lang="es-CO"/>
        </a:p>
      </dgm:t>
    </dgm:pt>
    <dgm:pt modelId="{0A19023D-736B-4887-9A9D-4B2D5D9303D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dirty="0" smtClean="0"/>
            <a:t>Francisco De Angulo Barbarán</a:t>
          </a:r>
          <a:endParaRPr lang="es-CO" sz="2000" dirty="0"/>
        </a:p>
      </dgm:t>
    </dgm:pt>
    <dgm:pt modelId="{DDC82978-948A-4A42-AC5B-CB8B70F031B3}" type="parTrans" cxnId="{F4D103A4-2794-471B-8226-EEA3BCC02067}">
      <dgm:prSet/>
      <dgm:spPr/>
      <dgm:t>
        <a:bodyPr/>
        <a:lstStyle/>
        <a:p>
          <a:endParaRPr lang="es-CO"/>
        </a:p>
      </dgm:t>
    </dgm:pt>
    <dgm:pt modelId="{A8694F89-024E-4B67-A40C-523A9AB5C9C1}" type="sibTrans" cxnId="{F4D103A4-2794-471B-8226-EEA3BCC02067}">
      <dgm:prSet/>
      <dgm:spPr/>
      <dgm:t>
        <a:bodyPr/>
        <a:lstStyle/>
        <a:p>
          <a:endParaRPr lang="es-CO"/>
        </a:p>
      </dgm:t>
    </dgm:pt>
    <dgm:pt modelId="{4645D927-0AEA-42FD-A1C7-4FF2E2CC2E7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dirty="0" smtClean="0"/>
            <a:t>Andrea De Sotomayor</a:t>
          </a:r>
          <a:endParaRPr lang="es-CO" sz="2000" dirty="0"/>
        </a:p>
      </dgm:t>
    </dgm:pt>
    <dgm:pt modelId="{B99E6F98-1331-4C78-B12E-AD4F0051609E}" type="parTrans" cxnId="{A7B822B9-BB0B-4431-9A39-BBBF804D6CD5}">
      <dgm:prSet/>
      <dgm:spPr/>
      <dgm:t>
        <a:bodyPr/>
        <a:lstStyle/>
        <a:p>
          <a:endParaRPr lang="es-CO"/>
        </a:p>
      </dgm:t>
    </dgm:pt>
    <dgm:pt modelId="{3CD2AC49-DC43-499F-B3AF-D6F4425ACCEE}" type="sibTrans" cxnId="{A7B822B9-BB0B-4431-9A39-BBBF804D6CD5}">
      <dgm:prSet/>
      <dgm:spPr/>
      <dgm:t>
        <a:bodyPr/>
        <a:lstStyle/>
        <a:p>
          <a:endParaRPr lang="es-CO"/>
        </a:p>
      </dgm:t>
    </dgm:pt>
    <dgm:pt modelId="{7EA2B8B7-A0F5-42FB-9805-2962C72E679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/>
      </dgm:spPr>
      <dgm:t>
        <a:bodyPr/>
        <a:lstStyle/>
        <a:p>
          <a:r>
            <a:rPr lang="es-CO" sz="1600" dirty="0" smtClean="0"/>
            <a:t>Juan                           Rodríguez De Angulo</a:t>
          </a:r>
          <a:endParaRPr lang="es-CO" sz="1600" dirty="0"/>
        </a:p>
      </dgm:t>
    </dgm:pt>
    <dgm:pt modelId="{8CF41D51-BA19-43C2-BD33-12E69AE6B853}" type="parTrans" cxnId="{897D1BE0-D020-4631-ADF4-69D42089CF7A}">
      <dgm:prSet/>
      <dgm:spPr/>
      <dgm:t>
        <a:bodyPr/>
        <a:lstStyle/>
        <a:p>
          <a:endParaRPr lang="es-CO"/>
        </a:p>
      </dgm:t>
    </dgm:pt>
    <dgm:pt modelId="{7A7856B4-F259-4278-B60F-3981D646F02E}" type="sibTrans" cxnId="{897D1BE0-D020-4631-ADF4-69D42089CF7A}">
      <dgm:prSet/>
      <dgm:spPr/>
      <dgm:t>
        <a:bodyPr/>
        <a:lstStyle/>
        <a:p>
          <a:endParaRPr lang="es-CO"/>
        </a:p>
      </dgm:t>
    </dgm:pt>
    <dgm:pt modelId="{839DCB6B-9773-4198-9B98-C9710A5FA34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Isabel De Santiago Barbarán</a:t>
          </a:r>
          <a:endParaRPr lang="es-CO" sz="1800" dirty="0"/>
        </a:p>
      </dgm:t>
    </dgm:pt>
    <dgm:pt modelId="{B0E31633-4AD4-4CEF-8FDD-6A0846D3B110}" type="parTrans" cxnId="{E91782D1-17BD-4822-91B0-3868BD5659F3}">
      <dgm:prSet/>
      <dgm:spPr/>
      <dgm:t>
        <a:bodyPr/>
        <a:lstStyle/>
        <a:p>
          <a:endParaRPr lang="es-CO"/>
        </a:p>
      </dgm:t>
    </dgm:pt>
    <dgm:pt modelId="{8B472E84-1555-4800-BBEF-0705CB7EF9B3}" type="sibTrans" cxnId="{E91782D1-17BD-4822-91B0-3868BD5659F3}">
      <dgm:prSet/>
      <dgm:spPr/>
      <dgm:t>
        <a:bodyPr/>
        <a:lstStyle/>
        <a:p>
          <a:endParaRPr lang="es-CO"/>
        </a:p>
      </dgm:t>
    </dgm:pt>
    <dgm:pt modelId="{7A5C2A89-DDB6-4AC2-9A71-DDAF806A678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 w="6350"/>
      </dgm:spPr>
      <dgm:t>
        <a:bodyPr/>
        <a:lstStyle/>
        <a:p>
          <a:r>
            <a:rPr lang="es-CO" sz="1600" dirty="0" smtClean="0"/>
            <a:t>Melchor                   López De Núñez</a:t>
          </a:r>
          <a:endParaRPr lang="es-CO" sz="1600" dirty="0"/>
        </a:p>
      </dgm:t>
    </dgm:pt>
    <dgm:pt modelId="{92DC6D09-5B87-4FBC-8240-3D830B4551D2}" type="parTrans" cxnId="{94EA1214-5327-4487-854E-E972C6CD0B57}">
      <dgm:prSet/>
      <dgm:spPr/>
      <dgm:t>
        <a:bodyPr/>
        <a:lstStyle/>
        <a:p>
          <a:endParaRPr lang="es-CO"/>
        </a:p>
      </dgm:t>
    </dgm:pt>
    <dgm:pt modelId="{ABF5B724-ED1E-4279-817D-E16F64B75A9B}" type="sibTrans" cxnId="{94EA1214-5327-4487-854E-E972C6CD0B57}">
      <dgm:prSet/>
      <dgm:spPr/>
      <dgm:t>
        <a:bodyPr/>
        <a:lstStyle/>
        <a:p>
          <a:endParaRPr lang="es-CO"/>
        </a:p>
      </dgm:t>
    </dgm:pt>
    <dgm:pt modelId="{4C346A5D-1FE6-4D80-B98E-F781DB4B67B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 w="6350"/>
      </dgm:spPr>
      <dgm:t>
        <a:bodyPr/>
        <a:lstStyle/>
        <a:p>
          <a:r>
            <a:rPr lang="es-CO" sz="1600" dirty="0" smtClean="0"/>
            <a:t>Cecilia                De Sotomayor</a:t>
          </a:r>
          <a:endParaRPr lang="es-CO" sz="1600" dirty="0"/>
        </a:p>
      </dgm:t>
    </dgm:pt>
    <dgm:pt modelId="{3027836F-9AFE-4C78-B8A5-D244301BF368}" type="parTrans" cxnId="{DA326B74-05D9-40F5-9D4B-37962984660F}">
      <dgm:prSet/>
      <dgm:spPr/>
      <dgm:t>
        <a:bodyPr/>
        <a:lstStyle/>
        <a:p>
          <a:endParaRPr lang="es-CO"/>
        </a:p>
      </dgm:t>
    </dgm:pt>
    <dgm:pt modelId="{C97A0AAA-B1BD-4692-8C43-25C0FD33058D}" type="sibTrans" cxnId="{DA326B74-05D9-40F5-9D4B-37962984660F}">
      <dgm:prSet/>
      <dgm:spPr/>
      <dgm:t>
        <a:bodyPr/>
        <a:lstStyle/>
        <a:p>
          <a:endParaRPr lang="es-CO"/>
        </a:p>
      </dgm:t>
    </dgm:pt>
    <dgm:pt modelId="{EC7A7850-CC9C-4704-A627-BB91B61C15A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Pedro Barbarán</a:t>
          </a:r>
          <a:endParaRPr lang="es-CO" sz="1600" dirty="0"/>
        </a:p>
      </dgm:t>
    </dgm:pt>
    <dgm:pt modelId="{4DC5208D-6B1F-43AB-A7E2-C7C2B9837F3D}" type="parTrans" cxnId="{8A90471B-987D-4938-9D5B-19D5B9A12DF7}">
      <dgm:prSet/>
      <dgm:spPr/>
      <dgm:t>
        <a:bodyPr/>
        <a:lstStyle/>
        <a:p>
          <a:endParaRPr lang="es-CO"/>
        </a:p>
      </dgm:t>
    </dgm:pt>
    <dgm:pt modelId="{F4022D0C-3ADE-468E-8676-E794FEB14985}" type="sibTrans" cxnId="{8A90471B-987D-4938-9D5B-19D5B9A12DF7}">
      <dgm:prSet/>
      <dgm:spPr/>
      <dgm:t>
        <a:bodyPr/>
        <a:lstStyle/>
        <a:p>
          <a:endParaRPr lang="es-CO"/>
        </a:p>
      </dgm:t>
    </dgm:pt>
    <dgm:pt modelId="{0367C0C1-294A-4C58-9021-D7B1EEF9B346}">
      <dgm:prSet/>
      <dgm:spPr>
        <a:solidFill>
          <a:schemeClr val="tx1"/>
        </a:solidFill>
        <a:ln w="6350"/>
      </dgm:spPr>
      <dgm:t>
        <a:bodyPr/>
        <a:lstStyle/>
        <a:p>
          <a:endParaRPr lang="es-CO" dirty="0"/>
        </a:p>
      </dgm:t>
    </dgm:pt>
    <dgm:pt modelId="{495BCCEA-D9BF-4B35-BF4D-F5AA2B379BAA}" type="parTrans" cxnId="{C161EFA4-A286-4A03-A66F-302644A61F70}">
      <dgm:prSet/>
      <dgm:spPr/>
      <dgm:t>
        <a:bodyPr/>
        <a:lstStyle/>
        <a:p>
          <a:endParaRPr lang="es-CO"/>
        </a:p>
      </dgm:t>
    </dgm:pt>
    <dgm:pt modelId="{8388B284-7B2B-49A6-AB00-224A9498F796}" type="sibTrans" cxnId="{C161EFA4-A286-4A03-A66F-302644A61F70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2566E55E-4932-412B-82DB-8C01A0B77C8E}" type="pres">
      <dgm:prSet presAssocID="{4519CF60-A007-4C41-87F9-24D017E8771D}" presName="vertOne" presStyleCnt="0"/>
      <dgm:spPr/>
    </dgm:pt>
    <dgm:pt modelId="{D5BFB4F8-6DA4-4B4F-9E3A-C6301940968F}" type="pres">
      <dgm:prSet presAssocID="{4519CF60-A007-4C41-87F9-24D017E8771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8222144-65F7-4479-8087-FFCB206877CD}" type="pres">
      <dgm:prSet presAssocID="{4519CF60-A007-4C41-87F9-24D017E8771D}" presName="parTransOne" presStyleCnt="0"/>
      <dgm:spPr/>
    </dgm:pt>
    <dgm:pt modelId="{19BDEF5A-219B-4281-BB79-4AA815590EEE}" type="pres">
      <dgm:prSet presAssocID="{4519CF60-A007-4C41-87F9-24D017E8771D}" presName="horzOne" presStyleCnt="0"/>
      <dgm:spPr/>
    </dgm:pt>
    <dgm:pt modelId="{030BB70B-D7E5-469B-A727-C04E8F2397E1}" type="pres">
      <dgm:prSet presAssocID="{0A19023D-736B-4887-9A9D-4B2D5D9303DF}" presName="vertTwo" presStyleCnt="0"/>
      <dgm:spPr/>
    </dgm:pt>
    <dgm:pt modelId="{BA08B854-8357-405B-A677-54A2CC23AE7D}" type="pres">
      <dgm:prSet presAssocID="{0A19023D-736B-4887-9A9D-4B2D5D9303DF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DFF3FE1-9C14-45C5-A6FB-B389C29DC1D2}" type="pres">
      <dgm:prSet presAssocID="{0A19023D-736B-4887-9A9D-4B2D5D9303DF}" presName="parTransTwo" presStyleCnt="0"/>
      <dgm:spPr/>
    </dgm:pt>
    <dgm:pt modelId="{BC78A110-59F6-4626-9872-C2F78D8D6626}" type="pres">
      <dgm:prSet presAssocID="{0A19023D-736B-4887-9A9D-4B2D5D9303DF}" presName="horzTwo" presStyleCnt="0"/>
      <dgm:spPr/>
    </dgm:pt>
    <dgm:pt modelId="{052B478E-B29A-4585-8301-BE05D5FFCB44}" type="pres">
      <dgm:prSet presAssocID="{7EA2B8B7-A0F5-42FB-9805-2962C72E679F}" presName="vertThree" presStyleCnt="0"/>
      <dgm:spPr/>
    </dgm:pt>
    <dgm:pt modelId="{59CF151A-6796-43FB-8C1D-823B035D07DA}" type="pres">
      <dgm:prSet presAssocID="{7EA2B8B7-A0F5-42FB-9805-2962C72E679F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8B468DD-3815-4B88-99B7-614DBE78CD90}" type="pres">
      <dgm:prSet presAssocID="{7EA2B8B7-A0F5-42FB-9805-2962C72E679F}" presName="horzThree" presStyleCnt="0"/>
      <dgm:spPr/>
    </dgm:pt>
    <dgm:pt modelId="{502D93F2-2850-4384-B083-5248B0418175}" type="pres">
      <dgm:prSet presAssocID="{7A7856B4-F259-4278-B60F-3981D646F02E}" presName="sibSpaceThree" presStyleCnt="0"/>
      <dgm:spPr/>
    </dgm:pt>
    <dgm:pt modelId="{965AE6AC-E222-4B70-AAAA-315C06454C70}" type="pres">
      <dgm:prSet presAssocID="{839DCB6B-9773-4198-9B98-C9710A5FA349}" presName="vertThree" presStyleCnt="0"/>
      <dgm:spPr/>
    </dgm:pt>
    <dgm:pt modelId="{091C84F7-1A6F-4BDE-A2DA-913340AFE169}" type="pres">
      <dgm:prSet presAssocID="{839DCB6B-9773-4198-9B98-C9710A5FA349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485CCEB-8F07-4B2E-80F8-6DDD7D916C3A}" type="pres">
      <dgm:prSet presAssocID="{839DCB6B-9773-4198-9B98-C9710A5FA349}" presName="parTransThree" presStyleCnt="0"/>
      <dgm:spPr/>
    </dgm:pt>
    <dgm:pt modelId="{78DFC4E9-2F10-423C-9EBC-465C1E5A4277}" type="pres">
      <dgm:prSet presAssocID="{839DCB6B-9773-4198-9B98-C9710A5FA349}" presName="horzThree" presStyleCnt="0"/>
      <dgm:spPr/>
    </dgm:pt>
    <dgm:pt modelId="{7860434F-F927-417B-A340-13E50D0FDA8E}" type="pres">
      <dgm:prSet presAssocID="{EC7A7850-CC9C-4704-A627-BB91B61C15A5}" presName="vertFour" presStyleCnt="0">
        <dgm:presLayoutVars>
          <dgm:chPref val="3"/>
        </dgm:presLayoutVars>
      </dgm:prSet>
      <dgm:spPr/>
    </dgm:pt>
    <dgm:pt modelId="{4CB2DE7C-D31D-4813-BC4A-8FA4BFAC4EF1}" type="pres">
      <dgm:prSet presAssocID="{EC7A7850-CC9C-4704-A627-BB91B61C15A5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E05A6D2-849F-4E54-A183-E43CDC3EE78E}" type="pres">
      <dgm:prSet presAssocID="{EC7A7850-CC9C-4704-A627-BB91B61C15A5}" presName="horzFour" presStyleCnt="0"/>
      <dgm:spPr/>
    </dgm:pt>
    <dgm:pt modelId="{922F1CE3-3DB0-4AAE-B9D0-EB44BFABCAC5}" type="pres">
      <dgm:prSet presAssocID="{F4022D0C-3ADE-468E-8676-E794FEB14985}" presName="sibSpaceFour" presStyleCnt="0"/>
      <dgm:spPr/>
    </dgm:pt>
    <dgm:pt modelId="{621CA7F9-30BB-47E1-BD93-B72E84DB9806}" type="pres">
      <dgm:prSet presAssocID="{0367C0C1-294A-4C58-9021-D7B1EEF9B346}" presName="vertFour" presStyleCnt="0">
        <dgm:presLayoutVars>
          <dgm:chPref val="3"/>
        </dgm:presLayoutVars>
      </dgm:prSet>
      <dgm:spPr/>
    </dgm:pt>
    <dgm:pt modelId="{A4F65647-B9AD-4139-9C37-E38504A1D62C}" type="pres">
      <dgm:prSet presAssocID="{0367C0C1-294A-4C58-9021-D7B1EEF9B346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A5DAA00-950C-4F0D-BA3B-43A5BE0EF4BF}" type="pres">
      <dgm:prSet presAssocID="{0367C0C1-294A-4C58-9021-D7B1EEF9B346}" presName="horzFour" presStyleCnt="0"/>
      <dgm:spPr/>
    </dgm:pt>
    <dgm:pt modelId="{E496D95C-F9AB-434E-9802-D3B3CE870A0D}" type="pres">
      <dgm:prSet presAssocID="{A8694F89-024E-4B67-A40C-523A9AB5C9C1}" presName="sibSpaceTwo" presStyleCnt="0"/>
      <dgm:spPr/>
    </dgm:pt>
    <dgm:pt modelId="{09301F23-0EB4-48D4-BA07-4C26220DCB68}" type="pres">
      <dgm:prSet presAssocID="{4645D927-0AEA-42FD-A1C7-4FF2E2CC2E7D}" presName="vertTwo" presStyleCnt="0"/>
      <dgm:spPr/>
    </dgm:pt>
    <dgm:pt modelId="{9D4AE358-8443-4BB4-9CC0-663FF599D715}" type="pres">
      <dgm:prSet presAssocID="{4645D927-0AEA-42FD-A1C7-4FF2E2CC2E7D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1C88140-2C18-48A1-BACC-71A755D4E622}" type="pres">
      <dgm:prSet presAssocID="{4645D927-0AEA-42FD-A1C7-4FF2E2CC2E7D}" presName="parTransTwo" presStyleCnt="0"/>
      <dgm:spPr/>
    </dgm:pt>
    <dgm:pt modelId="{63D2DD1B-190C-4C84-8BDF-FB9332D9D0A5}" type="pres">
      <dgm:prSet presAssocID="{4645D927-0AEA-42FD-A1C7-4FF2E2CC2E7D}" presName="horzTwo" presStyleCnt="0"/>
      <dgm:spPr/>
    </dgm:pt>
    <dgm:pt modelId="{5C6CD4F8-6743-48AA-8292-FAD018B3A1DD}" type="pres">
      <dgm:prSet presAssocID="{7A5C2A89-DDB6-4AC2-9A71-DDAF806A6781}" presName="vertThree" presStyleCnt="0"/>
      <dgm:spPr/>
    </dgm:pt>
    <dgm:pt modelId="{E1B23D10-E54D-4DE9-A3BD-CC99C442B76C}" type="pres">
      <dgm:prSet presAssocID="{7A5C2A89-DDB6-4AC2-9A71-DDAF806A6781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2146768-B131-4ED3-97D9-779CC01D0B0F}" type="pres">
      <dgm:prSet presAssocID="{7A5C2A89-DDB6-4AC2-9A71-DDAF806A6781}" presName="horzThree" presStyleCnt="0"/>
      <dgm:spPr/>
    </dgm:pt>
    <dgm:pt modelId="{B05AB0E1-9951-401D-A2A9-F55F24EBE984}" type="pres">
      <dgm:prSet presAssocID="{ABF5B724-ED1E-4279-817D-E16F64B75A9B}" presName="sibSpaceThree" presStyleCnt="0"/>
      <dgm:spPr/>
    </dgm:pt>
    <dgm:pt modelId="{63FF30F9-3145-45EA-9C75-7E36C67DE0F3}" type="pres">
      <dgm:prSet presAssocID="{4C346A5D-1FE6-4D80-B98E-F781DB4B67B5}" presName="vertThree" presStyleCnt="0"/>
      <dgm:spPr/>
    </dgm:pt>
    <dgm:pt modelId="{A6038712-2340-4A5C-B544-2B9F6D3BE13C}" type="pres">
      <dgm:prSet presAssocID="{4C346A5D-1FE6-4D80-B98E-F781DB4B67B5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76E0AC3-CB3D-460D-80A3-6EC3B8CD8F83}" type="pres">
      <dgm:prSet presAssocID="{4C346A5D-1FE6-4D80-B98E-F781DB4B67B5}" presName="horzThree" presStyleCnt="0"/>
      <dgm:spPr/>
    </dgm:pt>
  </dgm:ptLst>
  <dgm:cxnLst>
    <dgm:cxn modelId="{3834145E-C7B1-40FA-A51E-F4C7FF00C755}" type="presOf" srcId="{7EA2B8B7-A0F5-42FB-9805-2962C72E679F}" destId="{59CF151A-6796-43FB-8C1D-823B035D07DA}" srcOrd="0" destOrd="0" presId="urn:microsoft.com/office/officeart/2005/8/layout/hierarchy4"/>
    <dgm:cxn modelId="{A7B822B9-BB0B-4431-9A39-BBBF804D6CD5}" srcId="{4519CF60-A007-4C41-87F9-24D017E8771D}" destId="{4645D927-0AEA-42FD-A1C7-4FF2E2CC2E7D}" srcOrd="1" destOrd="0" parTransId="{B99E6F98-1331-4C78-B12E-AD4F0051609E}" sibTransId="{3CD2AC49-DC43-499F-B3AF-D6F4425ACCEE}"/>
    <dgm:cxn modelId="{92B90FFC-E61E-43C2-9C2B-8C23E13D5BEB}" type="presOf" srcId="{0A19023D-736B-4887-9A9D-4B2D5D9303DF}" destId="{BA08B854-8357-405B-A677-54A2CC23AE7D}" srcOrd="0" destOrd="0" presId="urn:microsoft.com/office/officeart/2005/8/layout/hierarchy4"/>
    <dgm:cxn modelId="{0E1E4DCC-B541-4D95-B1B9-CC21AE647277}" type="presOf" srcId="{7A5C2A89-DDB6-4AC2-9A71-DDAF806A6781}" destId="{E1B23D10-E54D-4DE9-A3BD-CC99C442B76C}" srcOrd="0" destOrd="0" presId="urn:microsoft.com/office/officeart/2005/8/layout/hierarchy4"/>
    <dgm:cxn modelId="{2CB0FA87-BC02-4BC3-B39A-F0659708DD6F}" type="presOf" srcId="{EC7A7850-CC9C-4704-A627-BB91B61C15A5}" destId="{4CB2DE7C-D31D-4813-BC4A-8FA4BFAC4EF1}" srcOrd="0" destOrd="0" presId="urn:microsoft.com/office/officeart/2005/8/layout/hierarchy4"/>
    <dgm:cxn modelId="{7467DA8C-EA10-4355-A665-AB64D786488C}" type="presOf" srcId="{4C346A5D-1FE6-4D80-B98E-F781DB4B67B5}" destId="{A6038712-2340-4A5C-B544-2B9F6D3BE13C}" srcOrd="0" destOrd="0" presId="urn:microsoft.com/office/officeart/2005/8/layout/hierarchy4"/>
    <dgm:cxn modelId="{F4D103A4-2794-471B-8226-EEA3BCC02067}" srcId="{4519CF60-A007-4C41-87F9-24D017E8771D}" destId="{0A19023D-736B-4887-9A9D-4B2D5D9303DF}" srcOrd="0" destOrd="0" parTransId="{DDC82978-948A-4A42-AC5B-CB8B70F031B3}" sibTransId="{A8694F89-024E-4B67-A40C-523A9AB5C9C1}"/>
    <dgm:cxn modelId="{DA326B74-05D9-40F5-9D4B-37962984660F}" srcId="{4645D927-0AEA-42FD-A1C7-4FF2E2CC2E7D}" destId="{4C346A5D-1FE6-4D80-B98E-F781DB4B67B5}" srcOrd="1" destOrd="0" parTransId="{3027836F-9AFE-4C78-B8A5-D244301BF368}" sibTransId="{C97A0AAA-B1BD-4692-8C43-25C0FD33058D}"/>
    <dgm:cxn modelId="{2E6F595C-F9F7-4DA0-BFB6-D1674239CD43}" type="presOf" srcId="{0367C0C1-294A-4C58-9021-D7B1EEF9B346}" destId="{A4F65647-B9AD-4139-9C37-E38504A1D62C}" srcOrd="0" destOrd="0" presId="urn:microsoft.com/office/officeart/2005/8/layout/hierarchy4"/>
    <dgm:cxn modelId="{73306ED9-FBE6-44BD-AEC8-13278531AD01}" type="presOf" srcId="{4519CF60-A007-4C41-87F9-24D017E8771D}" destId="{D5BFB4F8-6DA4-4B4F-9E3A-C6301940968F}" srcOrd="0" destOrd="0" presId="urn:microsoft.com/office/officeart/2005/8/layout/hierarchy4"/>
    <dgm:cxn modelId="{8A90471B-987D-4938-9D5B-19D5B9A12DF7}" srcId="{839DCB6B-9773-4198-9B98-C9710A5FA349}" destId="{EC7A7850-CC9C-4704-A627-BB91B61C15A5}" srcOrd="0" destOrd="0" parTransId="{4DC5208D-6B1F-43AB-A7E2-C7C2B9837F3D}" sibTransId="{F4022D0C-3ADE-468E-8676-E794FEB14985}"/>
    <dgm:cxn modelId="{2BE0CC50-6A04-4064-A2AD-C9A6970574C7}" type="presOf" srcId="{10ED40AF-DFB1-4943-B6DB-2A904FAA918A}" destId="{E75BF49A-0BBD-418B-A465-D5C73CDDC862}" srcOrd="0" destOrd="0" presId="urn:microsoft.com/office/officeart/2005/8/layout/hierarchy4"/>
    <dgm:cxn modelId="{897D1BE0-D020-4631-ADF4-69D42089CF7A}" srcId="{0A19023D-736B-4887-9A9D-4B2D5D9303DF}" destId="{7EA2B8B7-A0F5-42FB-9805-2962C72E679F}" srcOrd="0" destOrd="0" parTransId="{8CF41D51-BA19-43C2-BD33-12E69AE6B853}" sibTransId="{7A7856B4-F259-4278-B60F-3981D646F02E}"/>
    <dgm:cxn modelId="{94EA1214-5327-4487-854E-E972C6CD0B57}" srcId="{4645D927-0AEA-42FD-A1C7-4FF2E2CC2E7D}" destId="{7A5C2A89-DDB6-4AC2-9A71-DDAF806A6781}" srcOrd="0" destOrd="0" parTransId="{92DC6D09-5B87-4FBC-8240-3D830B4551D2}" sibTransId="{ABF5B724-ED1E-4279-817D-E16F64B75A9B}"/>
    <dgm:cxn modelId="{D1FEEA8B-CEBD-4835-B059-DBCC17DFBEF4}" type="presOf" srcId="{839DCB6B-9773-4198-9B98-C9710A5FA349}" destId="{091C84F7-1A6F-4BDE-A2DA-913340AFE169}" srcOrd="0" destOrd="0" presId="urn:microsoft.com/office/officeart/2005/8/layout/hierarchy4"/>
    <dgm:cxn modelId="{E91782D1-17BD-4822-91B0-3868BD5659F3}" srcId="{0A19023D-736B-4887-9A9D-4B2D5D9303DF}" destId="{839DCB6B-9773-4198-9B98-C9710A5FA349}" srcOrd="1" destOrd="0" parTransId="{B0E31633-4AD4-4CEF-8FDD-6A0846D3B110}" sibTransId="{8B472E84-1555-4800-BBEF-0705CB7EF9B3}"/>
    <dgm:cxn modelId="{A71A6888-8059-4DE6-95CF-2978B53C96FE}" type="presOf" srcId="{4645D927-0AEA-42FD-A1C7-4FF2E2CC2E7D}" destId="{9D4AE358-8443-4BB4-9CC0-663FF599D715}" srcOrd="0" destOrd="0" presId="urn:microsoft.com/office/officeart/2005/8/layout/hierarchy4"/>
    <dgm:cxn modelId="{C161EFA4-A286-4A03-A66F-302644A61F70}" srcId="{839DCB6B-9773-4198-9B98-C9710A5FA349}" destId="{0367C0C1-294A-4C58-9021-D7B1EEF9B346}" srcOrd="1" destOrd="0" parTransId="{495BCCEA-D9BF-4B35-BF4D-F5AA2B379BAA}" sibTransId="{8388B284-7B2B-49A6-AB00-224A9498F796}"/>
    <dgm:cxn modelId="{76C68293-1909-4A64-9D88-7D2A5293BC12}" srcId="{10ED40AF-DFB1-4943-B6DB-2A904FAA918A}" destId="{4519CF60-A007-4C41-87F9-24D017E8771D}" srcOrd="0" destOrd="0" parTransId="{7DEB6EED-41C0-4EA0-86ED-E0A0BFADCE54}" sibTransId="{BB610ED4-43AE-41F8-865A-A2D913EBC8C6}"/>
    <dgm:cxn modelId="{9E7DAFFF-8B09-4732-B9E4-57FF5989183B}" type="presParOf" srcId="{E75BF49A-0BBD-418B-A465-D5C73CDDC862}" destId="{2566E55E-4932-412B-82DB-8C01A0B77C8E}" srcOrd="0" destOrd="0" presId="urn:microsoft.com/office/officeart/2005/8/layout/hierarchy4"/>
    <dgm:cxn modelId="{189E8651-C0BB-438B-98C0-7267A0394752}" type="presParOf" srcId="{2566E55E-4932-412B-82DB-8C01A0B77C8E}" destId="{D5BFB4F8-6DA4-4B4F-9E3A-C6301940968F}" srcOrd="0" destOrd="0" presId="urn:microsoft.com/office/officeart/2005/8/layout/hierarchy4"/>
    <dgm:cxn modelId="{117C2971-251C-4333-9553-A2146DBD46D1}" type="presParOf" srcId="{2566E55E-4932-412B-82DB-8C01A0B77C8E}" destId="{78222144-65F7-4479-8087-FFCB206877CD}" srcOrd="1" destOrd="0" presId="urn:microsoft.com/office/officeart/2005/8/layout/hierarchy4"/>
    <dgm:cxn modelId="{C191ED5C-4FC3-42EA-A02F-65A8D8DBF185}" type="presParOf" srcId="{2566E55E-4932-412B-82DB-8C01A0B77C8E}" destId="{19BDEF5A-219B-4281-BB79-4AA815590EEE}" srcOrd="2" destOrd="0" presId="urn:microsoft.com/office/officeart/2005/8/layout/hierarchy4"/>
    <dgm:cxn modelId="{8793C45B-8670-4A58-A913-CB9FE8A76A26}" type="presParOf" srcId="{19BDEF5A-219B-4281-BB79-4AA815590EEE}" destId="{030BB70B-D7E5-469B-A727-C04E8F2397E1}" srcOrd="0" destOrd="0" presId="urn:microsoft.com/office/officeart/2005/8/layout/hierarchy4"/>
    <dgm:cxn modelId="{AD0A20DA-A7F2-416C-8AE0-400B28FC256A}" type="presParOf" srcId="{030BB70B-D7E5-469B-A727-C04E8F2397E1}" destId="{BA08B854-8357-405B-A677-54A2CC23AE7D}" srcOrd="0" destOrd="0" presId="urn:microsoft.com/office/officeart/2005/8/layout/hierarchy4"/>
    <dgm:cxn modelId="{6B143875-5295-459A-ABD5-754CD8CEDB9C}" type="presParOf" srcId="{030BB70B-D7E5-469B-A727-C04E8F2397E1}" destId="{8DFF3FE1-9C14-45C5-A6FB-B389C29DC1D2}" srcOrd="1" destOrd="0" presId="urn:microsoft.com/office/officeart/2005/8/layout/hierarchy4"/>
    <dgm:cxn modelId="{96B571BD-4B85-4F1D-ACA0-9DDD074CC82B}" type="presParOf" srcId="{030BB70B-D7E5-469B-A727-C04E8F2397E1}" destId="{BC78A110-59F6-4626-9872-C2F78D8D6626}" srcOrd="2" destOrd="0" presId="urn:microsoft.com/office/officeart/2005/8/layout/hierarchy4"/>
    <dgm:cxn modelId="{5FB53848-3F1B-442A-B907-B523B6CDB083}" type="presParOf" srcId="{BC78A110-59F6-4626-9872-C2F78D8D6626}" destId="{052B478E-B29A-4585-8301-BE05D5FFCB44}" srcOrd="0" destOrd="0" presId="urn:microsoft.com/office/officeart/2005/8/layout/hierarchy4"/>
    <dgm:cxn modelId="{CDFAFB4A-ABBD-45BB-A3FB-0A82BD988AC5}" type="presParOf" srcId="{052B478E-B29A-4585-8301-BE05D5FFCB44}" destId="{59CF151A-6796-43FB-8C1D-823B035D07DA}" srcOrd="0" destOrd="0" presId="urn:microsoft.com/office/officeart/2005/8/layout/hierarchy4"/>
    <dgm:cxn modelId="{01EA8812-55B4-46D8-8185-E8F4B2827193}" type="presParOf" srcId="{052B478E-B29A-4585-8301-BE05D5FFCB44}" destId="{88B468DD-3815-4B88-99B7-614DBE78CD90}" srcOrd="1" destOrd="0" presId="urn:microsoft.com/office/officeart/2005/8/layout/hierarchy4"/>
    <dgm:cxn modelId="{908353A7-62BC-4687-A9EC-64CBC69ABC35}" type="presParOf" srcId="{BC78A110-59F6-4626-9872-C2F78D8D6626}" destId="{502D93F2-2850-4384-B083-5248B0418175}" srcOrd="1" destOrd="0" presId="urn:microsoft.com/office/officeart/2005/8/layout/hierarchy4"/>
    <dgm:cxn modelId="{CCC96152-5BF6-4068-942A-657D80EDE546}" type="presParOf" srcId="{BC78A110-59F6-4626-9872-C2F78D8D6626}" destId="{965AE6AC-E222-4B70-AAAA-315C06454C70}" srcOrd="2" destOrd="0" presId="urn:microsoft.com/office/officeart/2005/8/layout/hierarchy4"/>
    <dgm:cxn modelId="{E7C469F9-15F0-425C-A5A4-38A332A307AD}" type="presParOf" srcId="{965AE6AC-E222-4B70-AAAA-315C06454C70}" destId="{091C84F7-1A6F-4BDE-A2DA-913340AFE169}" srcOrd="0" destOrd="0" presId="urn:microsoft.com/office/officeart/2005/8/layout/hierarchy4"/>
    <dgm:cxn modelId="{2A5F9D33-A9A8-402C-B5D1-E25BAE8BD9FD}" type="presParOf" srcId="{965AE6AC-E222-4B70-AAAA-315C06454C70}" destId="{1485CCEB-8F07-4B2E-80F8-6DDD7D916C3A}" srcOrd="1" destOrd="0" presId="urn:microsoft.com/office/officeart/2005/8/layout/hierarchy4"/>
    <dgm:cxn modelId="{AA47AEB8-8E1C-4CA7-A147-780B1886F559}" type="presParOf" srcId="{965AE6AC-E222-4B70-AAAA-315C06454C70}" destId="{78DFC4E9-2F10-423C-9EBC-465C1E5A4277}" srcOrd="2" destOrd="0" presId="urn:microsoft.com/office/officeart/2005/8/layout/hierarchy4"/>
    <dgm:cxn modelId="{BA78B542-2094-42A7-BDFC-456CDECE1854}" type="presParOf" srcId="{78DFC4E9-2F10-423C-9EBC-465C1E5A4277}" destId="{7860434F-F927-417B-A340-13E50D0FDA8E}" srcOrd="0" destOrd="0" presId="urn:microsoft.com/office/officeart/2005/8/layout/hierarchy4"/>
    <dgm:cxn modelId="{E24560AF-E4AE-426A-B56A-5B67C9BE6F75}" type="presParOf" srcId="{7860434F-F927-417B-A340-13E50D0FDA8E}" destId="{4CB2DE7C-D31D-4813-BC4A-8FA4BFAC4EF1}" srcOrd="0" destOrd="0" presId="urn:microsoft.com/office/officeart/2005/8/layout/hierarchy4"/>
    <dgm:cxn modelId="{151D6F7E-5ED5-4B05-BB28-DC49CF9B2C81}" type="presParOf" srcId="{7860434F-F927-417B-A340-13E50D0FDA8E}" destId="{2E05A6D2-849F-4E54-A183-E43CDC3EE78E}" srcOrd="1" destOrd="0" presId="urn:microsoft.com/office/officeart/2005/8/layout/hierarchy4"/>
    <dgm:cxn modelId="{F069C186-16D9-4239-ACA2-1217734B595C}" type="presParOf" srcId="{78DFC4E9-2F10-423C-9EBC-465C1E5A4277}" destId="{922F1CE3-3DB0-4AAE-B9D0-EB44BFABCAC5}" srcOrd="1" destOrd="0" presId="urn:microsoft.com/office/officeart/2005/8/layout/hierarchy4"/>
    <dgm:cxn modelId="{160FD4B8-157F-4F09-B889-BFD49FB75F04}" type="presParOf" srcId="{78DFC4E9-2F10-423C-9EBC-465C1E5A4277}" destId="{621CA7F9-30BB-47E1-BD93-B72E84DB9806}" srcOrd="2" destOrd="0" presId="urn:microsoft.com/office/officeart/2005/8/layout/hierarchy4"/>
    <dgm:cxn modelId="{E7E57763-25CB-4989-9DED-2B00FDA687C2}" type="presParOf" srcId="{621CA7F9-30BB-47E1-BD93-B72E84DB9806}" destId="{A4F65647-B9AD-4139-9C37-E38504A1D62C}" srcOrd="0" destOrd="0" presId="urn:microsoft.com/office/officeart/2005/8/layout/hierarchy4"/>
    <dgm:cxn modelId="{183C99B6-BAF8-4A89-917F-5A990CCDC0B2}" type="presParOf" srcId="{621CA7F9-30BB-47E1-BD93-B72E84DB9806}" destId="{6A5DAA00-950C-4F0D-BA3B-43A5BE0EF4BF}" srcOrd="1" destOrd="0" presId="urn:microsoft.com/office/officeart/2005/8/layout/hierarchy4"/>
    <dgm:cxn modelId="{6A44FAB0-F940-44BA-AC63-9B80C63BC949}" type="presParOf" srcId="{19BDEF5A-219B-4281-BB79-4AA815590EEE}" destId="{E496D95C-F9AB-434E-9802-D3B3CE870A0D}" srcOrd="1" destOrd="0" presId="urn:microsoft.com/office/officeart/2005/8/layout/hierarchy4"/>
    <dgm:cxn modelId="{23953CAC-7D4B-49B8-B158-A4433E94B37B}" type="presParOf" srcId="{19BDEF5A-219B-4281-BB79-4AA815590EEE}" destId="{09301F23-0EB4-48D4-BA07-4C26220DCB68}" srcOrd="2" destOrd="0" presId="urn:microsoft.com/office/officeart/2005/8/layout/hierarchy4"/>
    <dgm:cxn modelId="{E24BF9F0-5EC1-44F2-BF7E-69313DEEA1AB}" type="presParOf" srcId="{09301F23-0EB4-48D4-BA07-4C26220DCB68}" destId="{9D4AE358-8443-4BB4-9CC0-663FF599D715}" srcOrd="0" destOrd="0" presId="urn:microsoft.com/office/officeart/2005/8/layout/hierarchy4"/>
    <dgm:cxn modelId="{AC5577EB-EB25-4869-8F26-8381FF028BA1}" type="presParOf" srcId="{09301F23-0EB4-48D4-BA07-4C26220DCB68}" destId="{01C88140-2C18-48A1-BACC-71A755D4E622}" srcOrd="1" destOrd="0" presId="urn:microsoft.com/office/officeart/2005/8/layout/hierarchy4"/>
    <dgm:cxn modelId="{CCE0DA11-401C-400A-A2D0-4927C852A196}" type="presParOf" srcId="{09301F23-0EB4-48D4-BA07-4C26220DCB68}" destId="{63D2DD1B-190C-4C84-8BDF-FB9332D9D0A5}" srcOrd="2" destOrd="0" presId="urn:microsoft.com/office/officeart/2005/8/layout/hierarchy4"/>
    <dgm:cxn modelId="{E1948C5A-631F-43AB-A153-C6FAC07D765E}" type="presParOf" srcId="{63D2DD1B-190C-4C84-8BDF-FB9332D9D0A5}" destId="{5C6CD4F8-6743-48AA-8292-FAD018B3A1DD}" srcOrd="0" destOrd="0" presId="urn:microsoft.com/office/officeart/2005/8/layout/hierarchy4"/>
    <dgm:cxn modelId="{C6EBFD70-34B4-4A5E-A493-5D12F7CB7347}" type="presParOf" srcId="{5C6CD4F8-6743-48AA-8292-FAD018B3A1DD}" destId="{E1B23D10-E54D-4DE9-A3BD-CC99C442B76C}" srcOrd="0" destOrd="0" presId="urn:microsoft.com/office/officeart/2005/8/layout/hierarchy4"/>
    <dgm:cxn modelId="{F291BCE1-9A0A-41E8-8333-B2F94D733355}" type="presParOf" srcId="{5C6CD4F8-6743-48AA-8292-FAD018B3A1DD}" destId="{82146768-B131-4ED3-97D9-779CC01D0B0F}" srcOrd="1" destOrd="0" presId="urn:microsoft.com/office/officeart/2005/8/layout/hierarchy4"/>
    <dgm:cxn modelId="{3DAA2C70-543F-4227-8B41-AF5A9793B795}" type="presParOf" srcId="{63D2DD1B-190C-4C84-8BDF-FB9332D9D0A5}" destId="{B05AB0E1-9951-401D-A2A9-F55F24EBE984}" srcOrd="1" destOrd="0" presId="urn:microsoft.com/office/officeart/2005/8/layout/hierarchy4"/>
    <dgm:cxn modelId="{3F1B1820-F4A0-4012-B042-F1EC10803D49}" type="presParOf" srcId="{63D2DD1B-190C-4C84-8BDF-FB9332D9D0A5}" destId="{63FF30F9-3145-45EA-9C75-7E36C67DE0F3}" srcOrd="2" destOrd="0" presId="urn:microsoft.com/office/officeart/2005/8/layout/hierarchy4"/>
    <dgm:cxn modelId="{34D79851-6189-4B25-AC3F-E3B207786C0A}" type="presParOf" srcId="{63FF30F9-3145-45EA-9C75-7E36C67DE0F3}" destId="{A6038712-2340-4A5C-B544-2B9F6D3BE13C}" srcOrd="0" destOrd="0" presId="urn:microsoft.com/office/officeart/2005/8/layout/hierarchy4"/>
    <dgm:cxn modelId="{FF47373F-9FFB-43C8-B0A8-83A2CA593005}" type="presParOf" srcId="{63FF30F9-3145-45EA-9C75-7E36C67DE0F3}" destId="{876E0AC3-CB3D-460D-80A3-6EC3B8CD8F83}" srcOrd="1" destOrd="0" presId="urn:microsoft.com/office/officeart/2005/8/layout/hierarchy4"/>
  </dgm:cxnLst>
  <dgm:bg/>
  <dgm:whole/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F999A27-108E-4159-BE80-8CFEE3D74D80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Ángela María Roldán Montoya</a:t>
          </a:r>
          <a:r>
            <a:rPr lang="es-CO" sz="2800" i="1" dirty="0" smtClean="0"/>
            <a:t/>
          </a:r>
          <a:br>
            <a:rPr lang="es-CO" sz="2800" i="1" dirty="0" smtClean="0"/>
          </a:br>
          <a:r>
            <a:rPr lang="es-CO" sz="1800" i="1" dirty="0" smtClean="0"/>
            <a:t> - Tatarabuela de Concepción y Petronila Ochoa Estrada - (4 De 16)</a:t>
          </a:r>
          <a:endParaRPr lang="es-CO" sz="1800" dirty="0"/>
        </a:p>
      </dgm:t>
    </dgm:pt>
    <dgm:pt modelId="{403C1AF7-EC1D-492E-9385-71579D4BF363}" type="parTrans" cxnId="{E2DC8629-FA28-4123-929B-32212C0AB4B2}">
      <dgm:prSet/>
      <dgm:spPr/>
      <dgm:t>
        <a:bodyPr/>
        <a:lstStyle/>
        <a:p>
          <a:endParaRPr lang="es-CO"/>
        </a:p>
      </dgm:t>
    </dgm:pt>
    <dgm:pt modelId="{3FFE8D81-D257-45FC-84AC-2F417A7CC8E0}" type="sibTrans" cxnId="{E2DC8629-FA28-4123-929B-32212C0AB4B2}">
      <dgm:prSet/>
      <dgm:spPr/>
      <dgm:t>
        <a:bodyPr/>
        <a:lstStyle/>
        <a:p>
          <a:endParaRPr lang="es-CO"/>
        </a:p>
      </dgm:t>
    </dgm:pt>
    <dgm:pt modelId="{253D53A2-6341-495D-8663-D273FFBD0A42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dirty="0" smtClean="0"/>
            <a:t>Nicolás Gerardo Roldán Peláez</a:t>
          </a:r>
          <a:endParaRPr lang="es-CO" sz="2400" dirty="0"/>
        </a:p>
      </dgm:t>
    </dgm:pt>
    <dgm:pt modelId="{88A2C647-5FC2-4445-8A88-4C3E65FD7F54}" type="parTrans" cxnId="{590AEA45-07DA-483A-ABE1-B90CD4E71962}">
      <dgm:prSet/>
      <dgm:spPr/>
      <dgm:t>
        <a:bodyPr/>
        <a:lstStyle/>
        <a:p>
          <a:endParaRPr lang="es-CO"/>
        </a:p>
      </dgm:t>
    </dgm:pt>
    <dgm:pt modelId="{5A842245-E765-4DDC-90FC-555EC6F2C812}" type="sibTrans" cxnId="{590AEA45-07DA-483A-ABE1-B90CD4E71962}">
      <dgm:prSet/>
      <dgm:spPr/>
      <dgm:t>
        <a:bodyPr/>
        <a:lstStyle/>
        <a:p>
          <a:endParaRPr lang="es-CO"/>
        </a:p>
      </dgm:t>
    </dgm:pt>
    <dgm:pt modelId="{1C037F5C-E688-4AE1-A918-4F3C7B0436B4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Juan                               Roldán De La Barrera</a:t>
          </a:r>
          <a:endParaRPr lang="es-CO" sz="1600" dirty="0"/>
        </a:p>
      </dgm:t>
    </dgm:pt>
    <dgm:pt modelId="{58D7DAE4-FF79-4C0B-A90C-14BE58F7243F}" type="parTrans" cxnId="{0479FAA5-C90C-4A67-AF04-ED49727987B8}">
      <dgm:prSet/>
      <dgm:spPr/>
      <dgm:t>
        <a:bodyPr/>
        <a:lstStyle/>
        <a:p>
          <a:endParaRPr lang="es-CO"/>
        </a:p>
      </dgm:t>
    </dgm:pt>
    <dgm:pt modelId="{0169FC82-0B70-4AB4-87A2-875205A9EC2D}" type="sibTrans" cxnId="{0479FAA5-C90C-4A67-AF04-ED49727987B8}">
      <dgm:prSet/>
      <dgm:spPr/>
      <dgm:t>
        <a:bodyPr/>
        <a:lstStyle/>
        <a:p>
          <a:endParaRPr lang="es-CO"/>
        </a:p>
      </dgm:t>
    </dgm:pt>
    <dgm:pt modelId="{956FCCDE-B333-4594-8C13-E8646D55C44A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Margarita Peláez Graciano</a:t>
          </a:r>
          <a:endParaRPr lang="es-CO" sz="2000" dirty="0"/>
        </a:p>
      </dgm:t>
    </dgm:pt>
    <dgm:pt modelId="{DBDA72A3-6B85-4D7B-A6C4-6EADDFEE283A}" type="parTrans" cxnId="{417AB3FE-81B3-4686-BE68-5EA4FB395501}">
      <dgm:prSet/>
      <dgm:spPr/>
      <dgm:t>
        <a:bodyPr/>
        <a:lstStyle/>
        <a:p>
          <a:endParaRPr lang="es-CO"/>
        </a:p>
      </dgm:t>
    </dgm:pt>
    <dgm:pt modelId="{58DCF97F-892A-472F-A019-1A2C47A1A437}" type="sibTrans" cxnId="{417AB3FE-81B3-4686-BE68-5EA4FB395501}">
      <dgm:prSet/>
      <dgm:spPr/>
      <dgm:t>
        <a:bodyPr/>
        <a:lstStyle/>
        <a:p>
          <a:endParaRPr lang="es-CO"/>
        </a:p>
      </dgm:t>
    </dgm:pt>
    <dgm:pt modelId="{6892DBC0-9D68-487E-A0E9-DD27BE730FB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Francisco Peláez De La Cámara</a:t>
          </a:r>
        </a:p>
      </dgm:t>
    </dgm:pt>
    <dgm:pt modelId="{94B01AB5-BDE7-43C5-BC30-7D2E8FE8CA0C}" type="parTrans" cxnId="{3A513B4C-D1D5-4178-ADF3-D0E4AA38110A}">
      <dgm:prSet/>
      <dgm:spPr/>
      <dgm:t>
        <a:bodyPr/>
        <a:lstStyle/>
        <a:p>
          <a:endParaRPr lang="es-CO"/>
        </a:p>
      </dgm:t>
    </dgm:pt>
    <dgm:pt modelId="{CA94EA04-610D-4D18-B7BC-6DEF7BE9573F}" type="sibTrans" cxnId="{3A513B4C-D1D5-4178-ADF3-D0E4AA38110A}">
      <dgm:prSet/>
      <dgm:spPr/>
      <dgm:t>
        <a:bodyPr/>
        <a:lstStyle/>
        <a:p>
          <a:endParaRPr lang="es-CO"/>
        </a:p>
      </dgm:t>
    </dgm:pt>
    <dgm:pt modelId="{9E1BDB0B-AFA1-48C0-9D9E-4416FA3DEE9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400" dirty="0" smtClean="0"/>
            <a:t>María                                 Graciano De Ocampo</a:t>
          </a:r>
          <a:endParaRPr lang="es-CO" sz="1400" dirty="0"/>
        </a:p>
      </dgm:t>
    </dgm:pt>
    <dgm:pt modelId="{77CCC430-77BC-44B4-AF4B-81F5A40C6002}" type="parTrans" cxnId="{A39CB2FF-43A9-490F-936E-631119D268C9}">
      <dgm:prSet/>
      <dgm:spPr/>
      <dgm:t>
        <a:bodyPr/>
        <a:lstStyle/>
        <a:p>
          <a:endParaRPr lang="es-CO"/>
        </a:p>
      </dgm:t>
    </dgm:pt>
    <dgm:pt modelId="{9DC90C60-65E9-42F3-A651-AC88810722C6}" type="sibTrans" cxnId="{A39CB2FF-43A9-490F-936E-631119D268C9}">
      <dgm:prSet/>
      <dgm:spPr/>
      <dgm:t>
        <a:bodyPr/>
        <a:lstStyle/>
        <a:p>
          <a:endParaRPr lang="es-CO"/>
        </a:p>
      </dgm:t>
    </dgm:pt>
    <dgm:pt modelId="{34692EC5-A4B2-4233-B4D6-050D93265FA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aseline="0" dirty="0" smtClean="0"/>
            <a:t>Lorenzo                        Peláez Hernández             </a:t>
          </a:r>
          <a:r>
            <a:rPr lang="es-CO" sz="1200" baseline="0" dirty="0" smtClean="0">
              <a:sym typeface="Wingdings" pitchFamily="2" charset="2"/>
            </a:rPr>
            <a:t> D 30</a:t>
          </a:r>
          <a:endParaRPr lang="es-CO" sz="1200" baseline="0" dirty="0"/>
        </a:p>
      </dgm:t>
    </dgm:pt>
    <dgm:pt modelId="{BA4420AA-FE36-451F-B7B0-3990B2690671}" type="parTrans" cxnId="{D1C9EFF2-D221-4F1F-B44E-EFA8DA5338E0}">
      <dgm:prSet/>
      <dgm:spPr/>
      <dgm:t>
        <a:bodyPr/>
        <a:lstStyle/>
        <a:p>
          <a:endParaRPr lang="es-CO"/>
        </a:p>
      </dgm:t>
    </dgm:pt>
    <dgm:pt modelId="{397D770A-6365-44B0-9F9A-350B79A4ED88}" type="sibTrans" cxnId="{D1C9EFF2-D221-4F1F-B44E-EFA8DA5338E0}">
      <dgm:prSet/>
      <dgm:spPr/>
      <dgm:t>
        <a:bodyPr/>
        <a:lstStyle/>
        <a:p>
          <a:endParaRPr lang="es-CO"/>
        </a:p>
      </dgm:t>
    </dgm:pt>
    <dgm:pt modelId="{B40DDF1D-403B-4ADE-9CCE-443745F4BD9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Ana                                 Ruiz De La Cámara Carvajal                       </a:t>
          </a:r>
          <a:r>
            <a:rPr lang="es-CO" sz="1200" dirty="0" smtClean="0">
              <a:sym typeface="Wingdings" pitchFamily="2" charset="2"/>
            </a:rPr>
            <a:t> D 31</a:t>
          </a:r>
          <a:endParaRPr lang="es-CO" sz="1200" dirty="0"/>
        </a:p>
      </dgm:t>
    </dgm:pt>
    <dgm:pt modelId="{61F7A5A2-B5F0-4C37-8545-73C646D448AA}" type="parTrans" cxnId="{2B897DA5-BF96-4D18-A14F-E3748FB6E020}">
      <dgm:prSet/>
      <dgm:spPr/>
      <dgm:t>
        <a:bodyPr/>
        <a:lstStyle/>
        <a:p>
          <a:endParaRPr lang="es-CO"/>
        </a:p>
      </dgm:t>
    </dgm:pt>
    <dgm:pt modelId="{586C8DD5-0CC0-4D8C-B853-E42EF6C854D4}" type="sibTrans" cxnId="{2B897DA5-BF96-4D18-A14F-E3748FB6E020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807FE86-1840-4400-BC54-BE17327678C8}" type="pres">
      <dgm:prSet presAssocID="{AF999A27-108E-4159-BE80-8CFEE3D74D80}" presName="vertOne" presStyleCnt="0"/>
      <dgm:spPr/>
    </dgm:pt>
    <dgm:pt modelId="{F46FF331-AC3C-42A4-B302-D4F267FD3C46}" type="pres">
      <dgm:prSet presAssocID="{AF999A27-108E-4159-BE80-8CFEE3D74D80}" presName="txOne" presStyleLbl="node0" presStyleIdx="0" presStyleCnt="1" custLinFactNeighborX="-385" custLinFactNeighborY="-2748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17D8D73-65CB-46D3-8AE6-46E1D615D2D8}" type="pres">
      <dgm:prSet presAssocID="{AF999A27-108E-4159-BE80-8CFEE3D74D80}" presName="parTransOne" presStyleCnt="0"/>
      <dgm:spPr/>
    </dgm:pt>
    <dgm:pt modelId="{27B3484B-E079-4A62-BE67-18BCBB3F094A}" type="pres">
      <dgm:prSet presAssocID="{AF999A27-108E-4159-BE80-8CFEE3D74D80}" presName="horzOne" presStyleCnt="0"/>
      <dgm:spPr/>
    </dgm:pt>
    <dgm:pt modelId="{353A8D48-D5C4-424C-AD3F-BAB21D0D840C}" type="pres">
      <dgm:prSet presAssocID="{253D53A2-6341-495D-8663-D273FFBD0A42}" presName="vertTwo" presStyleCnt="0"/>
      <dgm:spPr/>
    </dgm:pt>
    <dgm:pt modelId="{31A2B716-B375-4B5F-9FB8-ACD44FA953B2}" type="pres">
      <dgm:prSet presAssocID="{253D53A2-6341-495D-8663-D273FFBD0A42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9D602EB-C09C-4DC8-A18C-6FC9E7082DB7}" type="pres">
      <dgm:prSet presAssocID="{253D53A2-6341-495D-8663-D273FFBD0A42}" presName="parTransTwo" presStyleCnt="0"/>
      <dgm:spPr/>
    </dgm:pt>
    <dgm:pt modelId="{002F2DB7-D2F4-4DE4-A23C-3314B7B06B9F}" type="pres">
      <dgm:prSet presAssocID="{253D53A2-6341-495D-8663-D273FFBD0A42}" presName="horzTwo" presStyleCnt="0"/>
      <dgm:spPr/>
    </dgm:pt>
    <dgm:pt modelId="{3A05DB2C-B10D-40DF-B66D-BEF5F2614566}" type="pres">
      <dgm:prSet presAssocID="{1C037F5C-E688-4AE1-A918-4F3C7B0436B4}" presName="vertThree" presStyleCnt="0"/>
      <dgm:spPr/>
    </dgm:pt>
    <dgm:pt modelId="{A5C04515-2E5B-43F3-991A-DC1DCCF043DD}" type="pres">
      <dgm:prSet presAssocID="{1C037F5C-E688-4AE1-A918-4F3C7B0436B4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F84AC38-B137-4DCC-A47D-9535A888CC9D}" type="pres">
      <dgm:prSet presAssocID="{1C037F5C-E688-4AE1-A918-4F3C7B0436B4}" presName="horzThree" presStyleCnt="0"/>
      <dgm:spPr/>
    </dgm:pt>
    <dgm:pt modelId="{3FEF126E-282D-4E22-899C-B093556CCCAE}" type="pres">
      <dgm:prSet presAssocID="{0169FC82-0B70-4AB4-87A2-875205A9EC2D}" presName="sibSpaceThree" presStyleCnt="0"/>
      <dgm:spPr/>
    </dgm:pt>
    <dgm:pt modelId="{CBB9DAFB-905A-4D21-A288-35A6517C93DE}" type="pres">
      <dgm:prSet presAssocID="{956FCCDE-B333-4594-8C13-E8646D55C44A}" presName="vertThree" presStyleCnt="0"/>
      <dgm:spPr/>
    </dgm:pt>
    <dgm:pt modelId="{42B1B752-DDEB-4CC2-B89C-17EC2941DFAF}" type="pres">
      <dgm:prSet presAssocID="{956FCCDE-B333-4594-8C13-E8646D55C44A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5932DCE-CEB1-4C75-ABAA-ED0865B02C6A}" type="pres">
      <dgm:prSet presAssocID="{956FCCDE-B333-4594-8C13-E8646D55C44A}" presName="parTransThree" presStyleCnt="0"/>
      <dgm:spPr/>
    </dgm:pt>
    <dgm:pt modelId="{95916702-1F45-446F-95DD-60AA59BA23C1}" type="pres">
      <dgm:prSet presAssocID="{956FCCDE-B333-4594-8C13-E8646D55C44A}" presName="horzThree" presStyleCnt="0"/>
      <dgm:spPr/>
    </dgm:pt>
    <dgm:pt modelId="{8BC06BEA-98B4-42D3-933C-EE0F289ABEE4}" type="pres">
      <dgm:prSet presAssocID="{6892DBC0-9D68-487E-A0E9-DD27BE730FBF}" presName="vertFour" presStyleCnt="0">
        <dgm:presLayoutVars>
          <dgm:chPref val="3"/>
        </dgm:presLayoutVars>
      </dgm:prSet>
      <dgm:spPr/>
    </dgm:pt>
    <dgm:pt modelId="{7CE6C414-1ECE-4703-861F-DBB8F6E99C59}" type="pres">
      <dgm:prSet presAssocID="{6892DBC0-9D68-487E-A0E9-DD27BE730FBF}" presName="txFour" presStyleLbl="node4" presStyleIdx="0" presStyleCnt="4" custLinFactNeighborX="-1449" custLinFactNeighborY="-10440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6164C54-8D20-4B92-9C00-F24BA0980B2B}" type="pres">
      <dgm:prSet presAssocID="{6892DBC0-9D68-487E-A0E9-DD27BE730FBF}" presName="parTransFour" presStyleCnt="0"/>
      <dgm:spPr/>
    </dgm:pt>
    <dgm:pt modelId="{364D8B98-0924-4D46-A311-0B8802EAFAED}" type="pres">
      <dgm:prSet presAssocID="{6892DBC0-9D68-487E-A0E9-DD27BE730FBF}" presName="horzFour" presStyleCnt="0"/>
      <dgm:spPr/>
    </dgm:pt>
    <dgm:pt modelId="{A54D061A-0344-4B38-96AD-E158609F32B1}" type="pres">
      <dgm:prSet presAssocID="{34692EC5-A4B2-4233-B4D6-050D93265FAD}" presName="vertFour" presStyleCnt="0">
        <dgm:presLayoutVars>
          <dgm:chPref val="3"/>
        </dgm:presLayoutVars>
      </dgm:prSet>
      <dgm:spPr/>
    </dgm:pt>
    <dgm:pt modelId="{90491259-CA2A-4CBE-AFD9-82AD24D30F52}" type="pres">
      <dgm:prSet presAssocID="{34692EC5-A4B2-4233-B4D6-050D93265FAD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0A7CD6F-A6BF-4447-B4EA-73FEBC9A1811}" type="pres">
      <dgm:prSet presAssocID="{34692EC5-A4B2-4233-B4D6-050D93265FAD}" presName="horzFour" presStyleCnt="0"/>
      <dgm:spPr/>
    </dgm:pt>
    <dgm:pt modelId="{E7C97D75-5417-4E88-B592-2276A4FAD5FA}" type="pres">
      <dgm:prSet presAssocID="{397D770A-6365-44B0-9F9A-350B79A4ED88}" presName="sibSpaceFour" presStyleCnt="0"/>
      <dgm:spPr/>
    </dgm:pt>
    <dgm:pt modelId="{0A296A75-FD13-4D4E-BB9D-6E1147515891}" type="pres">
      <dgm:prSet presAssocID="{B40DDF1D-403B-4ADE-9CCE-443745F4BD9F}" presName="vertFour" presStyleCnt="0">
        <dgm:presLayoutVars>
          <dgm:chPref val="3"/>
        </dgm:presLayoutVars>
      </dgm:prSet>
      <dgm:spPr/>
    </dgm:pt>
    <dgm:pt modelId="{09E859CB-49D4-4EFD-8DA6-45E9EBA046F3}" type="pres">
      <dgm:prSet presAssocID="{B40DDF1D-403B-4ADE-9CCE-443745F4BD9F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6D270F1-20EB-4B00-A31E-F00AE08C5D5D}" type="pres">
      <dgm:prSet presAssocID="{B40DDF1D-403B-4ADE-9CCE-443745F4BD9F}" presName="horzFour" presStyleCnt="0"/>
      <dgm:spPr/>
    </dgm:pt>
    <dgm:pt modelId="{1F007E1C-5EA8-4A24-A58D-5DCE3F403EB2}" type="pres">
      <dgm:prSet presAssocID="{CA94EA04-610D-4D18-B7BC-6DEF7BE9573F}" presName="sibSpaceFour" presStyleCnt="0"/>
      <dgm:spPr/>
    </dgm:pt>
    <dgm:pt modelId="{3A53B2CF-703A-4DCA-99E6-08A7092DED69}" type="pres">
      <dgm:prSet presAssocID="{9E1BDB0B-AFA1-48C0-9D9E-4416FA3DEE93}" presName="vertFour" presStyleCnt="0">
        <dgm:presLayoutVars>
          <dgm:chPref val="3"/>
        </dgm:presLayoutVars>
      </dgm:prSet>
      <dgm:spPr/>
    </dgm:pt>
    <dgm:pt modelId="{76A85749-45B4-4EAF-97A6-F2F2F837784F}" type="pres">
      <dgm:prSet presAssocID="{9E1BDB0B-AFA1-48C0-9D9E-4416FA3DEE93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2915C23-10CC-407F-8690-0F9D6E632A71}" type="pres">
      <dgm:prSet presAssocID="{9E1BDB0B-AFA1-48C0-9D9E-4416FA3DEE93}" presName="horzFour" presStyleCnt="0"/>
      <dgm:spPr/>
    </dgm:pt>
  </dgm:ptLst>
  <dgm:cxnLst>
    <dgm:cxn modelId="{C738307A-6E6F-4E25-A5C1-13E3954384B0}" type="presOf" srcId="{AF999A27-108E-4159-BE80-8CFEE3D74D80}" destId="{F46FF331-AC3C-42A4-B302-D4F267FD3C46}" srcOrd="0" destOrd="0" presId="urn:microsoft.com/office/officeart/2005/8/layout/hierarchy4"/>
    <dgm:cxn modelId="{590AEA45-07DA-483A-ABE1-B90CD4E71962}" srcId="{AF999A27-108E-4159-BE80-8CFEE3D74D80}" destId="{253D53A2-6341-495D-8663-D273FFBD0A42}" srcOrd="0" destOrd="0" parTransId="{88A2C647-5FC2-4445-8A88-4C3E65FD7F54}" sibTransId="{5A842245-E765-4DDC-90FC-555EC6F2C812}"/>
    <dgm:cxn modelId="{0479FAA5-C90C-4A67-AF04-ED49727987B8}" srcId="{253D53A2-6341-495D-8663-D273FFBD0A42}" destId="{1C037F5C-E688-4AE1-A918-4F3C7B0436B4}" srcOrd="0" destOrd="0" parTransId="{58D7DAE4-FF79-4C0B-A90C-14BE58F7243F}" sibTransId="{0169FC82-0B70-4AB4-87A2-875205A9EC2D}"/>
    <dgm:cxn modelId="{F26517FC-FC23-44E2-A755-6FB60CEE8B5F}" type="presOf" srcId="{956FCCDE-B333-4594-8C13-E8646D55C44A}" destId="{42B1B752-DDEB-4CC2-B89C-17EC2941DFAF}" srcOrd="0" destOrd="0" presId="urn:microsoft.com/office/officeart/2005/8/layout/hierarchy4"/>
    <dgm:cxn modelId="{F6C0A05B-1FA8-4B3B-9116-4DCD9AA3C826}" type="presOf" srcId="{1C037F5C-E688-4AE1-A918-4F3C7B0436B4}" destId="{A5C04515-2E5B-43F3-991A-DC1DCCF043DD}" srcOrd="0" destOrd="0" presId="urn:microsoft.com/office/officeart/2005/8/layout/hierarchy4"/>
    <dgm:cxn modelId="{031BFB5B-1A16-47C6-8554-86E3EF2862D5}" type="presOf" srcId="{34692EC5-A4B2-4233-B4D6-050D93265FAD}" destId="{90491259-CA2A-4CBE-AFD9-82AD24D30F52}" srcOrd="0" destOrd="0" presId="urn:microsoft.com/office/officeart/2005/8/layout/hierarchy4"/>
    <dgm:cxn modelId="{2B897DA5-BF96-4D18-A14F-E3748FB6E020}" srcId="{6892DBC0-9D68-487E-A0E9-DD27BE730FBF}" destId="{B40DDF1D-403B-4ADE-9CCE-443745F4BD9F}" srcOrd="1" destOrd="0" parTransId="{61F7A5A2-B5F0-4C37-8545-73C646D448AA}" sibTransId="{586C8DD5-0CC0-4D8C-B853-E42EF6C854D4}"/>
    <dgm:cxn modelId="{7D2AC480-ABF2-4325-B043-0B01F9309A2E}" type="presOf" srcId="{10ED40AF-DFB1-4943-B6DB-2A904FAA918A}" destId="{E75BF49A-0BBD-418B-A465-D5C73CDDC862}" srcOrd="0" destOrd="0" presId="urn:microsoft.com/office/officeart/2005/8/layout/hierarchy4"/>
    <dgm:cxn modelId="{C9899114-4830-47D2-9EB9-BE49FB642E96}" type="presOf" srcId="{B40DDF1D-403B-4ADE-9CCE-443745F4BD9F}" destId="{09E859CB-49D4-4EFD-8DA6-45E9EBA046F3}" srcOrd="0" destOrd="0" presId="urn:microsoft.com/office/officeart/2005/8/layout/hierarchy4"/>
    <dgm:cxn modelId="{F9F2B095-AE77-4F4C-8328-2B76BE53BE77}" type="presOf" srcId="{253D53A2-6341-495D-8663-D273FFBD0A42}" destId="{31A2B716-B375-4B5F-9FB8-ACD44FA953B2}" srcOrd="0" destOrd="0" presId="urn:microsoft.com/office/officeart/2005/8/layout/hierarchy4"/>
    <dgm:cxn modelId="{E50F73B7-15BF-4112-939C-ABEC9AA58C5D}" type="presOf" srcId="{9E1BDB0B-AFA1-48C0-9D9E-4416FA3DEE93}" destId="{76A85749-45B4-4EAF-97A6-F2F2F837784F}" srcOrd="0" destOrd="0" presId="urn:microsoft.com/office/officeart/2005/8/layout/hierarchy4"/>
    <dgm:cxn modelId="{417AB3FE-81B3-4686-BE68-5EA4FB395501}" srcId="{253D53A2-6341-495D-8663-D273FFBD0A42}" destId="{956FCCDE-B333-4594-8C13-E8646D55C44A}" srcOrd="1" destOrd="0" parTransId="{DBDA72A3-6B85-4D7B-A6C4-6EADDFEE283A}" sibTransId="{58DCF97F-892A-472F-A019-1A2C47A1A437}"/>
    <dgm:cxn modelId="{E2DC8629-FA28-4123-929B-32212C0AB4B2}" srcId="{10ED40AF-DFB1-4943-B6DB-2A904FAA918A}" destId="{AF999A27-108E-4159-BE80-8CFEE3D74D80}" srcOrd="0" destOrd="0" parTransId="{403C1AF7-EC1D-492E-9385-71579D4BF363}" sibTransId="{3FFE8D81-D257-45FC-84AC-2F417A7CC8E0}"/>
    <dgm:cxn modelId="{C2F488C4-BEFB-485A-8CC3-96F59FFCB006}" type="presOf" srcId="{6892DBC0-9D68-487E-A0E9-DD27BE730FBF}" destId="{7CE6C414-1ECE-4703-861F-DBB8F6E99C59}" srcOrd="0" destOrd="0" presId="urn:microsoft.com/office/officeart/2005/8/layout/hierarchy4"/>
    <dgm:cxn modelId="{D1C9EFF2-D221-4F1F-B44E-EFA8DA5338E0}" srcId="{6892DBC0-9D68-487E-A0E9-DD27BE730FBF}" destId="{34692EC5-A4B2-4233-B4D6-050D93265FAD}" srcOrd="0" destOrd="0" parTransId="{BA4420AA-FE36-451F-B7B0-3990B2690671}" sibTransId="{397D770A-6365-44B0-9F9A-350B79A4ED88}"/>
    <dgm:cxn modelId="{3A513B4C-D1D5-4178-ADF3-D0E4AA38110A}" srcId="{956FCCDE-B333-4594-8C13-E8646D55C44A}" destId="{6892DBC0-9D68-487E-A0E9-DD27BE730FBF}" srcOrd="0" destOrd="0" parTransId="{94B01AB5-BDE7-43C5-BC30-7D2E8FE8CA0C}" sibTransId="{CA94EA04-610D-4D18-B7BC-6DEF7BE9573F}"/>
    <dgm:cxn modelId="{A39CB2FF-43A9-490F-936E-631119D268C9}" srcId="{956FCCDE-B333-4594-8C13-E8646D55C44A}" destId="{9E1BDB0B-AFA1-48C0-9D9E-4416FA3DEE93}" srcOrd="1" destOrd="0" parTransId="{77CCC430-77BC-44B4-AF4B-81F5A40C6002}" sibTransId="{9DC90C60-65E9-42F3-A651-AC88810722C6}"/>
    <dgm:cxn modelId="{803D1D14-C041-47C2-8F3A-BDB370010FDF}" type="presParOf" srcId="{E75BF49A-0BBD-418B-A465-D5C73CDDC862}" destId="{E807FE86-1840-4400-BC54-BE17327678C8}" srcOrd="0" destOrd="0" presId="urn:microsoft.com/office/officeart/2005/8/layout/hierarchy4"/>
    <dgm:cxn modelId="{5FD56291-2B5D-4FA2-BCB3-09E72EF0CA39}" type="presParOf" srcId="{E807FE86-1840-4400-BC54-BE17327678C8}" destId="{F46FF331-AC3C-42A4-B302-D4F267FD3C46}" srcOrd="0" destOrd="0" presId="urn:microsoft.com/office/officeart/2005/8/layout/hierarchy4"/>
    <dgm:cxn modelId="{F6899F02-5C09-4D95-B834-CE268061C349}" type="presParOf" srcId="{E807FE86-1840-4400-BC54-BE17327678C8}" destId="{717D8D73-65CB-46D3-8AE6-46E1D615D2D8}" srcOrd="1" destOrd="0" presId="urn:microsoft.com/office/officeart/2005/8/layout/hierarchy4"/>
    <dgm:cxn modelId="{3356A7B9-C3CE-44AF-A7CF-DE8CDA36C432}" type="presParOf" srcId="{E807FE86-1840-4400-BC54-BE17327678C8}" destId="{27B3484B-E079-4A62-BE67-18BCBB3F094A}" srcOrd="2" destOrd="0" presId="urn:microsoft.com/office/officeart/2005/8/layout/hierarchy4"/>
    <dgm:cxn modelId="{5FE55DC5-224A-4014-AA23-FA528F44C8E6}" type="presParOf" srcId="{27B3484B-E079-4A62-BE67-18BCBB3F094A}" destId="{353A8D48-D5C4-424C-AD3F-BAB21D0D840C}" srcOrd="0" destOrd="0" presId="urn:microsoft.com/office/officeart/2005/8/layout/hierarchy4"/>
    <dgm:cxn modelId="{E9FBA7AB-9621-4B7C-9C20-4FE32FE3AED9}" type="presParOf" srcId="{353A8D48-D5C4-424C-AD3F-BAB21D0D840C}" destId="{31A2B716-B375-4B5F-9FB8-ACD44FA953B2}" srcOrd="0" destOrd="0" presId="urn:microsoft.com/office/officeart/2005/8/layout/hierarchy4"/>
    <dgm:cxn modelId="{BEFFA5D2-9732-4A2D-B0F7-9A5787E4ABBF}" type="presParOf" srcId="{353A8D48-D5C4-424C-AD3F-BAB21D0D840C}" destId="{B9D602EB-C09C-4DC8-A18C-6FC9E7082DB7}" srcOrd="1" destOrd="0" presId="urn:microsoft.com/office/officeart/2005/8/layout/hierarchy4"/>
    <dgm:cxn modelId="{C18F452D-4A75-422E-8FAA-2187366CB35F}" type="presParOf" srcId="{353A8D48-D5C4-424C-AD3F-BAB21D0D840C}" destId="{002F2DB7-D2F4-4DE4-A23C-3314B7B06B9F}" srcOrd="2" destOrd="0" presId="urn:microsoft.com/office/officeart/2005/8/layout/hierarchy4"/>
    <dgm:cxn modelId="{C181F975-EE63-44A7-AB95-792C0B08E8FC}" type="presParOf" srcId="{002F2DB7-D2F4-4DE4-A23C-3314B7B06B9F}" destId="{3A05DB2C-B10D-40DF-B66D-BEF5F2614566}" srcOrd="0" destOrd="0" presId="urn:microsoft.com/office/officeart/2005/8/layout/hierarchy4"/>
    <dgm:cxn modelId="{D94A7850-B19C-4B44-8358-7D99BCB47749}" type="presParOf" srcId="{3A05DB2C-B10D-40DF-B66D-BEF5F2614566}" destId="{A5C04515-2E5B-43F3-991A-DC1DCCF043DD}" srcOrd="0" destOrd="0" presId="urn:microsoft.com/office/officeart/2005/8/layout/hierarchy4"/>
    <dgm:cxn modelId="{511F0CBC-4444-4189-97CD-5B4E6683FC76}" type="presParOf" srcId="{3A05DB2C-B10D-40DF-B66D-BEF5F2614566}" destId="{BF84AC38-B137-4DCC-A47D-9535A888CC9D}" srcOrd="1" destOrd="0" presId="urn:microsoft.com/office/officeart/2005/8/layout/hierarchy4"/>
    <dgm:cxn modelId="{712857A7-75CE-400E-A2CA-22226400D2B8}" type="presParOf" srcId="{002F2DB7-D2F4-4DE4-A23C-3314B7B06B9F}" destId="{3FEF126E-282D-4E22-899C-B093556CCCAE}" srcOrd="1" destOrd="0" presId="urn:microsoft.com/office/officeart/2005/8/layout/hierarchy4"/>
    <dgm:cxn modelId="{EA683FAF-34F5-4673-B6B2-AC1B1E010729}" type="presParOf" srcId="{002F2DB7-D2F4-4DE4-A23C-3314B7B06B9F}" destId="{CBB9DAFB-905A-4D21-A288-35A6517C93DE}" srcOrd="2" destOrd="0" presId="urn:microsoft.com/office/officeart/2005/8/layout/hierarchy4"/>
    <dgm:cxn modelId="{F411A1A5-DCD6-48ED-B1B1-892AA594871A}" type="presParOf" srcId="{CBB9DAFB-905A-4D21-A288-35A6517C93DE}" destId="{42B1B752-DDEB-4CC2-B89C-17EC2941DFAF}" srcOrd="0" destOrd="0" presId="urn:microsoft.com/office/officeart/2005/8/layout/hierarchy4"/>
    <dgm:cxn modelId="{D10E0840-442F-43C1-82DD-8A6F5C14A343}" type="presParOf" srcId="{CBB9DAFB-905A-4D21-A288-35A6517C93DE}" destId="{E5932DCE-CEB1-4C75-ABAA-ED0865B02C6A}" srcOrd="1" destOrd="0" presId="urn:microsoft.com/office/officeart/2005/8/layout/hierarchy4"/>
    <dgm:cxn modelId="{B5086218-5CF2-4829-BD19-37B88F830B87}" type="presParOf" srcId="{CBB9DAFB-905A-4D21-A288-35A6517C93DE}" destId="{95916702-1F45-446F-95DD-60AA59BA23C1}" srcOrd="2" destOrd="0" presId="urn:microsoft.com/office/officeart/2005/8/layout/hierarchy4"/>
    <dgm:cxn modelId="{53BE6540-F730-49E1-955B-E70EA3A3BAB2}" type="presParOf" srcId="{95916702-1F45-446F-95DD-60AA59BA23C1}" destId="{8BC06BEA-98B4-42D3-933C-EE0F289ABEE4}" srcOrd="0" destOrd="0" presId="urn:microsoft.com/office/officeart/2005/8/layout/hierarchy4"/>
    <dgm:cxn modelId="{69D0A102-FD1A-44F5-B42B-FD783BE256C4}" type="presParOf" srcId="{8BC06BEA-98B4-42D3-933C-EE0F289ABEE4}" destId="{7CE6C414-1ECE-4703-861F-DBB8F6E99C59}" srcOrd="0" destOrd="0" presId="urn:microsoft.com/office/officeart/2005/8/layout/hierarchy4"/>
    <dgm:cxn modelId="{DED45DBE-870A-4D9A-B1BE-22B7FE7C3E33}" type="presParOf" srcId="{8BC06BEA-98B4-42D3-933C-EE0F289ABEE4}" destId="{B6164C54-8D20-4B92-9C00-F24BA0980B2B}" srcOrd="1" destOrd="0" presId="urn:microsoft.com/office/officeart/2005/8/layout/hierarchy4"/>
    <dgm:cxn modelId="{F052ACD3-FD99-4A22-BD72-AD7654DED779}" type="presParOf" srcId="{8BC06BEA-98B4-42D3-933C-EE0F289ABEE4}" destId="{364D8B98-0924-4D46-A311-0B8802EAFAED}" srcOrd="2" destOrd="0" presId="urn:microsoft.com/office/officeart/2005/8/layout/hierarchy4"/>
    <dgm:cxn modelId="{9234D8A1-1CF8-454C-ACDA-2D0CCE65C311}" type="presParOf" srcId="{364D8B98-0924-4D46-A311-0B8802EAFAED}" destId="{A54D061A-0344-4B38-96AD-E158609F32B1}" srcOrd="0" destOrd="0" presId="urn:microsoft.com/office/officeart/2005/8/layout/hierarchy4"/>
    <dgm:cxn modelId="{3DD9AEED-A052-44A9-AD84-24DA8A6FDFBB}" type="presParOf" srcId="{A54D061A-0344-4B38-96AD-E158609F32B1}" destId="{90491259-CA2A-4CBE-AFD9-82AD24D30F52}" srcOrd="0" destOrd="0" presId="urn:microsoft.com/office/officeart/2005/8/layout/hierarchy4"/>
    <dgm:cxn modelId="{1425E2D6-B89E-44EF-9B7C-0A46B2077742}" type="presParOf" srcId="{A54D061A-0344-4B38-96AD-E158609F32B1}" destId="{C0A7CD6F-A6BF-4447-B4EA-73FEBC9A1811}" srcOrd="1" destOrd="0" presId="urn:microsoft.com/office/officeart/2005/8/layout/hierarchy4"/>
    <dgm:cxn modelId="{3D9F1DE0-6152-46E4-B415-4143F313CD05}" type="presParOf" srcId="{364D8B98-0924-4D46-A311-0B8802EAFAED}" destId="{E7C97D75-5417-4E88-B592-2276A4FAD5FA}" srcOrd="1" destOrd="0" presId="urn:microsoft.com/office/officeart/2005/8/layout/hierarchy4"/>
    <dgm:cxn modelId="{2ED7D2F5-7D6C-4216-BDFD-9D133F7508FE}" type="presParOf" srcId="{364D8B98-0924-4D46-A311-0B8802EAFAED}" destId="{0A296A75-FD13-4D4E-BB9D-6E1147515891}" srcOrd="2" destOrd="0" presId="urn:microsoft.com/office/officeart/2005/8/layout/hierarchy4"/>
    <dgm:cxn modelId="{4D1E606A-3800-4734-AB25-A4D97828E04B}" type="presParOf" srcId="{0A296A75-FD13-4D4E-BB9D-6E1147515891}" destId="{09E859CB-49D4-4EFD-8DA6-45E9EBA046F3}" srcOrd="0" destOrd="0" presId="urn:microsoft.com/office/officeart/2005/8/layout/hierarchy4"/>
    <dgm:cxn modelId="{CAD0F399-A071-4650-B0A7-E4B87A7782E7}" type="presParOf" srcId="{0A296A75-FD13-4D4E-BB9D-6E1147515891}" destId="{56D270F1-20EB-4B00-A31E-F00AE08C5D5D}" srcOrd="1" destOrd="0" presId="urn:microsoft.com/office/officeart/2005/8/layout/hierarchy4"/>
    <dgm:cxn modelId="{25FBAE54-B902-488E-BB94-C590DAA2F374}" type="presParOf" srcId="{95916702-1F45-446F-95DD-60AA59BA23C1}" destId="{1F007E1C-5EA8-4A24-A58D-5DCE3F403EB2}" srcOrd="1" destOrd="0" presId="urn:microsoft.com/office/officeart/2005/8/layout/hierarchy4"/>
    <dgm:cxn modelId="{D3468DA0-90F9-4888-ADA3-3F4830C88040}" type="presParOf" srcId="{95916702-1F45-446F-95DD-60AA59BA23C1}" destId="{3A53B2CF-703A-4DCA-99E6-08A7092DED69}" srcOrd="2" destOrd="0" presId="urn:microsoft.com/office/officeart/2005/8/layout/hierarchy4"/>
    <dgm:cxn modelId="{8C6E0CF1-C6EA-434F-8B50-CF013B044347}" type="presParOf" srcId="{3A53B2CF-703A-4DCA-99E6-08A7092DED69}" destId="{76A85749-45B4-4EAF-97A6-F2F2F837784F}" srcOrd="0" destOrd="0" presId="urn:microsoft.com/office/officeart/2005/8/layout/hierarchy4"/>
    <dgm:cxn modelId="{AE357EE2-C922-4497-B14F-88A8C99EE663}" type="presParOf" srcId="{3A53B2CF-703A-4DCA-99E6-08A7092DED69}" destId="{D2915C23-10CC-407F-8690-0F9D6E632A71}" srcOrd="1" destOrd="0" presId="urn:microsoft.com/office/officeart/2005/8/layout/hierarchy4"/>
  </dgm:cxnLst>
  <dgm:bg/>
  <dgm:whole/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34692EC5-A4B2-4233-B4D6-050D93265FA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baseline="0" dirty="0" smtClean="0"/>
            <a:t>Lorenzo Peláez Hernández</a:t>
          </a:r>
          <a:endParaRPr lang="es-CO" sz="2400" i="1" baseline="0" dirty="0"/>
        </a:p>
      </dgm:t>
    </dgm:pt>
    <dgm:pt modelId="{BA4420AA-FE36-451F-B7B0-3990B2690671}" type="parTrans" cxnId="{D1C9EFF2-D221-4F1F-B44E-EFA8DA5338E0}">
      <dgm:prSet/>
      <dgm:spPr/>
      <dgm:t>
        <a:bodyPr/>
        <a:lstStyle/>
        <a:p>
          <a:endParaRPr lang="es-CO"/>
        </a:p>
      </dgm:t>
    </dgm:pt>
    <dgm:pt modelId="{397D770A-6365-44B0-9F9A-350B79A4ED88}" type="sibTrans" cxnId="{D1C9EFF2-D221-4F1F-B44E-EFA8DA5338E0}">
      <dgm:prSet/>
      <dgm:spPr/>
      <dgm:t>
        <a:bodyPr/>
        <a:lstStyle/>
        <a:p>
          <a:endParaRPr lang="es-CO"/>
        </a:p>
      </dgm:t>
    </dgm:pt>
    <dgm:pt modelId="{22764620-BC98-495D-AC60-B4068B0DD50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Juan Peláez </a:t>
          </a:r>
          <a:r>
            <a:rPr lang="es-CO" sz="2000" dirty="0" err="1" smtClean="0"/>
            <a:t>Abeu</a:t>
          </a:r>
          <a:endParaRPr lang="es-CO" sz="2000" dirty="0"/>
        </a:p>
      </dgm:t>
    </dgm:pt>
    <dgm:pt modelId="{6C5518F1-63CC-4E7E-A0D0-A55753AC79A4}" type="parTrans" cxnId="{13C1DAFD-BBE4-4967-B59F-5BE39A16EB28}">
      <dgm:prSet/>
      <dgm:spPr/>
      <dgm:t>
        <a:bodyPr/>
        <a:lstStyle/>
        <a:p>
          <a:endParaRPr lang="es-CO"/>
        </a:p>
      </dgm:t>
    </dgm:pt>
    <dgm:pt modelId="{B037B159-4B1A-4A64-9886-3B97A461B979}" type="sibTrans" cxnId="{13C1DAFD-BBE4-4967-B59F-5BE39A16EB28}">
      <dgm:prSet/>
      <dgm:spPr/>
      <dgm:t>
        <a:bodyPr/>
        <a:lstStyle/>
        <a:p>
          <a:endParaRPr lang="es-CO"/>
        </a:p>
      </dgm:t>
    </dgm:pt>
    <dgm:pt modelId="{E3FA80C9-E11A-4C37-9B15-8FF4DFE94A6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María Hernández De La Vera</a:t>
          </a:r>
          <a:endParaRPr lang="es-CO" sz="2000" dirty="0"/>
        </a:p>
      </dgm:t>
    </dgm:pt>
    <dgm:pt modelId="{12A2A9D7-5746-497E-B96F-D23B68D02D67}" type="parTrans" cxnId="{284D9CC2-D4CD-471A-A022-502E0898BABE}">
      <dgm:prSet/>
      <dgm:spPr/>
      <dgm:t>
        <a:bodyPr/>
        <a:lstStyle/>
        <a:p>
          <a:endParaRPr lang="es-CO"/>
        </a:p>
      </dgm:t>
    </dgm:pt>
    <dgm:pt modelId="{79DA6660-AEBE-4DA7-8A69-18EBCEFEC26A}" type="sibTrans" cxnId="{284D9CC2-D4CD-471A-A022-502E0898BABE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A52A4CB3-C97A-4F38-BA55-13A357284E53}" type="pres">
      <dgm:prSet presAssocID="{34692EC5-A4B2-4233-B4D6-050D93265FAD}" presName="vertOne" presStyleCnt="0"/>
      <dgm:spPr/>
    </dgm:pt>
    <dgm:pt modelId="{E893EA67-3AB4-4D47-9D00-9C0871BA1D0B}" type="pres">
      <dgm:prSet presAssocID="{34692EC5-A4B2-4233-B4D6-050D93265FA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4E8BDCF-EBA4-4E09-8E39-8FCFE54DDA84}" type="pres">
      <dgm:prSet presAssocID="{34692EC5-A4B2-4233-B4D6-050D93265FAD}" presName="parTransOne" presStyleCnt="0"/>
      <dgm:spPr/>
    </dgm:pt>
    <dgm:pt modelId="{C41AD8DA-071F-4B32-BA75-D5980DAD4E3A}" type="pres">
      <dgm:prSet presAssocID="{34692EC5-A4B2-4233-B4D6-050D93265FAD}" presName="horzOne" presStyleCnt="0"/>
      <dgm:spPr/>
    </dgm:pt>
    <dgm:pt modelId="{B26BFE23-F5A1-4336-9BB3-DD39B89D5913}" type="pres">
      <dgm:prSet presAssocID="{22764620-BC98-495D-AC60-B4068B0DD50A}" presName="vertTwo" presStyleCnt="0"/>
      <dgm:spPr/>
    </dgm:pt>
    <dgm:pt modelId="{EAA09008-C4FD-4B5A-88FF-C4FD906F1340}" type="pres">
      <dgm:prSet presAssocID="{22764620-BC98-495D-AC60-B4068B0DD50A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9DD0435-743A-4515-B467-6C695B52F2D2}" type="pres">
      <dgm:prSet presAssocID="{22764620-BC98-495D-AC60-B4068B0DD50A}" presName="horzTwo" presStyleCnt="0"/>
      <dgm:spPr/>
    </dgm:pt>
    <dgm:pt modelId="{26F5FC19-92E9-41A4-BB8F-C47494B6F2B1}" type="pres">
      <dgm:prSet presAssocID="{B037B159-4B1A-4A64-9886-3B97A461B979}" presName="sibSpaceTwo" presStyleCnt="0"/>
      <dgm:spPr/>
    </dgm:pt>
    <dgm:pt modelId="{304CF6B4-0E09-48F2-8FA7-8FA0FE78C0AF}" type="pres">
      <dgm:prSet presAssocID="{E3FA80C9-E11A-4C37-9B15-8FF4DFE94A60}" presName="vertTwo" presStyleCnt="0"/>
      <dgm:spPr/>
    </dgm:pt>
    <dgm:pt modelId="{E5281177-E237-42BE-822A-5AC32ABF5768}" type="pres">
      <dgm:prSet presAssocID="{E3FA80C9-E11A-4C37-9B15-8FF4DFE94A60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35E1B02-BB7B-419E-93C8-37F83735534C}" type="pres">
      <dgm:prSet presAssocID="{E3FA80C9-E11A-4C37-9B15-8FF4DFE94A60}" presName="horzTwo" presStyleCnt="0"/>
      <dgm:spPr/>
    </dgm:pt>
  </dgm:ptLst>
  <dgm:cxnLst>
    <dgm:cxn modelId="{BDC2B919-479D-40FC-9220-F4A38A53B4DB}" type="presOf" srcId="{34692EC5-A4B2-4233-B4D6-050D93265FAD}" destId="{E893EA67-3AB4-4D47-9D00-9C0871BA1D0B}" srcOrd="0" destOrd="0" presId="urn:microsoft.com/office/officeart/2005/8/layout/hierarchy4"/>
    <dgm:cxn modelId="{C1371CAC-0154-4038-A780-7EC0315E92EC}" type="presOf" srcId="{10ED40AF-DFB1-4943-B6DB-2A904FAA918A}" destId="{E75BF49A-0BBD-418B-A465-D5C73CDDC862}" srcOrd="0" destOrd="0" presId="urn:microsoft.com/office/officeart/2005/8/layout/hierarchy4"/>
    <dgm:cxn modelId="{13C1DAFD-BBE4-4967-B59F-5BE39A16EB28}" srcId="{34692EC5-A4B2-4233-B4D6-050D93265FAD}" destId="{22764620-BC98-495D-AC60-B4068B0DD50A}" srcOrd="0" destOrd="0" parTransId="{6C5518F1-63CC-4E7E-A0D0-A55753AC79A4}" sibTransId="{B037B159-4B1A-4A64-9886-3B97A461B979}"/>
    <dgm:cxn modelId="{D1C9EFF2-D221-4F1F-B44E-EFA8DA5338E0}" srcId="{10ED40AF-DFB1-4943-B6DB-2A904FAA918A}" destId="{34692EC5-A4B2-4233-B4D6-050D93265FAD}" srcOrd="0" destOrd="0" parTransId="{BA4420AA-FE36-451F-B7B0-3990B2690671}" sibTransId="{397D770A-6365-44B0-9F9A-350B79A4ED88}"/>
    <dgm:cxn modelId="{284D9CC2-D4CD-471A-A022-502E0898BABE}" srcId="{34692EC5-A4B2-4233-B4D6-050D93265FAD}" destId="{E3FA80C9-E11A-4C37-9B15-8FF4DFE94A60}" srcOrd="1" destOrd="0" parTransId="{12A2A9D7-5746-497E-B96F-D23B68D02D67}" sibTransId="{79DA6660-AEBE-4DA7-8A69-18EBCEFEC26A}"/>
    <dgm:cxn modelId="{A37878E5-4A11-4E7C-8757-B57FD02F21F8}" type="presOf" srcId="{22764620-BC98-495D-AC60-B4068B0DD50A}" destId="{EAA09008-C4FD-4B5A-88FF-C4FD906F1340}" srcOrd="0" destOrd="0" presId="urn:microsoft.com/office/officeart/2005/8/layout/hierarchy4"/>
    <dgm:cxn modelId="{677F917D-FAE0-4066-94B5-19DF34C6560C}" type="presOf" srcId="{E3FA80C9-E11A-4C37-9B15-8FF4DFE94A60}" destId="{E5281177-E237-42BE-822A-5AC32ABF5768}" srcOrd="0" destOrd="0" presId="urn:microsoft.com/office/officeart/2005/8/layout/hierarchy4"/>
    <dgm:cxn modelId="{F759CCB4-C968-415C-A106-66862747D21F}" type="presParOf" srcId="{E75BF49A-0BBD-418B-A465-D5C73CDDC862}" destId="{A52A4CB3-C97A-4F38-BA55-13A357284E53}" srcOrd="0" destOrd="0" presId="urn:microsoft.com/office/officeart/2005/8/layout/hierarchy4"/>
    <dgm:cxn modelId="{E123AA70-89AF-4CE3-8485-E7090219CB4D}" type="presParOf" srcId="{A52A4CB3-C97A-4F38-BA55-13A357284E53}" destId="{E893EA67-3AB4-4D47-9D00-9C0871BA1D0B}" srcOrd="0" destOrd="0" presId="urn:microsoft.com/office/officeart/2005/8/layout/hierarchy4"/>
    <dgm:cxn modelId="{B3893CD0-55F7-4ECB-ACBC-C3148F25D9C5}" type="presParOf" srcId="{A52A4CB3-C97A-4F38-BA55-13A357284E53}" destId="{A4E8BDCF-EBA4-4E09-8E39-8FCFE54DDA84}" srcOrd="1" destOrd="0" presId="urn:microsoft.com/office/officeart/2005/8/layout/hierarchy4"/>
    <dgm:cxn modelId="{4825C53E-2DA1-4516-BA98-B7047E855BF7}" type="presParOf" srcId="{A52A4CB3-C97A-4F38-BA55-13A357284E53}" destId="{C41AD8DA-071F-4B32-BA75-D5980DAD4E3A}" srcOrd="2" destOrd="0" presId="urn:microsoft.com/office/officeart/2005/8/layout/hierarchy4"/>
    <dgm:cxn modelId="{D3639D06-F80B-4315-AF19-8B6A66D625E0}" type="presParOf" srcId="{C41AD8DA-071F-4B32-BA75-D5980DAD4E3A}" destId="{B26BFE23-F5A1-4336-9BB3-DD39B89D5913}" srcOrd="0" destOrd="0" presId="urn:microsoft.com/office/officeart/2005/8/layout/hierarchy4"/>
    <dgm:cxn modelId="{EDFE91BA-AB7C-4D07-AD32-FD125BD785BD}" type="presParOf" srcId="{B26BFE23-F5A1-4336-9BB3-DD39B89D5913}" destId="{EAA09008-C4FD-4B5A-88FF-C4FD906F1340}" srcOrd="0" destOrd="0" presId="urn:microsoft.com/office/officeart/2005/8/layout/hierarchy4"/>
    <dgm:cxn modelId="{C742951B-B1FB-4D90-957E-9D8F017A8C83}" type="presParOf" srcId="{B26BFE23-F5A1-4336-9BB3-DD39B89D5913}" destId="{99DD0435-743A-4515-B467-6C695B52F2D2}" srcOrd="1" destOrd="0" presId="urn:microsoft.com/office/officeart/2005/8/layout/hierarchy4"/>
    <dgm:cxn modelId="{77A37D2C-0343-4F10-853D-C4FA02A17FA1}" type="presParOf" srcId="{C41AD8DA-071F-4B32-BA75-D5980DAD4E3A}" destId="{26F5FC19-92E9-41A4-BB8F-C47494B6F2B1}" srcOrd="1" destOrd="0" presId="urn:microsoft.com/office/officeart/2005/8/layout/hierarchy4"/>
    <dgm:cxn modelId="{B2577EE9-B3C4-4868-9047-8C23B34ABDA5}" type="presParOf" srcId="{C41AD8DA-071F-4B32-BA75-D5980DAD4E3A}" destId="{304CF6B4-0E09-48F2-8FA7-8FA0FE78C0AF}" srcOrd="2" destOrd="0" presId="urn:microsoft.com/office/officeart/2005/8/layout/hierarchy4"/>
    <dgm:cxn modelId="{943EEB5D-AC39-42FB-96C3-2B72987F1198}" type="presParOf" srcId="{304CF6B4-0E09-48F2-8FA7-8FA0FE78C0AF}" destId="{E5281177-E237-42BE-822A-5AC32ABF5768}" srcOrd="0" destOrd="0" presId="urn:microsoft.com/office/officeart/2005/8/layout/hierarchy4"/>
    <dgm:cxn modelId="{E1DFDAEA-3D11-46A2-B9B9-D069058EE642}" type="presParOf" srcId="{304CF6B4-0E09-48F2-8FA7-8FA0FE78C0AF}" destId="{635E1B02-BB7B-419E-93C8-37F83735534C}" srcOrd="1" destOrd="0" presId="urn:microsoft.com/office/officeart/2005/8/layout/hierarchy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040CA3D-F0CB-45F8-A7A8-99E8444C9BA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María                                                                            Serna Palacio Vásquez</a:t>
          </a:r>
          <a:endParaRPr lang="es-CO" sz="1800" dirty="0"/>
        </a:p>
      </dgm:t>
    </dgm:pt>
    <dgm:pt modelId="{E42F5556-E59A-4477-BFF5-B6C96C585844}" type="sibTrans" cxnId="{FC03425A-8966-4BB8-843F-D5F9EA314076}">
      <dgm:prSet/>
      <dgm:spPr/>
      <dgm:t>
        <a:bodyPr/>
        <a:lstStyle/>
        <a:p>
          <a:endParaRPr lang="es-CO"/>
        </a:p>
      </dgm:t>
    </dgm:pt>
    <dgm:pt modelId="{07B846D4-FCF3-4D45-AC1C-A11DDDDF4906}" type="parTrans" cxnId="{FC03425A-8966-4BB8-843F-D5F9EA314076}">
      <dgm:prSet/>
      <dgm:spPr/>
      <dgm:t>
        <a:bodyPr/>
        <a:lstStyle/>
        <a:p>
          <a:endParaRPr lang="es-CO"/>
        </a:p>
      </dgm:t>
    </dgm:pt>
    <dgm:pt modelId="{8FB66204-E51C-4CD8-865F-B82776D0537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dirty="0" smtClean="0"/>
            <a:t>Ana María                                                                                      De Toro Zapata              </a:t>
          </a:r>
          <a:r>
            <a:rPr lang="es-CO" sz="1200" dirty="0" smtClean="0">
              <a:sym typeface="Wingdings" pitchFamily="2" charset="2"/>
            </a:rPr>
            <a:t> D 5</a:t>
          </a:r>
          <a:endParaRPr lang="es-CO" sz="1200" dirty="0"/>
        </a:p>
      </dgm:t>
    </dgm:pt>
    <dgm:pt modelId="{D7A20F7F-57F9-4CFE-BC52-A442A7941841}" type="sibTrans" cxnId="{1122B9DE-5A98-48B2-B61B-50AFE92A5B06}">
      <dgm:prSet/>
      <dgm:spPr/>
      <dgm:t>
        <a:bodyPr/>
        <a:lstStyle/>
        <a:p>
          <a:endParaRPr lang="es-CO"/>
        </a:p>
      </dgm:t>
    </dgm:pt>
    <dgm:pt modelId="{8FC3EB04-99BB-4930-B477-69A962573B39}" type="parTrans" cxnId="{1122B9DE-5A98-48B2-B61B-50AFE92A5B06}">
      <dgm:prSet/>
      <dgm:spPr/>
      <dgm:t>
        <a:bodyPr/>
        <a:lstStyle/>
        <a:p>
          <a:endParaRPr lang="es-CO"/>
        </a:p>
      </dgm:t>
    </dgm:pt>
    <dgm:pt modelId="{807510D7-03E3-4485-AA5F-D96F48A22D8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dirty="0" smtClean="0"/>
            <a:t>Antonio  Zapata </a:t>
          </a:r>
          <a:r>
            <a:rPr lang="es-CO" sz="1400" baseline="0" dirty="0" smtClean="0"/>
            <a:t>Gómez</a:t>
          </a:r>
          <a:r>
            <a:rPr lang="es-CO" sz="1400" dirty="0" smtClean="0"/>
            <a:t> De </a:t>
          </a:r>
          <a:r>
            <a:rPr lang="es-CO" sz="1400" dirty="0" err="1" smtClean="0"/>
            <a:t>Múnera</a:t>
          </a:r>
          <a:endParaRPr lang="es-CO" sz="1400" dirty="0"/>
        </a:p>
      </dgm:t>
    </dgm:pt>
    <dgm:pt modelId="{D150D15C-0FEC-4EAA-AD92-82CAD8142DA8}" type="sibTrans" cxnId="{3ED81DB3-5CA6-448B-B328-D294DADE7BAD}">
      <dgm:prSet/>
      <dgm:spPr/>
      <dgm:t>
        <a:bodyPr/>
        <a:lstStyle/>
        <a:p>
          <a:endParaRPr lang="es-CO"/>
        </a:p>
      </dgm:t>
    </dgm:pt>
    <dgm:pt modelId="{98337006-82E0-4AF4-B98F-421F59FA9F3C}" type="parTrans" cxnId="{3ED81DB3-5CA6-448B-B328-D294DADE7BAD}">
      <dgm:prSet/>
      <dgm:spPr/>
      <dgm:t>
        <a:bodyPr/>
        <a:lstStyle/>
        <a:p>
          <a:endParaRPr lang="es-CO"/>
        </a:p>
      </dgm:t>
    </dgm:pt>
    <dgm:pt modelId="{A5A0439B-9DF9-44BE-9726-CB54ED9BCAA6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Juan Bautista                                                                       Zapata Toro</a:t>
          </a:r>
          <a:endParaRPr lang="es-CO" sz="1800" dirty="0"/>
        </a:p>
      </dgm:t>
    </dgm:pt>
    <dgm:pt modelId="{A5FC7D51-CE44-477D-A9B4-1EEBA1413B6C}" type="sibTrans" cxnId="{A91D6D1A-BFEC-4F83-A707-E324346A6E79}">
      <dgm:prSet/>
      <dgm:spPr/>
      <dgm:t>
        <a:bodyPr/>
        <a:lstStyle/>
        <a:p>
          <a:endParaRPr lang="es-CO"/>
        </a:p>
      </dgm:t>
    </dgm:pt>
    <dgm:pt modelId="{D3D2AC93-0C44-40F4-A71C-452BBF6293C0}" type="parTrans" cxnId="{A91D6D1A-BFEC-4F83-A707-E324346A6E79}">
      <dgm:prSet/>
      <dgm:spPr/>
      <dgm:t>
        <a:bodyPr/>
        <a:lstStyle/>
        <a:p>
          <a:endParaRPr lang="es-CO"/>
        </a:p>
      </dgm:t>
    </dgm:pt>
    <dgm:pt modelId="{E0DC655E-66E8-4443-AE28-8D99D1F2DACA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Isabel  Zapata  Serna</a:t>
          </a:r>
          <a:endParaRPr lang="es-CO" sz="1800" dirty="0"/>
        </a:p>
      </dgm:t>
    </dgm:pt>
    <dgm:pt modelId="{7DA61904-AC94-436B-8190-5BBFB0B7D86A}" type="sibTrans" cxnId="{F2C9849C-C4D7-41F0-927A-4811463D50BB}">
      <dgm:prSet/>
      <dgm:spPr/>
      <dgm:t>
        <a:bodyPr/>
        <a:lstStyle/>
        <a:p>
          <a:endParaRPr lang="es-CO"/>
        </a:p>
      </dgm:t>
    </dgm:pt>
    <dgm:pt modelId="{D0EADE4D-67A6-4DC4-A164-94CD0B19A387}" type="parTrans" cxnId="{F2C9849C-C4D7-41F0-927A-4811463D50BB}">
      <dgm:prSet/>
      <dgm:spPr/>
      <dgm:t>
        <a:bodyPr/>
        <a:lstStyle/>
        <a:p>
          <a:endParaRPr lang="es-CO"/>
        </a:p>
      </dgm:t>
    </dgm:pt>
    <dgm:pt modelId="{253D53A2-6341-495D-8663-D273FFBD0A42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dirty="0" smtClean="0"/>
            <a:t>Lucas                                      Ochoa  y  López </a:t>
          </a:r>
          <a:r>
            <a:rPr lang="es-CO" sz="2000" dirty="0" err="1" smtClean="0"/>
            <a:t>Alday</a:t>
          </a:r>
          <a:endParaRPr lang="es-CO" sz="2000" dirty="0"/>
        </a:p>
      </dgm:t>
    </dgm:pt>
    <dgm:pt modelId="{5A842245-E765-4DDC-90FC-555EC6F2C812}" type="sibTrans" cxnId="{590AEA45-07DA-483A-ABE1-B90CD4E71962}">
      <dgm:prSet/>
      <dgm:spPr/>
      <dgm:t>
        <a:bodyPr/>
        <a:lstStyle/>
        <a:p>
          <a:endParaRPr lang="es-CO"/>
        </a:p>
      </dgm:t>
    </dgm:pt>
    <dgm:pt modelId="{88A2C647-5FC2-4445-8A88-4C3E65FD7F54}" type="parTrans" cxnId="{590AEA45-07DA-483A-ABE1-B90CD4E71962}">
      <dgm:prSet/>
      <dgm:spPr/>
      <dgm:t>
        <a:bodyPr/>
        <a:lstStyle/>
        <a:p>
          <a:endParaRPr lang="es-CO"/>
        </a:p>
      </dgm:t>
    </dgm:pt>
    <dgm:pt modelId="{AF999A27-108E-4159-BE80-8CFEE3D74D80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b="0" i="1" dirty="0" smtClean="0"/>
            <a:t>José Nicolás Ochoa  Zapata</a:t>
          </a:r>
        </a:p>
        <a:p>
          <a:r>
            <a:rPr lang="es-CO" sz="1800" b="0" i="1" dirty="0" smtClean="0"/>
            <a:t> - Tatarabuelo de Concepción y Petronila Ochoa Estrada - (1 De 16)</a:t>
          </a:r>
          <a:endParaRPr lang="es-CO" sz="1800" b="0" i="1" dirty="0"/>
        </a:p>
      </dgm:t>
    </dgm:pt>
    <dgm:pt modelId="{3FFE8D81-D257-45FC-84AC-2F417A7CC8E0}" type="sibTrans" cxnId="{E2DC8629-FA28-4123-929B-32212C0AB4B2}">
      <dgm:prSet/>
      <dgm:spPr/>
      <dgm:t>
        <a:bodyPr/>
        <a:lstStyle/>
        <a:p>
          <a:endParaRPr lang="es-CO"/>
        </a:p>
      </dgm:t>
    </dgm:pt>
    <dgm:pt modelId="{403C1AF7-EC1D-492E-9385-71579D4BF363}" type="parTrans" cxnId="{E2DC8629-FA28-4123-929B-32212C0AB4B2}">
      <dgm:prSet/>
      <dgm:spPr/>
      <dgm:t>
        <a:bodyPr/>
        <a:lstStyle/>
        <a:p>
          <a:endParaRPr lang="es-CO"/>
        </a:p>
      </dgm:t>
    </dgm:pt>
    <dgm:pt modelId="{91E55549-B4CC-4A7E-A36F-D0FE417398C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="0" dirty="0" smtClean="0">
              <a:solidFill>
                <a:schemeClr val="tx1"/>
              </a:solidFill>
            </a:rPr>
            <a:t>Pedro                De La Serna Palacio</a:t>
          </a:r>
          <a:endParaRPr lang="es-CO" sz="1400" b="0" dirty="0">
            <a:solidFill>
              <a:schemeClr val="tx1"/>
            </a:solidFill>
          </a:endParaRPr>
        </a:p>
      </dgm:t>
    </dgm:pt>
    <dgm:pt modelId="{B409846D-CA73-4B77-B790-A58FC106C504}" type="parTrans" cxnId="{DD9D84A1-FAFC-41D0-8A5E-BA5415F08BD9}">
      <dgm:prSet/>
      <dgm:spPr/>
      <dgm:t>
        <a:bodyPr/>
        <a:lstStyle/>
        <a:p>
          <a:endParaRPr lang="es-CO"/>
        </a:p>
      </dgm:t>
    </dgm:pt>
    <dgm:pt modelId="{75503D03-7919-404D-B919-6365CCBC0E0F}" type="sibTrans" cxnId="{DD9D84A1-FAFC-41D0-8A5E-BA5415F08BD9}">
      <dgm:prSet/>
      <dgm:spPr/>
      <dgm:t>
        <a:bodyPr/>
        <a:lstStyle/>
        <a:p>
          <a:endParaRPr lang="es-CO"/>
        </a:p>
      </dgm:t>
    </dgm:pt>
    <dgm:pt modelId="{97051991-427C-4F13-AEBD-FB7BBBC48DE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Andrea Vásquez Espinosa              </a:t>
          </a:r>
          <a:r>
            <a:rPr lang="es-CO" sz="1200" dirty="0" smtClean="0">
              <a:sym typeface="Wingdings" pitchFamily="2" charset="2"/>
            </a:rPr>
            <a:t> 6</a:t>
          </a:r>
          <a:endParaRPr lang="es-CO" sz="1200" dirty="0"/>
        </a:p>
      </dgm:t>
    </dgm:pt>
    <dgm:pt modelId="{ECF1E3C6-024A-4242-97A0-C6DB10ADE325}" type="parTrans" cxnId="{A97FCF1A-08C6-4D4B-9B93-8F02031C910B}">
      <dgm:prSet/>
      <dgm:spPr/>
      <dgm:t>
        <a:bodyPr/>
        <a:lstStyle/>
        <a:p>
          <a:endParaRPr lang="es-CO"/>
        </a:p>
      </dgm:t>
    </dgm:pt>
    <dgm:pt modelId="{5B51E659-C7FC-4E75-AE37-7C687140194B}" type="sibTrans" cxnId="{A97FCF1A-08C6-4D4B-9B93-8F02031C910B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807FE86-1840-4400-BC54-BE17327678C8}" type="pres">
      <dgm:prSet presAssocID="{AF999A27-108E-4159-BE80-8CFEE3D74D80}" presName="vertOne" presStyleCnt="0"/>
      <dgm:spPr/>
    </dgm:pt>
    <dgm:pt modelId="{F46FF331-AC3C-42A4-B302-D4F267FD3C46}" type="pres">
      <dgm:prSet presAssocID="{AF999A27-108E-4159-BE80-8CFEE3D74D80}" presName="txOne" presStyleLbl="node0" presStyleIdx="0" presStyleCnt="1" custScaleY="106046" custLinFactNeighborX="-420" custLinFactNeighborY="7999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17D8D73-65CB-46D3-8AE6-46E1D615D2D8}" type="pres">
      <dgm:prSet presAssocID="{AF999A27-108E-4159-BE80-8CFEE3D74D80}" presName="parTransOne" presStyleCnt="0"/>
      <dgm:spPr/>
    </dgm:pt>
    <dgm:pt modelId="{27B3484B-E079-4A62-BE67-18BCBB3F094A}" type="pres">
      <dgm:prSet presAssocID="{AF999A27-108E-4159-BE80-8CFEE3D74D80}" presName="horzOne" presStyleCnt="0"/>
      <dgm:spPr/>
    </dgm:pt>
    <dgm:pt modelId="{353A8D48-D5C4-424C-AD3F-BAB21D0D840C}" type="pres">
      <dgm:prSet presAssocID="{253D53A2-6341-495D-8663-D273FFBD0A42}" presName="vertTwo" presStyleCnt="0"/>
      <dgm:spPr/>
    </dgm:pt>
    <dgm:pt modelId="{31A2B716-B375-4B5F-9FB8-ACD44FA953B2}" type="pres">
      <dgm:prSet presAssocID="{253D53A2-6341-495D-8663-D273FFBD0A42}" presName="txTwo" presStyleLbl="node2" presStyleIdx="0" presStyleCnt="2" custScaleX="26860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02F2DB7-D2F4-4DE4-A23C-3314B7B06B9F}" type="pres">
      <dgm:prSet presAssocID="{253D53A2-6341-495D-8663-D273FFBD0A42}" presName="horzTwo" presStyleCnt="0"/>
      <dgm:spPr/>
    </dgm:pt>
    <dgm:pt modelId="{89C1F545-3710-4AB5-B8F8-91C1C625F001}" type="pres">
      <dgm:prSet presAssocID="{5A842245-E765-4DDC-90FC-555EC6F2C812}" presName="sibSpaceTwo" presStyleCnt="0"/>
      <dgm:spPr/>
    </dgm:pt>
    <dgm:pt modelId="{CFF5EE0E-ED68-4E2F-96A2-A347BEC04F73}" type="pres">
      <dgm:prSet presAssocID="{E0DC655E-66E8-4443-AE28-8D99D1F2DACA}" presName="vertTwo" presStyleCnt="0"/>
      <dgm:spPr/>
    </dgm:pt>
    <dgm:pt modelId="{69598B2A-2D58-48D5-AED7-ED3D75872D6C}" type="pres">
      <dgm:prSet presAssocID="{E0DC655E-66E8-4443-AE28-8D99D1F2DACA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34E4507-3A02-4A4D-A738-3288ED4C1572}" type="pres">
      <dgm:prSet presAssocID="{E0DC655E-66E8-4443-AE28-8D99D1F2DACA}" presName="parTransTwo" presStyleCnt="0"/>
      <dgm:spPr/>
    </dgm:pt>
    <dgm:pt modelId="{20926130-21FF-4A27-9610-15AD333A9609}" type="pres">
      <dgm:prSet presAssocID="{E0DC655E-66E8-4443-AE28-8D99D1F2DACA}" presName="horzTwo" presStyleCnt="0"/>
      <dgm:spPr/>
    </dgm:pt>
    <dgm:pt modelId="{114B5740-CEFB-4B1C-8A3D-A14941008578}" type="pres">
      <dgm:prSet presAssocID="{A5A0439B-9DF9-44BE-9726-CB54ED9BCAA6}" presName="vertThree" presStyleCnt="0"/>
      <dgm:spPr/>
    </dgm:pt>
    <dgm:pt modelId="{F53785FE-8F77-411A-A643-FF3C7BE6288B}" type="pres">
      <dgm:prSet presAssocID="{A5A0439B-9DF9-44BE-9726-CB54ED9BCAA6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C4CBADF-F8C9-444C-ADE7-532071717C02}" type="pres">
      <dgm:prSet presAssocID="{A5A0439B-9DF9-44BE-9726-CB54ED9BCAA6}" presName="parTransThree" presStyleCnt="0"/>
      <dgm:spPr/>
    </dgm:pt>
    <dgm:pt modelId="{2ED85E9A-BFD0-4A59-9FC8-C95AE71E6BD3}" type="pres">
      <dgm:prSet presAssocID="{A5A0439B-9DF9-44BE-9726-CB54ED9BCAA6}" presName="horzThree" presStyleCnt="0"/>
      <dgm:spPr/>
    </dgm:pt>
    <dgm:pt modelId="{F3F320FE-2A44-496A-BC2D-402D755D5B38}" type="pres">
      <dgm:prSet presAssocID="{807510D7-03E3-4485-AA5F-D96F48A22D85}" presName="vertFour" presStyleCnt="0">
        <dgm:presLayoutVars>
          <dgm:chPref val="3"/>
        </dgm:presLayoutVars>
      </dgm:prSet>
      <dgm:spPr/>
    </dgm:pt>
    <dgm:pt modelId="{9D81E926-361C-4EFC-AE1B-9672ADDDDFEF}" type="pres">
      <dgm:prSet presAssocID="{807510D7-03E3-4485-AA5F-D96F48A22D85}" presName="txFour" presStyleLbl="node4" presStyleIdx="0" presStyleCnt="4" custLinFactNeighborX="-1293" custLinFactNeighborY="-136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AAFBF3A-9BE3-4D29-9995-CE1D9AC352D6}" type="pres">
      <dgm:prSet presAssocID="{807510D7-03E3-4485-AA5F-D96F48A22D85}" presName="horzFour" presStyleCnt="0"/>
      <dgm:spPr/>
    </dgm:pt>
    <dgm:pt modelId="{D5893246-60D0-4C7A-9430-5EA7E4723C9A}" type="pres">
      <dgm:prSet presAssocID="{D150D15C-0FEC-4EAA-AD92-82CAD8142DA8}" presName="sibSpaceFour" presStyleCnt="0"/>
      <dgm:spPr/>
    </dgm:pt>
    <dgm:pt modelId="{F699770D-CB24-4F87-98F8-F067FAA726B6}" type="pres">
      <dgm:prSet presAssocID="{8FB66204-E51C-4CD8-865F-B82776D0537F}" presName="vertFour" presStyleCnt="0">
        <dgm:presLayoutVars>
          <dgm:chPref val="3"/>
        </dgm:presLayoutVars>
      </dgm:prSet>
      <dgm:spPr/>
    </dgm:pt>
    <dgm:pt modelId="{D868CF27-596A-4A83-B8A3-A27951C2D97E}" type="pres">
      <dgm:prSet presAssocID="{8FB66204-E51C-4CD8-865F-B82776D0537F}" presName="txFour" presStyleLbl="node4" presStyleIdx="1" presStyleCnt="4" custScaleX="95114" custLinFactNeighborX="-1698" custLinFactNeighborY="-136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0689A0B-27C6-47BA-BE49-E21306954BF4}" type="pres">
      <dgm:prSet presAssocID="{8FB66204-E51C-4CD8-865F-B82776D0537F}" presName="horzFour" presStyleCnt="0"/>
      <dgm:spPr/>
    </dgm:pt>
    <dgm:pt modelId="{AC7BA89D-308D-4299-85F7-F34AACBCF9E8}" type="pres">
      <dgm:prSet presAssocID="{A5FC7D51-CE44-477D-A9B4-1EEBA1413B6C}" presName="sibSpaceThree" presStyleCnt="0"/>
      <dgm:spPr/>
    </dgm:pt>
    <dgm:pt modelId="{F27E6456-DDC7-4D18-845D-43F1AB75E247}" type="pres">
      <dgm:prSet presAssocID="{F040CA3D-F0CB-45F8-A7A8-99E8444C9BAE}" presName="vertThree" presStyleCnt="0"/>
      <dgm:spPr/>
    </dgm:pt>
    <dgm:pt modelId="{2F2D33A4-48FD-4899-A91B-15AB379F2BA2}" type="pres">
      <dgm:prSet presAssocID="{F040CA3D-F0CB-45F8-A7A8-99E8444C9BAE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7782BCC-CD89-444C-BA39-8AE7F7263D7C}" type="pres">
      <dgm:prSet presAssocID="{F040CA3D-F0CB-45F8-A7A8-99E8444C9BAE}" presName="parTransThree" presStyleCnt="0"/>
      <dgm:spPr/>
    </dgm:pt>
    <dgm:pt modelId="{CBA53981-AD57-4F19-8410-DE79DD07196F}" type="pres">
      <dgm:prSet presAssocID="{F040CA3D-F0CB-45F8-A7A8-99E8444C9BAE}" presName="horzThree" presStyleCnt="0"/>
      <dgm:spPr/>
    </dgm:pt>
    <dgm:pt modelId="{C03DC565-5DFC-471B-8BBA-BC1B944247A3}" type="pres">
      <dgm:prSet presAssocID="{91E55549-B4CC-4A7E-A36F-D0FE417398C1}" presName="vertFour" presStyleCnt="0">
        <dgm:presLayoutVars>
          <dgm:chPref val="3"/>
        </dgm:presLayoutVars>
      </dgm:prSet>
      <dgm:spPr/>
    </dgm:pt>
    <dgm:pt modelId="{B6939286-2506-4E0E-B22F-E7D9E0E1DC60}" type="pres">
      <dgm:prSet presAssocID="{91E55549-B4CC-4A7E-A36F-D0FE417398C1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F10E66C-F95C-4AAE-BCAA-788A37BE6D92}" type="pres">
      <dgm:prSet presAssocID="{91E55549-B4CC-4A7E-A36F-D0FE417398C1}" presName="horzFour" presStyleCnt="0"/>
      <dgm:spPr/>
    </dgm:pt>
    <dgm:pt modelId="{C877CCC5-9E47-4C82-A6EF-AC53E24E382F}" type="pres">
      <dgm:prSet presAssocID="{75503D03-7919-404D-B919-6365CCBC0E0F}" presName="sibSpaceFour" presStyleCnt="0"/>
      <dgm:spPr/>
    </dgm:pt>
    <dgm:pt modelId="{BD9E0F80-57E1-45F2-8CC3-21E23BACB8BF}" type="pres">
      <dgm:prSet presAssocID="{97051991-427C-4F13-AEBD-FB7BBBC48DE3}" presName="vertFour" presStyleCnt="0">
        <dgm:presLayoutVars>
          <dgm:chPref val="3"/>
        </dgm:presLayoutVars>
      </dgm:prSet>
      <dgm:spPr/>
    </dgm:pt>
    <dgm:pt modelId="{BC21D3A3-4265-4916-8AA6-6FD2D333C816}" type="pres">
      <dgm:prSet presAssocID="{97051991-427C-4F13-AEBD-FB7BBBC48DE3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A59D06D-7326-4ED6-A4FC-39CB0ED76D4B}" type="pres">
      <dgm:prSet presAssocID="{97051991-427C-4F13-AEBD-FB7BBBC48DE3}" presName="horzFour" presStyleCnt="0"/>
      <dgm:spPr/>
    </dgm:pt>
  </dgm:ptLst>
  <dgm:cxnLst>
    <dgm:cxn modelId="{3ED81DB3-5CA6-448B-B328-D294DADE7BAD}" srcId="{A5A0439B-9DF9-44BE-9726-CB54ED9BCAA6}" destId="{807510D7-03E3-4485-AA5F-D96F48A22D85}" srcOrd="0" destOrd="0" parTransId="{98337006-82E0-4AF4-B98F-421F59FA9F3C}" sibTransId="{D150D15C-0FEC-4EAA-AD92-82CAD8142DA8}"/>
    <dgm:cxn modelId="{1122B9DE-5A98-48B2-B61B-50AFE92A5B06}" srcId="{A5A0439B-9DF9-44BE-9726-CB54ED9BCAA6}" destId="{8FB66204-E51C-4CD8-865F-B82776D0537F}" srcOrd="1" destOrd="0" parTransId="{8FC3EB04-99BB-4930-B477-69A962573B39}" sibTransId="{D7A20F7F-57F9-4CFE-BC52-A442A7941841}"/>
    <dgm:cxn modelId="{499980F1-730E-4286-A67E-6988478C7EAE}" type="presOf" srcId="{8FB66204-E51C-4CD8-865F-B82776D0537F}" destId="{D868CF27-596A-4A83-B8A3-A27951C2D97E}" srcOrd="0" destOrd="0" presId="urn:microsoft.com/office/officeart/2005/8/layout/hierarchy4"/>
    <dgm:cxn modelId="{E4FC89AC-8334-4B10-98E4-70B03B445F1D}" type="presOf" srcId="{807510D7-03E3-4485-AA5F-D96F48A22D85}" destId="{9D81E926-361C-4EFC-AE1B-9672ADDDDFEF}" srcOrd="0" destOrd="0" presId="urn:microsoft.com/office/officeart/2005/8/layout/hierarchy4"/>
    <dgm:cxn modelId="{590AEA45-07DA-483A-ABE1-B90CD4E71962}" srcId="{AF999A27-108E-4159-BE80-8CFEE3D74D80}" destId="{253D53A2-6341-495D-8663-D273FFBD0A42}" srcOrd="0" destOrd="0" parTransId="{88A2C647-5FC2-4445-8A88-4C3E65FD7F54}" sibTransId="{5A842245-E765-4DDC-90FC-555EC6F2C812}"/>
    <dgm:cxn modelId="{296DCB7A-AA53-4FC2-99C4-1ED9131783F9}" type="presOf" srcId="{A5A0439B-9DF9-44BE-9726-CB54ED9BCAA6}" destId="{F53785FE-8F77-411A-A643-FF3C7BE6288B}" srcOrd="0" destOrd="0" presId="urn:microsoft.com/office/officeart/2005/8/layout/hierarchy4"/>
    <dgm:cxn modelId="{AE3A8C4E-41BF-4570-BBD0-485AB7ADAEAB}" type="presOf" srcId="{F040CA3D-F0CB-45F8-A7A8-99E8444C9BAE}" destId="{2F2D33A4-48FD-4899-A91B-15AB379F2BA2}" srcOrd="0" destOrd="0" presId="urn:microsoft.com/office/officeart/2005/8/layout/hierarchy4"/>
    <dgm:cxn modelId="{A91D6D1A-BFEC-4F83-A707-E324346A6E79}" srcId="{E0DC655E-66E8-4443-AE28-8D99D1F2DACA}" destId="{A5A0439B-9DF9-44BE-9726-CB54ED9BCAA6}" srcOrd="0" destOrd="0" parTransId="{D3D2AC93-0C44-40F4-A71C-452BBF6293C0}" sibTransId="{A5FC7D51-CE44-477D-A9B4-1EEBA1413B6C}"/>
    <dgm:cxn modelId="{0F656B16-8F36-4E18-966A-370754618E46}" type="presOf" srcId="{E0DC655E-66E8-4443-AE28-8D99D1F2DACA}" destId="{69598B2A-2D58-48D5-AED7-ED3D75872D6C}" srcOrd="0" destOrd="0" presId="urn:microsoft.com/office/officeart/2005/8/layout/hierarchy4"/>
    <dgm:cxn modelId="{A11F9A98-2B39-47BA-9DE3-1FB38A2864AB}" type="presOf" srcId="{10ED40AF-DFB1-4943-B6DB-2A904FAA918A}" destId="{E75BF49A-0BBD-418B-A465-D5C73CDDC862}" srcOrd="0" destOrd="0" presId="urn:microsoft.com/office/officeart/2005/8/layout/hierarchy4"/>
    <dgm:cxn modelId="{DF3ED64D-EF99-4D05-B263-C41E817145E3}" type="presOf" srcId="{AF999A27-108E-4159-BE80-8CFEE3D74D80}" destId="{F46FF331-AC3C-42A4-B302-D4F267FD3C46}" srcOrd="0" destOrd="0" presId="urn:microsoft.com/office/officeart/2005/8/layout/hierarchy4"/>
    <dgm:cxn modelId="{F2C9849C-C4D7-41F0-927A-4811463D50BB}" srcId="{AF999A27-108E-4159-BE80-8CFEE3D74D80}" destId="{E0DC655E-66E8-4443-AE28-8D99D1F2DACA}" srcOrd="1" destOrd="0" parTransId="{D0EADE4D-67A6-4DC4-A164-94CD0B19A387}" sibTransId="{7DA61904-AC94-436B-8190-5BBFB0B7D86A}"/>
    <dgm:cxn modelId="{E2DC8629-FA28-4123-929B-32212C0AB4B2}" srcId="{10ED40AF-DFB1-4943-B6DB-2A904FAA918A}" destId="{AF999A27-108E-4159-BE80-8CFEE3D74D80}" srcOrd="0" destOrd="0" parTransId="{403C1AF7-EC1D-492E-9385-71579D4BF363}" sibTransId="{3FFE8D81-D257-45FC-84AC-2F417A7CC8E0}"/>
    <dgm:cxn modelId="{FC03425A-8966-4BB8-843F-D5F9EA314076}" srcId="{E0DC655E-66E8-4443-AE28-8D99D1F2DACA}" destId="{F040CA3D-F0CB-45F8-A7A8-99E8444C9BAE}" srcOrd="1" destOrd="0" parTransId="{07B846D4-FCF3-4D45-AC1C-A11DDDDF4906}" sibTransId="{E42F5556-E59A-4477-BFF5-B6C96C585844}"/>
    <dgm:cxn modelId="{A97FCF1A-08C6-4D4B-9B93-8F02031C910B}" srcId="{F040CA3D-F0CB-45F8-A7A8-99E8444C9BAE}" destId="{97051991-427C-4F13-AEBD-FB7BBBC48DE3}" srcOrd="1" destOrd="0" parTransId="{ECF1E3C6-024A-4242-97A0-C6DB10ADE325}" sibTransId="{5B51E659-C7FC-4E75-AE37-7C687140194B}"/>
    <dgm:cxn modelId="{E8EA9375-49F1-4127-A527-393EF5DC030E}" type="presOf" srcId="{97051991-427C-4F13-AEBD-FB7BBBC48DE3}" destId="{BC21D3A3-4265-4916-8AA6-6FD2D333C816}" srcOrd="0" destOrd="0" presId="urn:microsoft.com/office/officeart/2005/8/layout/hierarchy4"/>
    <dgm:cxn modelId="{F0E4FDB1-B462-43F2-AE25-53F9BB89559C}" type="presOf" srcId="{91E55549-B4CC-4A7E-A36F-D0FE417398C1}" destId="{B6939286-2506-4E0E-B22F-E7D9E0E1DC60}" srcOrd="0" destOrd="0" presId="urn:microsoft.com/office/officeart/2005/8/layout/hierarchy4"/>
    <dgm:cxn modelId="{7F8A2D68-9616-4E5E-BDDB-4CA95C2F73CC}" type="presOf" srcId="{253D53A2-6341-495D-8663-D273FFBD0A42}" destId="{31A2B716-B375-4B5F-9FB8-ACD44FA953B2}" srcOrd="0" destOrd="0" presId="urn:microsoft.com/office/officeart/2005/8/layout/hierarchy4"/>
    <dgm:cxn modelId="{DD9D84A1-FAFC-41D0-8A5E-BA5415F08BD9}" srcId="{F040CA3D-F0CB-45F8-A7A8-99E8444C9BAE}" destId="{91E55549-B4CC-4A7E-A36F-D0FE417398C1}" srcOrd="0" destOrd="0" parTransId="{B409846D-CA73-4B77-B790-A58FC106C504}" sibTransId="{75503D03-7919-404D-B919-6365CCBC0E0F}"/>
    <dgm:cxn modelId="{B45DAE1D-8803-4718-AAEB-C81DB8D5E83E}" type="presParOf" srcId="{E75BF49A-0BBD-418B-A465-D5C73CDDC862}" destId="{E807FE86-1840-4400-BC54-BE17327678C8}" srcOrd="0" destOrd="0" presId="urn:microsoft.com/office/officeart/2005/8/layout/hierarchy4"/>
    <dgm:cxn modelId="{38B2C25C-E19F-4F4A-8452-886BC5E794AA}" type="presParOf" srcId="{E807FE86-1840-4400-BC54-BE17327678C8}" destId="{F46FF331-AC3C-42A4-B302-D4F267FD3C46}" srcOrd="0" destOrd="0" presId="urn:microsoft.com/office/officeart/2005/8/layout/hierarchy4"/>
    <dgm:cxn modelId="{42E7B34A-165B-48B3-8D06-9B8953072B04}" type="presParOf" srcId="{E807FE86-1840-4400-BC54-BE17327678C8}" destId="{717D8D73-65CB-46D3-8AE6-46E1D615D2D8}" srcOrd="1" destOrd="0" presId="urn:microsoft.com/office/officeart/2005/8/layout/hierarchy4"/>
    <dgm:cxn modelId="{10EF13C0-6CA9-4BB2-B850-BF724EA9A199}" type="presParOf" srcId="{E807FE86-1840-4400-BC54-BE17327678C8}" destId="{27B3484B-E079-4A62-BE67-18BCBB3F094A}" srcOrd="2" destOrd="0" presId="urn:microsoft.com/office/officeart/2005/8/layout/hierarchy4"/>
    <dgm:cxn modelId="{CFB5E5DD-ED69-4373-ADCE-7FE15F6B7B68}" type="presParOf" srcId="{27B3484B-E079-4A62-BE67-18BCBB3F094A}" destId="{353A8D48-D5C4-424C-AD3F-BAB21D0D840C}" srcOrd="0" destOrd="0" presId="urn:microsoft.com/office/officeart/2005/8/layout/hierarchy4"/>
    <dgm:cxn modelId="{6B4895B7-A689-48CE-84D8-473C61612E08}" type="presParOf" srcId="{353A8D48-D5C4-424C-AD3F-BAB21D0D840C}" destId="{31A2B716-B375-4B5F-9FB8-ACD44FA953B2}" srcOrd="0" destOrd="0" presId="urn:microsoft.com/office/officeart/2005/8/layout/hierarchy4"/>
    <dgm:cxn modelId="{01FEC139-9876-4826-9058-565FC1379B14}" type="presParOf" srcId="{353A8D48-D5C4-424C-AD3F-BAB21D0D840C}" destId="{002F2DB7-D2F4-4DE4-A23C-3314B7B06B9F}" srcOrd="1" destOrd="0" presId="urn:microsoft.com/office/officeart/2005/8/layout/hierarchy4"/>
    <dgm:cxn modelId="{0EADF7C5-B96B-442E-8279-2E832E603C91}" type="presParOf" srcId="{27B3484B-E079-4A62-BE67-18BCBB3F094A}" destId="{89C1F545-3710-4AB5-B8F8-91C1C625F001}" srcOrd="1" destOrd="0" presId="urn:microsoft.com/office/officeart/2005/8/layout/hierarchy4"/>
    <dgm:cxn modelId="{5455EC7F-5416-4725-8940-9DD372F4211C}" type="presParOf" srcId="{27B3484B-E079-4A62-BE67-18BCBB3F094A}" destId="{CFF5EE0E-ED68-4E2F-96A2-A347BEC04F73}" srcOrd="2" destOrd="0" presId="urn:microsoft.com/office/officeart/2005/8/layout/hierarchy4"/>
    <dgm:cxn modelId="{1E4779A5-410A-413A-8C46-123D4E6BE5DE}" type="presParOf" srcId="{CFF5EE0E-ED68-4E2F-96A2-A347BEC04F73}" destId="{69598B2A-2D58-48D5-AED7-ED3D75872D6C}" srcOrd="0" destOrd="0" presId="urn:microsoft.com/office/officeart/2005/8/layout/hierarchy4"/>
    <dgm:cxn modelId="{3856E527-9083-407D-B5E5-7068D14E1375}" type="presParOf" srcId="{CFF5EE0E-ED68-4E2F-96A2-A347BEC04F73}" destId="{D34E4507-3A02-4A4D-A738-3288ED4C1572}" srcOrd="1" destOrd="0" presId="urn:microsoft.com/office/officeart/2005/8/layout/hierarchy4"/>
    <dgm:cxn modelId="{0037DA88-A9D7-4541-A1A9-BEEBE31B816B}" type="presParOf" srcId="{CFF5EE0E-ED68-4E2F-96A2-A347BEC04F73}" destId="{20926130-21FF-4A27-9610-15AD333A9609}" srcOrd="2" destOrd="0" presId="urn:microsoft.com/office/officeart/2005/8/layout/hierarchy4"/>
    <dgm:cxn modelId="{E7098A8F-B005-47E2-A933-476F4E0E28C9}" type="presParOf" srcId="{20926130-21FF-4A27-9610-15AD333A9609}" destId="{114B5740-CEFB-4B1C-8A3D-A14941008578}" srcOrd="0" destOrd="0" presId="urn:microsoft.com/office/officeart/2005/8/layout/hierarchy4"/>
    <dgm:cxn modelId="{EC439993-BFD7-4DC3-BF0B-792BF35AECA7}" type="presParOf" srcId="{114B5740-CEFB-4B1C-8A3D-A14941008578}" destId="{F53785FE-8F77-411A-A643-FF3C7BE6288B}" srcOrd="0" destOrd="0" presId="urn:microsoft.com/office/officeart/2005/8/layout/hierarchy4"/>
    <dgm:cxn modelId="{67147E96-95E8-429D-A4C1-128AC6C8D80F}" type="presParOf" srcId="{114B5740-CEFB-4B1C-8A3D-A14941008578}" destId="{BC4CBADF-F8C9-444C-ADE7-532071717C02}" srcOrd="1" destOrd="0" presId="urn:microsoft.com/office/officeart/2005/8/layout/hierarchy4"/>
    <dgm:cxn modelId="{3E48A181-20BB-4544-A48C-AA8311998165}" type="presParOf" srcId="{114B5740-CEFB-4B1C-8A3D-A14941008578}" destId="{2ED85E9A-BFD0-4A59-9FC8-C95AE71E6BD3}" srcOrd="2" destOrd="0" presId="urn:microsoft.com/office/officeart/2005/8/layout/hierarchy4"/>
    <dgm:cxn modelId="{930B54C5-EAD9-470A-887F-F9CD3B5F2EBD}" type="presParOf" srcId="{2ED85E9A-BFD0-4A59-9FC8-C95AE71E6BD3}" destId="{F3F320FE-2A44-496A-BC2D-402D755D5B38}" srcOrd="0" destOrd="0" presId="urn:microsoft.com/office/officeart/2005/8/layout/hierarchy4"/>
    <dgm:cxn modelId="{331C88A4-F9ED-4519-8339-0D47417D8E8E}" type="presParOf" srcId="{F3F320FE-2A44-496A-BC2D-402D755D5B38}" destId="{9D81E926-361C-4EFC-AE1B-9672ADDDDFEF}" srcOrd="0" destOrd="0" presId="urn:microsoft.com/office/officeart/2005/8/layout/hierarchy4"/>
    <dgm:cxn modelId="{DE1D59FF-54B9-4D2A-971C-AC2744EABB6A}" type="presParOf" srcId="{F3F320FE-2A44-496A-BC2D-402D755D5B38}" destId="{5AAFBF3A-9BE3-4D29-9995-CE1D9AC352D6}" srcOrd="1" destOrd="0" presId="urn:microsoft.com/office/officeart/2005/8/layout/hierarchy4"/>
    <dgm:cxn modelId="{E5B1A9BF-D9D9-4EC1-85D8-38BE64148206}" type="presParOf" srcId="{2ED85E9A-BFD0-4A59-9FC8-C95AE71E6BD3}" destId="{D5893246-60D0-4C7A-9430-5EA7E4723C9A}" srcOrd="1" destOrd="0" presId="urn:microsoft.com/office/officeart/2005/8/layout/hierarchy4"/>
    <dgm:cxn modelId="{50E53076-A6CD-4C1B-9CA4-B3D13F19ACC9}" type="presParOf" srcId="{2ED85E9A-BFD0-4A59-9FC8-C95AE71E6BD3}" destId="{F699770D-CB24-4F87-98F8-F067FAA726B6}" srcOrd="2" destOrd="0" presId="urn:microsoft.com/office/officeart/2005/8/layout/hierarchy4"/>
    <dgm:cxn modelId="{7A5437EF-56FE-4AA4-A17E-F3984E3A7975}" type="presParOf" srcId="{F699770D-CB24-4F87-98F8-F067FAA726B6}" destId="{D868CF27-596A-4A83-B8A3-A27951C2D97E}" srcOrd="0" destOrd="0" presId="urn:microsoft.com/office/officeart/2005/8/layout/hierarchy4"/>
    <dgm:cxn modelId="{AD1316C2-2713-440E-8771-DA5B0D5FDCF1}" type="presParOf" srcId="{F699770D-CB24-4F87-98F8-F067FAA726B6}" destId="{30689A0B-27C6-47BA-BE49-E21306954BF4}" srcOrd="1" destOrd="0" presId="urn:microsoft.com/office/officeart/2005/8/layout/hierarchy4"/>
    <dgm:cxn modelId="{18E8967E-1EF2-4A26-BF3B-6DD42652C4C8}" type="presParOf" srcId="{20926130-21FF-4A27-9610-15AD333A9609}" destId="{AC7BA89D-308D-4299-85F7-F34AACBCF9E8}" srcOrd="1" destOrd="0" presId="urn:microsoft.com/office/officeart/2005/8/layout/hierarchy4"/>
    <dgm:cxn modelId="{CB79C7E7-4D5A-4FA8-A12E-701AB93B3D89}" type="presParOf" srcId="{20926130-21FF-4A27-9610-15AD333A9609}" destId="{F27E6456-DDC7-4D18-845D-43F1AB75E247}" srcOrd="2" destOrd="0" presId="urn:microsoft.com/office/officeart/2005/8/layout/hierarchy4"/>
    <dgm:cxn modelId="{EC0B68DB-FA1A-4956-94BC-7C499457DB0C}" type="presParOf" srcId="{F27E6456-DDC7-4D18-845D-43F1AB75E247}" destId="{2F2D33A4-48FD-4899-A91B-15AB379F2BA2}" srcOrd="0" destOrd="0" presId="urn:microsoft.com/office/officeart/2005/8/layout/hierarchy4"/>
    <dgm:cxn modelId="{A00967A7-6393-45A3-9FD5-901DF7424BFD}" type="presParOf" srcId="{F27E6456-DDC7-4D18-845D-43F1AB75E247}" destId="{C7782BCC-CD89-444C-BA39-8AE7F7263D7C}" srcOrd="1" destOrd="0" presId="urn:microsoft.com/office/officeart/2005/8/layout/hierarchy4"/>
    <dgm:cxn modelId="{8A6DB54E-F211-4CD2-894E-E362ACD5CACD}" type="presParOf" srcId="{F27E6456-DDC7-4D18-845D-43F1AB75E247}" destId="{CBA53981-AD57-4F19-8410-DE79DD07196F}" srcOrd="2" destOrd="0" presId="urn:microsoft.com/office/officeart/2005/8/layout/hierarchy4"/>
    <dgm:cxn modelId="{81C24CE4-CF91-4295-B062-C90EBD46BB20}" type="presParOf" srcId="{CBA53981-AD57-4F19-8410-DE79DD07196F}" destId="{C03DC565-5DFC-471B-8BBA-BC1B944247A3}" srcOrd="0" destOrd="0" presId="urn:microsoft.com/office/officeart/2005/8/layout/hierarchy4"/>
    <dgm:cxn modelId="{7EDFC2F8-D5D8-4200-96F4-99D83C605509}" type="presParOf" srcId="{C03DC565-5DFC-471B-8BBA-BC1B944247A3}" destId="{B6939286-2506-4E0E-B22F-E7D9E0E1DC60}" srcOrd="0" destOrd="0" presId="urn:microsoft.com/office/officeart/2005/8/layout/hierarchy4"/>
    <dgm:cxn modelId="{F8B8F280-FCF6-4B8B-BC07-6985C44312C1}" type="presParOf" srcId="{C03DC565-5DFC-471B-8BBA-BC1B944247A3}" destId="{6F10E66C-F95C-4AAE-BCAA-788A37BE6D92}" srcOrd="1" destOrd="0" presId="urn:microsoft.com/office/officeart/2005/8/layout/hierarchy4"/>
    <dgm:cxn modelId="{D761F27A-98E7-4F29-9778-AACBD1A9B5B5}" type="presParOf" srcId="{CBA53981-AD57-4F19-8410-DE79DD07196F}" destId="{C877CCC5-9E47-4C82-A6EF-AC53E24E382F}" srcOrd="1" destOrd="0" presId="urn:microsoft.com/office/officeart/2005/8/layout/hierarchy4"/>
    <dgm:cxn modelId="{8ED0AE9C-469F-4E23-9572-08CD57067603}" type="presParOf" srcId="{CBA53981-AD57-4F19-8410-DE79DD07196F}" destId="{BD9E0F80-57E1-45F2-8CC3-21E23BACB8BF}" srcOrd="2" destOrd="0" presId="urn:microsoft.com/office/officeart/2005/8/layout/hierarchy4"/>
    <dgm:cxn modelId="{E6B4F6FF-D3D5-4320-A31C-9A34D792F723}" type="presParOf" srcId="{BD9E0F80-57E1-45F2-8CC3-21E23BACB8BF}" destId="{BC21D3A3-4265-4916-8AA6-6FD2D333C816}" srcOrd="0" destOrd="0" presId="urn:microsoft.com/office/officeart/2005/8/layout/hierarchy4"/>
    <dgm:cxn modelId="{50E376B6-114B-4002-A6AA-CD95C553164B}" type="presParOf" srcId="{BD9E0F80-57E1-45F2-8CC3-21E23BACB8BF}" destId="{BA59D06D-7326-4ED6-A4FC-39CB0ED76D4B}" srcOrd="1" destOrd="0" presId="urn:microsoft.com/office/officeart/2005/8/layout/hierarchy4"/>
  </dgm:cxnLst>
  <dgm:bg/>
  <dgm:whole>
    <a:ln w="57150"/>
  </dgm:whole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40DDF1D-403B-4ADE-9CCE-443745F4BD9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Ana Ruiz De La Cámara Carvajal</a:t>
          </a:r>
          <a:endParaRPr lang="es-CO" sz="2400" i="1" dirty="0"/>
        </a:p>
      </dgm:t>
    </dgm:pt>
    <dgm:pt modelId="{61F7A5A2-B5F0-4C37-8545-73C646D448AA}" type="parTrans" cxnId="{2B897DA5-BF96-4D18-A14F-E3748FB6E020}">
      <dgm:prSet/>
      <dgm:spPr/>
      <dgm:t>
        <a:bodyPr/>
        <a:lstStyle/>
        <a:p>
          <a:endParaRPr lang="es-CO"/>
        </a:p>
      </dgm:t>
    </dgm:pt>
    <dgm:pt modelId="{586C8DD5-0CC0-4D8C-B853-E42EF6C854D4}" type="sibTrans" cxnId="{2B897DA5-BF96-4D18-A14F-E3748FB6E020}">
      <dgm:prSet/>
      <dgm:spPr/>
      <dgm:t>
        <a:bodyPr/>
        <a:lstStyle/>
        <a:p>
          <a:endParaRPr lang="es-CO"/>
        </a:p>
      </dgm:t>
    </dgm:pt>
    <dgm:pt modelId="{2719B757-C8A0-447C-A9C1-521389536A6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baseline="0" dirty="0" smtClean="0"/>
            <a:t>Diego                                          Ruiz De La Cámara</a:t>
          </a:r>
          <a:endParaRPr lang="es-CO" sz="1800" baseline="0" dirty="0"/>
        </a:p>
      </dgm:t>
    </dgm:pt>
    <dgm:pt modelId="{E1323315-13EB-4E03-B1D2-6E75EE212F86}" type="parTrans" cxnId="{73876787-8436-4302-B4DA-05A8039600C0}">
      <dgm:prSet/>
      <dgm:spPr/>
      <dgm:t>
        <a:bodyPr/>
        <a:lstStyle/>
        <a:p>
          <a:endParaRPr lang="es-CO"/>
        </a:p>
      </dgm:t>
    </dgm:pt>
    <dgm:pt modelId="{21EFF6D3-FEFD-4B8E-A760-52BAFF03831E}" type="sibTrans" cxnId="{73876787-8436-4302-B4DA-05A8039600C0}">
      <dgm:prSet/>
      <dgm:spPr/>
      <dgm:t>
        <a:bodyPr/>
        <a:lstStyle/>
        <a:p>
          <a:endParaRPr lang="es-CO"/>
        </a:p>
      </dgm:t>
    </dgm:pt>
    <dgm:pt modelId="{1BA6458F-41CF-4916-A395-D9FE1B707C3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Mencia De Carvajal Martínez</a:t>
          </a:r>
          <a:endParaRPr lang="es-CO" sz="2000" dirty="0"/>
        </a:p>
      </dgm:t>
    </dgm:pt>
    <dgm:pt modelId="{370B9618-B76C-46E9-AE74-57CF653D9762}" type="parTrans" cxnId="{BEB0EA0A-6B61-48CB-9693-EECF128CF123}">
      <dgm:prSet/>
      <dgm:spPr/>
      <dgm:t>
        <a:bodyPr/>
        <a:lstStyle/>
        <a:p>
          <a:endParaRPr lang="es-CO"/>
        </a:p>
      </dgm:t>
    </dgm:pt>
    <dgm:pt modelId="{9958C14E-9557-42F9-A62D-E87FE078CC2D}" type="sibTrans" cxnId="{BEB0EA0A-6B61-48CB-9693-EECF128CF123}">
      <dgm:prSet/>
      <dgm:spPr/>
      <dgm:t>
        <a:bodyPr/>
        <a:lstStyle/>
        <a:p>
          <a:endParaRPr lang="es-CO"/>
        </a:p>
      </dgm:t>
    </dgm:pt>
    <dgm:pt modelId="{7ECF0C56-19BB-4E52-B716-995C3C66B3C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Juan Ruiz De La Parra</a:t>
          </a:r>
          <a:endParaRPr lang="es-CO" sz="1400" dirty="0"/>
        </a:p>
      </dgm:t>
    </dgm:pt>
    <dgm:pt modelId="{3F6FB986-F817-4978-9918-AF4F48F7CA60}" type="parTrans" cxnId="{1454F2DE-500E-4B56-9185-C3123B7B02BE}">
      <dgm:prSet/>
      <dgm:spPr/>
      <dgm:t>
        <a:bodyPr/>
        <a:lstStyle/>
        <a:p>
          <a:endParaRPr lang="es-CO"/>
        </a:p>
      </dgm:t>
    </dgm:pt>
    <dgm:pt modelId="{728B2B22-DF92-42D1-87F8-780AEB26E873}" type="sibTrans" cxnId="{1454F2DE-500E-4B56-9185-C3123B7B02BE}">
      <dgm:prSet/>
      <dgm:spPr/>
      <dgm:t>
        <a:bodyPr/>
        <a:lstStyle/>
        <a:p>
          <a:endParaRPr lang="es-CO"/>
        </a:p>
      </dgm:t>
    </dgm:pt>
    <dgm:pt modelId="{F5C01440-C4E0-4522-B410-E29F010745E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Elvira Martínez De Cárdenas</a:t>
          </a:r>
          <a:endParaRPr lang="es-CO" sz="1400" dirty="0"/>
        </a:p>
      </dgm:t>
    </dgm:pt>
    <dgm:pt modelId="{20047DBE-7A86-43B5-9DE2-4DC18C77111B}" type="parTrans" cxnId="{E76CF380-EB92-4814-B56D-DC799E397441}">
      <dgm:prSet/>
      <dgm:spPr/>
      <dgm:t>
        <a:bodyPr/>
        <a:lstStyle/>
        <a:p>
          <a:endParaRPr lang="es-CO"/>
        </a:p>
      </dgm:t>
    </dgm:pt>
    <dgm:pt modelId="{C12CB3DA-FA9A-47C5-9D99-5B4206343734}" type="sibTrans" cxnId="{E76CF380-EB92-4814-B56D-DC799E397441}">
      <dgm:prSet/>
      <dgm:spPr/>
      <dgm:t>
        <a:bodyPr/>
        <a:lstStyle/>
        <a:p>
          <a:endParaRPr lang="es-CO"/>
        </a:p>
      </dgm:t>
    </dgm:pt>
    <dgm:pt modelId="{93FD0B5A-2E6C-4316-8B4B-84952C64596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Rodrigo                        Sánchez </a:t>
          </a:r>
          <a:r>
            <a:rPr lang="es-CO" sz="1600" dirty="0" err="1" smtClean="0"/>
            <a:t>Torreblanca</a:t>
          </a:r>
          <a:r>
            <a:rPr lang="es-CO" sz="1600" dirty="0" smtClean="0"/>
            <a:t> De Carvajal</a:t>
          </a:r>
          <a:endParaRPr lang="es-CO" sz="1600" dirty="0"/>
        </a:p>
      </dgm:t>
    </dgm:pt>
    <dgm:pt modelId="{2737A55F-93D0-4BE8-83AF-73A42F061881}" type="parTrans" cxnId="{8ACF0CF9-0FDB-4B21-8C5F-423F7982D0A9}">
      <dgm:prSet/>
      <dgm:spPr/>
      <dgm:t>
        <a:bodyPr/>
        <a:lstStyle/>
        <a:p>
          <a:endParaRPr lang="es-CO"/>
        </a:p>
      </dgm:t>
    </dgm:pt>
    <dgm:pt modelId="{E3721F01-557F-4073-9A0A-4DE3A69B36E1}" type="sibTrans" cxnId="{8ACF0CF9-0FDB-4B21-8C5F-423F7982D0A9}">
      <dgm:prSet/>
      <dgm:spPr/>
      <dgm:t>
        <a:bodyPr/>
        <a:lstStyle/>
        <a:p>
          <a:endParaRPr lang="es-CO"/>
        </a:p>
      </dgm:t>
    </dgm:pt>
    <dgm:pt modelId="{4874EE93-BD3F-46A7-9973-F684A80CFAE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Juana Martínez</a:t>
          </a:r>
          <a:endParaRPr lang="es-CO" sz="1800" dirty="0"/>
        </a:p>
      </dgm:t>
    </dgm:pt>
    <dgm:pt modelId="{A7CE9B24-106B-4F51-B174-993FF2F7AC39}" type="parTrans" cxnId="{616057CF-4147-41C2-8C83-7E89CCC40DC4}">
      <dgm:prSet/>
      <dgm:spPr/>
      <dgm:t>
        <a:bodyPr/>
        <a:lstStyle/>
        <a:p>
          <a:endParaRPr lang="es-CO"/>
        </a:p>
      </dgm:t>
    </dgm:pt>
    <dgm:pt modelId="{B14624CC-74EE-4413-A782-895785926F03}" type="sibTrans" cxnId="{616057CF-4147-41C2-8C83-7E89CCC40DC4}">
      <dgm:prSet/>
      <dgm:spPr/>
      <dgm:t>
        <a:bodyPr/>
        <a:lstStyle/>
        <a:p>
          <a:endParaRPr lang="es-CO"/>
        </a:p>
      </dgm:t>
    </dgm:pt>
    <dgm:pt modelId="{DCEC48FE-F476-40CB-A709-2D3A03C1DB9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Pedro                          Martín De Ávila</a:t>
          </a:r>
          <a:endParaRPr lang="es-CO" sz="1600" dirty="0"/>
        </a:p>
      </dgm:t>
    </dgm:pt>
    <dgm:pt modelId="{13D8FE76-F50E-46A7-A307-5E1D7C8392D2}" type="parTrans" cxnId="{4BC0A746-D22F-4675-8344-647D6318180C}">
      <dgm:prSet/>
      <dgm:spPr/>
      <dgm:t>
        <a:bodyPr/>
        <a:lstStyle/>
        <a:p>
          <a:endParaRPr lang="es-CO"/>
        </a:p>
      </dgm:t>
    </dgm:pt>
    <dgm:pt modelId="{CD437ACC-19B7-41B2-86C0-A63EB79CFC35}" type="sibTrans" cxnId="{4BC0A746-D22F-4675-8344-647D6318180C}">
      <dgm:prSet/>
      <dgm:spPr/>
      <dgm:t>
        <a:bodyPr/>
        <a:lstStyle/>
        <a:p>
          <a:endParaRPr lang="es-CO"/>
        </a:p>
      </dgm:t>
    </dgm:pt>
    <dgm:pt modelId="{CC2F4CDE-146B-47F7-A665-22B64D27D3D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400" dirty="0" smtClean="0"/>
            <a:t>Francisca Martínez</a:t>
          </a:r>
          <a:endParaRPr lang="es-CO" sz="1400" dirty="0"/>
        </a:p>
      </dgm:t>
    </dgm:pt>
    <dgm:pt modelId="{1324AA8E-C91D-49D9-B034-0A2045076FF9}" type="parTrans" cxnId="{7F5BAB1A-98AE-4D96-BE74-093E407636E5}">
      <dgm:prSet/>
      <dgm:spPr/>
      <dgm:t>
        <a:bodyPr/>
        <a:lstStyle/>
        <a:p>
          <a:endParaRPr lang="es-CO"/>
        </a:p>
      </dgm:t>
    </dgm:pt>
    <dgm:pt modelId="{AB357DF1-DFBA-4168-B57C-AE21CE0FE7E8}" type="sibTrans" cxnId="{7F5BAB1A-98AE-4D96-BE74-093E407636E5}">
      <dgm:prSet/>
      <dgm:spPr/>
      <dgm:t>
        <a:bodyPr/>
        <a:lstStyle/>
        <a:p>
          <a:endParaRPr lang="es-CO"/>
        </a:p>
      </dgm:t>
    </dgm:pt>
    <dgm:pt modelId="{E8FB2FF2-B836-4901-9834-C2D8DCD7152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aseline="0" dirty="0" smtClean="0"/>
            <a:t>Pedro Martín Hernández</a:t>
          </a:r>
          <a:endParaRPr lang="es-CO" sz="1600" baseline="0" dirty="0"/>
        </a:p>
      </dgm:t>
    </dgm:pt>
    <dgm:pt modelId="{1BA415F3-5FF5-4F69-A5E6-46EE3D5AB430}" type="parTrans" cxnId="{F7F4E655-1830-4EDD-BA9E-AF13888D4750}">
      <dgm:prSet/>
      <dgm:spPr/>
      <dgm:t>
        <a:bodyPr/>
        <a:lstStyle/>
        <a:p>
          <a:endParaRPr lang="es-CO"/>
        </a:p>
      </dgm:t>
    </dgm:pt>
    <dgm:pt modelId="{FDD089CC-B94F-438B-8C06-1AF6A3865A03}" type="sibTrans" cxnId="{F7F4E655-1830-4EDD-BA9E-AF13888D4750}">
      <dgm:prSet/>
      <dgm:spPr/>
      <dgm:t>
        <a:bodyPr/>
        <a:lstStyle/>
        <a:p>
          <a:endParaRPr lang="es-CO"/>
        </a:p>
      </dgm:t>
    </dgm:pt>
    <dgm:pt modelId="{6645712D-1B0E-4C5C-BCCA-BBFD49F1531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D1"/>
        </a:solidFill>
      </dgm:spPr>
      <dgm:t>
        <a:bodyPr/>
        <a:lstStyle/>
        <a:p>
          <a:r>
            <a:rPr lang="es-CO" sz="1400" baseline="0" dirty="0" smtClean="0"/>
            <a:t>N. N. 1  Indígena Chibcha</a:t>
          </a:r>
          <a:endParaRPr lang="es-CO" sz="1400" baseline="0" dirty="0"/>
        </a:p>
      </dgm:t>
    </dgm:pt>
    <dgm:pt modelId="{74BDB61B-A9F6-4145-A344-22F3562B8C24}" type="parTrans" cxnId="{CF4264A0-913F-4959-B9C8-C8688A1F6937}">
      <dgm:prSet/>
      <dgm:spPr/>
      <dgm:t>
        <a:bodyPr/>
        <a:lstStyle/>
        <a:p>
          <a:endParaRPr lang="es-CO"/>
        </a:p>
      </dgm:t>
    </dgm:pt>
    <dgm:pt modelId="{2296A9F2-8D3E-4F42-A17D-5DA6892B5117}" type="sibTrans" cxnId="{CF4264A0-913F-4959-B9C8-C8688A1F6937}">
      <dgm:prSet/>
      <dgm:spPr/>
      <dgm:t>
        <a:bodyPr/>
        <a:lstStyle/>
        <a:p>
          <a:endParaRPr lang="es-CO"/>
        </a:p>
      </dgm:t>
    </dgm:pt>
    <dgm:pt modelId="{B86CAE1D-C9D7-47E5-B69D-4B2485E81CE6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Bartolomé Sánchez </a:t>
          </a:r>
          <a:r>
            <a:rPr lang="es-CO" sz="1400" dirty="0" err="1" smtClean="0"/>
            <a:t>Torreblanca</a:t>
          </a:r>
          <a:endParaRPr lang="es-CO" sz="1400" dirty="0"/>
        </a:p>
      </dgm:t>
    </dgm:pt>
    <dgm:pt modelId="{9E8CDEE8-EE0A-48CA-8CA6-18FD2516F3F2}" type="parTrans" cxnId="{A0DE04A0-B180-466C-833A-8056806C3138}">
      <dgm:prSet/>
      <dgm:spPr/>
      <dgm:t>
        <a:bodyPr/>
        <a:lstStyle/>
        <a:p>
          <a:endParaRPr lang="es-CO"/>
        </a:p>
      </dgm:t>
    </dgm:pt>
    <dgm:pt modelId="{B24FD8E6-9225-4396-B198-7F02FF22E708}" type="sibTrans" cxnId="{A0DE04A0-B180-466C-833A-8056806C3138}">
      <dgm:prSet/>
      <dgm:spPr/>
      <dgm:t>
        <a:bodyPr/>
        <a:lstStyle/>
        <a:p>
          <a:endParaRPr lang="es-CO"/>
        </a:p>
      </dgm:t>
    </dgm:pt>
    <dgm:pt modelId="{6F767FF4-487A-418F-9264-0F20DF71BCE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Mencia De Carvajal Vásquez</a:t>
          </a:r>
          <a:endParaRPr lang="es-CO" sz="1400" dirty="0"/>
        </a:p>
      </dgm:t>
    </dgm:pt>
    <dgm:pt modelId="{B74276BB-95D9-45EA-A8AD-0805E90127A3}" type="parTrans" cxnId="{3AF3C2A2-6916-4D18-AC85-7EABF32EC0DC}">
      <dgm:prSet/>
      <dgm:spPr/>
      <dgm:t>
        <a:bodyPr/>
        <a:lstStyle/>
        <a:p>
          <a:endParaRPr lang="es-CO"/>
        </a:p>
      </dgm:t>
    </dgm:pt>
    <dgm:pt modelId="{8495484B-D678-42E5-A7E8-9D3FF1B072A4}" type="sibTrans" cxnId="{3AF3C2A2-6916-4D18-AC85-7EABF32EC0DC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D4DAAFB3-DF6A-4A53-95A6-23D983AC6B75}" type="pres">
      <dgm:prSet presAssocID="{B40DDF1D-403B-4ADE-9CCE-443745F4BD9F}" presName="vertOne" presStyleCnt="0"/>
      <dgm:spPr/>
    </dgm:pt>
    <dgm:pt modelId="{11E4E1D2-58FF-447E-9E71-571B09630B54}" type="pres">
      <dgm:prSet presAssocID="{B40DDF1D-403B-4ADE-9CCE-443745F4BD9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9AA8782-0BA0-45BD-97A7-6DFE9243562C}" type="pres">
      <dgm:prSet presAssocID="{B40DDF1D-403B-4ADE-9CCE-443745F4BD9F}" presName="parTransOne" presStyleCnt="0"/>
      <dgm:spPr/>
    </dgm:pt>
    <dgm:pt modelId="{49472DB6-8148-447A-A29A-643996242212}" type="pres">
      <dgm:prSet presAssocID="{B40DDF1D-403B-4ADE-9CCE-443745F4BD9F}" presName="horzOne" presStyleCnt="0"/>
      <dgm:spPr/>
    </dgm:pt>
    <dgm:pt modelId="{B7FB50A3-5552-48ED-9624-9DD35E1FC18A}" type="pres">
      <dgm:prSet presAssocID="{2719B757-C8A0-447C-A9C1-521389536A6C}" presName="vertTwo" presStyleCnt="0"/>
      <dgm:spPr/>
    </dgm:pt>
    <dgm:pt modelId="{E3724A38-254A-406A-9AEB-5F2F4642FFD9}" type="pres">
      <dgm:prSet presAssocID="{2719B757-C8A0-447C-A9C1-521389536A6C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086E9E8-DDAC-496C-AD1C-EEB702AC13E2}" type="pres">
      <dgm:prSet presAssocID="{2719B757-C8A0-447C-A9C1-521389536A6C}" presName="parTransTwo" presStyleCnt="0"/>
      <dgm:spPr/>
    </dgm:pt>
    <dgm:pt modelId="{D938612D-6250-4C63-BB44-B5C21548380A}" type="pres">
      <dgm:prSet presAssocID="{2719B757-C8A0-447C-A9C1-521389536A6C}" presName="horzTwo" presStyleCnt="0"/>
      <dgm:spPr/>
    </dgm:pt>
    <dgm:pt modelId="{A6855BC3-97F2-4161-A1D4-41A71D94E972}" type="pres">
      <dgm:prSet presAssocID="{7ECF0C56-19BB-4E52-B716-995C3C66B3CB}" presName="vertThree" presStyleCnt="0"/>
      <dgm:spPr/>
    </dgm:pt>
    <dgm:pt modelId="{0A499361-E16E-418D-8A8F-84407AEBA24C}" type="pres">
      <dgm:prSet presAssocID="{7ECF0C56-19BB-4E52-B716-995C3C66B3CB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BC66DB0-96F2-44D8-91AD-E63A4B7B678C}" type="pres">
      <dgm:prSet presAssocID="{7ECF0C56-19BB-4E52-B716-995C3C66B3CB}" presName="horzThree" presStyleCnt="0"/>
      <dgm:spPr/>
    </dgm:pt>
    <dgm:pt modelId="{8EF22E24-AC24-4DD7-A2B3-142199EDFBF0}" type="pres">
      <dgm:prSet presAssocID="{728B2B22-DF92-42D1-87F8-780AEB26E873}" presName="sibSpaceThree" presStyleCnt="0"/>
      <dgm:spPr/>
    </dgm:pt>
    <dgm:pt modelId="{EB7A7206-95D3-4F5D-A19D-0E8CAD82BE95}" type="pres">
      <dgm:prSet presAssocID="{F5C01440-C4E0-4522-B410-E29F010745E1}" presName="vertThree" presStyleCnt="0"/>
      <dgm:spPr/>
    </dgm:pt>
    <dgm:pt modelId="{533DD6C8-A5F7-42C6-BE0F-C001EA7EF584}" type="pres">
      <dgm:prSet presAssocID="{F5C01440-C4E0-4522-B410-E29F010745E1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986D68C-FEA7-4C94-918A-9923D6260A9D}" type="pres">
      <dgm:prSet presAssocID="{F5C01440-C4E0-4522-B410-E29F010745E1}" presName="horzThree" presStyleCnt="0"/>
      <dgm:spPr/>
    </dgm:pt>
    <dgm:pt modelId="{40DB7696-D20F-4AC1-AD1B-E3136FBC2EAA}" type="pres">
      <dgm:prSet presAssocID="{21EFF6D3-FEFD-4B8E-A760-52BAFF03831E}" presName="sibSpaceTwo" presStyleCnt="0"/>
      <dgm:spPr/>
    </dgm:pt>
    <dgm:pt modelId="{D08E09D9-395D-4702-AB5F-7BC1AC20BDEE}" type="pres">
      <dgm:prSet presAssocID="{1BA6458F-41CF-4916-A395-D9FE1B707C3A}" presName="vertTwo" presStyleCnt="0"/>
      <dgm:spPr/>
    </dgm:pt>
    <dgm:pt modelId="{0D7BBF2E-35A7-4E3F-BB16-0E217C9CEB70}" type="pres">
      <dgm:prSet presAssocID="{1BA6458F-41CF-4916-A395-D9FE1B707C3A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0008D25-124F-4BAB-9693-DFAC57FADB16}" type="pres">
      <dgm:prSet presAssocID="{1BA6458F-41CF-4916-A395-D9FE1B707C3A}" presName="parTransTwo" presStyleCnt="0"/>
      <dgm:spPr/>
    </dgm:pt>
    <dgm:pt modelId="{B4BD6821-66E0-428E-9716-239A66A69108}" type="pres">
      <dgm:prSet presAssocID="{1BA6458F-41CF-4916-A395-D9FE1B707C3A}" presName="horzTwo" presStyleCnt="0"/>
      <dgm:spPr/>
    </dgm:pt>
    <dgm:pt modelId="{3D391F27-6FF0-4ED2-93D5-5E97D8162287}" type="pres">
      <dgm:prSet presAssocID="{93FD0B5A-2E6C-4316-8B4B-84952C64596A}" presName="vertThree" presStyleCnt="0"/>
      <dgm:spPr/>
    </dgm:pt>
    <dgm:pt modelId="{23138516-8061-4EAD-B457-F36796164B3A}" type="pres">
      <dgm:prSet presAssocID="{93FD0B5A-2E6C-4316-8B4B-84952C64596A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F378705-7107-4ABE-9F3F-0C6A3E4DBF22}" type="pres">
      <dgm:prSet presAssocID="{93FD0B5A-2E6C-4316-8B4B-84952C64596A}" presName="parTransThree" presStyleCnt="0"/>
      <dgm:spPr/>
    </dgm:pt>
    <dgm:pt modelId="{384185F7-5B0A-4FC2-9725-454B2343DC17}" type="pres">
      <dgm:prSet presAssocID="{93FD0B5A-2E6C-4316-8B4B-84952C64596A}" presName="horzThree" presStyleCnt="0"/>
      <dgm:spPr/>
    </dgm:pt>
    <dgm:pt modelId="{6EBBC2C2-3D68-4E87-AA9D-42CD9E12D637}" type="pres">
      <dgm:prSet presAssocID="{B86CAE1D-C9D7-47E5-B69D-4B2485E81CE6}" presName="vertFour" presStyleCnt="0">
        <dgm:presLayoutVars>
          <dgm:chPref val="3"/>
        </dgm:presLayoutVars>
      </dgm:prSet>
      <dgm:spPr/>
    </dgm:pt>
    <dgm:pt modelId="{DCE4C064-9609-4B51-B015-844E86E9EA6C}" type="pres">
      <dgm:prSet presAssocID="{B86CAE1D-C9D7-47E5-B69D-4B2485E81CE6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FB5240C-8DC0-4A3D-B149-3B9A087EA0E3}" type="pres">
      <dgm:prSet presAssocID="{B86CAE1D-C9D7-47E5-B69D-4B2485E81CE6}" presName="horzFour" presStyleCnt="0"/>
      <dgm:spPr/>
    </dgm:pt>
    <dgm:pt modelId="{1FCD8BF6-9C92-4578-A270-880164B3B4E4}" type="pres">
      <dgm:prSet presAssocID="{B24FD8E6-9225-4396-B198-7F02FF22E708}" presName="sibSpaceFour" presStyleCnt="0"/>
      <dgm:spPr/>
    </dgm:pt>
    <dgm:pt modelId="{3328644D-00C7-441D-AF0D-C6517CE8FA03}" type="pres">
      <dgm:prSet presAssocID="{6F767FF4-487A-418F-9264-0F20DF71BCEC}" presName="vertFour" presStyleCnt="0">
        <dgm:presLayoutVars>
          <dgm:chPref val="3"/>
        </dgm:presLayoutVars>
      </dgm:prSet>
      <dgm:spPr/>
    </dgm:pt>
    <dgm:pt modelId="{B3123D80-D845-4C30-9B70-F655D0D4CDD8}" type="pres">
      <dgm:prSet presAssocID="{6F767FF4-487A-418F-9264-0F20DF71BCEC}" presName="txFour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91298CE-434B-4D9A-BBD4-41A5C7FF2FAC}" type="pres">
      <dgm:prSet presAssocID="{6F767FF4-487A-418F-9264-0F20DF71BCEC}" presName="horzFour" presStyleCnt="0"/>
      <dgm:spPr/>
    </dgm:pt>
    <dgm:pt modelId="{7B56FA91-6378-4AA2-97AC-14B936CE8A76}" type="pres">
      <dgm:prSet presAssocID="{E3721F01-557F-4073-9A0A-4DE3A69B36E1}" presName="sibSpaceThree" presStyleCnt="0"/>
      <dgm:spPr/>
    </dgm:pt>
    <dgm:pt modelId="{AE24FDA5-AA3F-477A-9755-7479229B3728}" type="pres">
      <dgm:prSet presAssocID="{4874EE93-BD3F-46A7-9973-F684A80CFAE9}" presName="vertThree" presStyleCnt="0"/>
      <dgm:spPr/>
    </dgm:pt>
    <dgm:pt modelId="{C34D27CF-EA8E-44DA-8389-7E17A11D4967}" type="pres">
      <dgm:prSet presAssocID="{4874EE93-BD3F-46A7-9973-F684A80CFAE9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455B98E-A4B5-4564-9363-0F313723B3B1}" type="pres">
      <dgm:prSet presAssocID="{4874EE93-BD3F-46A7-9973-F684A80CFAE9}" presName="parTransThree" presStyleCnt="0"/>
      <dgm:spPr/>
    </dgm:pt>
    <dgm:pt modelId="{70F22B32-7891-43D0-9DF2-9C152BE48D5E}" type="pres">
      <dgm:prSet presAssocID="{4874EE93-BD3F-46A7-9973-F684A80CFAE9}" presName="horzThree" presStyleCnt="0"/>
      <dgm:spPr/>
    </dgm:pt>
    <dgm:pt modelId="{1BDFB61F-19D7-47D1-9EE7-050293D9A505}" type="pres">
      <dgm:prSet presAssocID="{DCEC48FE-F476-40CB-A709-2D3A03C1DB9E}" presName="vertFour" presStyleCnt="0">
        <dgm:presLayoutVars>
          <dgm:chPref val="3"/>
        </dgm:presLayoutVars>
      </dgm:prSet>
      <dgm:spPr/>
    </dgm:pt>
    <dgm:pt modelId="{0DFB8EA7-C176-4638-942D-37949E9B723A}" type="pres">
      <dgm:prSet presAssocID="{DCEC48FE-F476-40CB-A709-2D3A03C1DB9E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101A1C6-4D27-4566-A62A-3C82C46994F8}" type="pres">
      <dgm:prSet presAssocID="{DCEC48FE-F476-40CB-A709-2D3A03C1DB9E}" presName="parTransFour" presStyleCnt="0"/>
      <dgm:spPr/>
    </dgm:pt>
    <dgm:pt modelId="{9246C25E-B4C3-4B3B-AE30-EDEF48DB4896}" type="pres">
      <dgm:prSet presAssocID="{DCEC48FE-F476-40CB-A709-2D3A03C1DB9E}" presName="horzFour" presStyleCnt="0"/>
      <dgm:spPr/>
    </dgm:pt>
    <dgm:pt modelId="{40EFD2F2-376E-4685-ACA9-C299F2DA5EA7}" type="pres">
      <dgm:prSet presAssocID="{E8FB2FF2-B836-4901-9834-C2D8DCD7152D}" presName="vertFour" presStyleCnt="0">
        <dgm:presLayoutVars>
          <dgm:chPref val="3"/>
        </dgm:presLayoutVars>
      </dgm:prSet>
      <dgm:spPr/>
    </dgm:pt>
    <dgm:pt modelId="{AA3B262E-07CC-48AB-BF01-05EEC686DC48}" type="pres">
      <dgm:prSet presAssocID="{E8FB2FF2-B836-4901-9834-C2D8DCD7152D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0C9E8DD-8A58-4367-930D-C2D1A66BADF7}" type="pres">
      <dgm:prSet presAssocID="{E8FB2FF2-B836-4901-9834-C2D8DCD7152D}" presName="horzFour" presStyleCnt="0"/>
      <dgm:spPr/>
    </dgm:pt>
    <dgm:pt modelId="{B0F90892-B732-4819-82A0-6A0430454686}" type="pres">
      <dgm:prSet presAssocID="{FDD089CC-B94F-438B-8C06-1AF6A3865A03}" presName="sibSpaceFour" presStyleCnt="0"/>
      <dgm:spPr/>
    </dgm:pt>
    <dgm:pt modelId="{9F52D7CC-6108-497D-BBD2-AE23555AA641}" type="pres">
      <dgm:prSet presAssocID="{6645712D-1B0E-4C5C-BCCA-BBFD49F1531D}" presName="vertFour" presStyleCnt="0">
        <dgm:presLayoutVars>
          <dgm:chPref val="3"/>
        </dgm:presLayoutVars>
      </dgm:prSet>
      <dgm:spPr/>
    </dgm:pt>
    <dgm:pt modelId="{F2770547-4244-448A-9E4F-3AA92DDACA78}" type="pres">
      <dgm:prSet presAssocID="{6645712D-1B0E-4C5C-BCCA-BBFD49F1531D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7A5D696-BD3B-4F30-B1FA-97E451DC449B}" type="pres">
      <dgm:prSet presAssocID="{6645712D-1B0E-4C5C-BCCA-BBFD49F1531D}" presName="horzFour" presStyleCnt="0"/>
      <dgm:spPr/>
    </dgm:pt>
    <dgm:pt modelId="{9D651E4F-8BB1-43B0-9A70-B04CC16F86D3}" type="pres">
      <dgm:prSet presAssocID="{CD437ACC-19B7-41B2-86C0-A63EB79CFC35}" presName="sibSpaceFour" presStyleCnt="0"/>
      <dgm:spPr/>
    </dgm:pt>
    <dgm:pt modelId="{5F1FA773-A7A8-4F19-8E2E-8175E6491259}" type="pres">
      <dgm:prSet presAssocID="{CC2F4CDE-146B-47F7-A665-22B64D27D3DB}" presName="vertFour" presStyleCnt="0">
        <dgm:presLayoutVars>
          <dgm:chPref val="3"/>
        </dgm:presLayoutVars>
      </dgm:prSet>
      <dgm:spPr/>
    </dgm:pt>
    <dgm:pt modelId="{109DA45A-F5F5-4470-AC78-1E5665423E0F}" type="pres">
      <dgm:prSet presAssocID="{CC2F4CDE-146B-47F7-A665-22B64D27D3DB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3A15B51-8454-49C5-8D4D-4F0732B2A4E0}" type="pres">
      <dgm:prSet presAssocID="{CC2F4CDE-146B-47F7-A665-22B64D27D3DB}" presName="horzFour" presStyleCnt="0"/>
      <dgm:spPr/>
    </dgm:pt>
  </dgm:ptLst>
  <dgm:cxnLst>
    <dgm:cxn modelId="{73876787-8436-4302-B4DA-05A8039600C0}" srcId="{B40DDF1D-403B-4ADE-9CCE-443745F4BD9F}" destId="{2719B757-C8A0-447C-A9C1-521389536A6C}" srcOrd="0" destOrd="0" parTransId="{E1323315-13EB-4E03-B1D2-6E75EE212F86}" sibTransId="{21EFF6D3-FEFD-4B8E-A760-52BAFF03831E}"/>
    <dgm:cxn modelId="{E10C4660-FAF6-4F7A-A497-98F3C860B95D}" type="presOf" srcId="{CC2F4CDE-146B-47F7-A665-22B64D27D3DB}" destId="{109DA45A-F5F5-4470-AC78-1E5665423E0F}" srcOrd="0" destOrd="0" presId="urn:microsoft.com/office/officeart/2005/8/layout/hierarchy4"/>
    <dgm:cxn modelId="{616057CF-4147-41C2-8C83-7E89CCC40DC4}" srcId="{1BA6458F-41CF-4916-A395-D9FE1B707C3A}" destId="{4874EE93-BD3F-46A7-9973-F684A80CFAE9}" srcOrd="1" destOrd="0" parTransId="{A7CE9B24-106B-4F51-B174-993FF2F7AC39}" sibTransId="{B14624CC-74EE-4413-A782-895785926F03}"/>
    <dgm:cxn modelId="{A0DE04A0-B180-466C-833A-8056806C3138}" srcId="{93FD0B5A-2E6C-4316-8B4B-84952C64596A}" destId="{B86CAE1D-C9D7-47E5-B69D-4B2485E81CE6}" srcOrd="0" destOrd="0" parTransId="{9E8CDEE8-EE0A-48CA-8CA6-18FD2516F3F2}" sibTransId="{B24FD8E6-9225-4396-B198-7F02FF22E708}"/>
    <dgm:cxn modelId="{33283ABF-4A05-4D69-B817-C08A4EB0DED3}" type="presOf" srcId="{DCEC48FE-F476-40CB-A709-2D3A03C1DB9E}" destId="{0DFB8EA7-C176-4638-942D-37949E9B723A}" srcOrd="0" destOrd="0" presId="urn:microsoft.com/office/officeart/2005/8/layout/hierarchy4"/>
    <dgm:cxn modelId="{B8AEA45C-AC7E-43FA-B60D-3A342D5813F3}" type="presOf" srcId="{6645712D-1B0E-4C5C-BCCA-BBFD49F1531D}" destId="{F2770547-4244-448A-9E4F-3AA92DDACA78}" srcOrd="0" destOrd="0" presId="urn:microsoft.com/office/officeart/2005/8/layout/hierarchy4"/>
    <dgm:cxn modelId="{4BC0A746-D22F-4675-8344-647D6318180C}" srcId="{4874EE93-BD3F-46A7-9973-F684A80CFAE9}" destId="{DCEC48FE-F476-40CB-A709-2D3A03C1DB9E}" srcOrd="0" destOrd="0" parTransId="{13D8FE76-F50E-46A7-A307-5E1D7C8392D2}" sibTransId="{CD437ACC-19B7-41B2-86C0-A63EB79CFC35}"/>
    <dgm:cxn modelId="{1B499EBD-35D6-4F06-B731-98A74BBD29CD}" type="presOf" srcId="{6F767FF4-487A-418F-9264-0F20DF71BCEC}" destId="{B3123D80-D845-4C30-9B70-F655D0D4CDD8}" srcOrd="0" destOrd="0" presId="urn:microsoft.com/office/officeart/2005/8/layout/hierarchy4"/>
    <dgm:cxn modelId="{F2722DBB-3F42-406A-A27B-044CEFF5F547}" type="presOf" srcId="{93FD0B5A-2E6C-4316-8B4B-84952C64596A}" destId="{23138516-8061-4EAD-B457-F36796164B3A}" srcOrd="0" destOrd="0" presId="urn:microsoft.com/office/officeart/2005/8/layout/hierarchy4"/>
    <dgm:cxn modelId="{94194130-4B4A-455C-A132-12DCB65E813D}" type="presOf" srcId="{F5C01440-C4E0-4522-B410-E29F010745E1}" destId="{533DD6C8-A5F7-42C6-BE0F-C001EA7EF584}" srcOrd="0" destOrd="0" presId="urn:microsoft.com/office/officeart/2005/8/layout/hierarchy4"/>
    <dgm:cxn modelId="{E1F1AEA1-3E09-486A-A348-48D93F22D356}" type="presOf" srcId="{4874EE93-BD3F-46A7-9973-F684A80CFAE9}" destId="{C34D27CF-EA8E-44DA-8389-7E17A11D4967}" srcOrd="0" destOrd="0" presId="urn:microsoft.com/office/officeart/2005/8/layout/hierarchy4"/>
    <dgm:cxn modelId="{1454F2DE-500E-4B56-9185-C3123B7B02BE}" srcId="{2719B757-C8A0-447C-A9C1-521389536A6C}" destId="{7ECF0C56-19BB-4E52-B716-995C3C66B3CB}" srcOrd="0" destOrd="0" parTransId="{3F6FB986-F817-4978-9918-AF4F48F7CA60}" sibTransId="{728B2B22-DF92-42D1-87F8-780AEB26E873}"/>
    <dgm:cxn modelId="{B46DA357-9CD3-4872-BC35-5A9479317289}" type="presOf" srcId="{B40DDF1D-403B-4ADE-9CCE-443745F4BD9F}" destId="{11E4E1D2-58FF-447E-9E71-571B09630B54}" srcOrd="0" destOrd="0" presId="urn:microsoft.com/office/officeart/2005/8/layout/hierarchy4"/>
    <dgm:cxn modelId="{8ACF0CF9-0FDB-4B21-8C5F-423F7982D0A9}" srcId="{1BA6458F-41CF-4916-A395-D9FE1B707C3A}" destId="{93FD0B5A-2E6C-4316-8B4B-84952C64596A}" srcOrd="0" destOrd="0" parTransId="{2737A55F-93D0-4BE8-83AF-73A42F061881}" sibTransId="{E3721F01-557F-4073-9A0A-4DE3A69B36E1}"/>
    <dgm:cxn modelId="{13DDEEDD-EBAD-4778-985B-033AF8836A3A}" type="presOf" srcId="{B86CAE1D-C9D7-47E5-B69D-4B2485E81CE6}" destId="{DCE4C064-9609-4B51-B015-844E86E9EA6C}" srcOrd="0" destOrd="0" presId="urn:microsoft.com/office/officeart/2005/8/layout/hierarchy4"/>
    <dgm:cxn modelId="{D364BF53-5B98-4FB6-8B71-F4FCD738BB4A}" type="presOf" srcId="{2719B757-C8A0-447C-A9C1-521389536A6C}" destId="{E3724A38-254A-406A-9AEB-5F2F4642FFD9}" srcOrd="0" destOrd="0" presId="urn:microsoft.com/office/officeart/2005/8/layout/hierarchy4"/>
    <dgm:cxn modelId="{2B897DA5-BF96-4D18-A14F-E3748FB6E020}" srcId="{10ED40AF-DFB1-4943-B6DB-2A904FAA918A}" destId="{B40DDF1D-403B-4ADE-9CCE-443745F4BD9F}" srcOrd="0" destOrd="0" parTransId="{61F7A5A2-B5F0-4C37-8545-73C646D448AA}" sibTransId="{586C8DD5-0CC0-4D8C-B853-E42EF6C854D4}"/>
    <dgm:cxn modelId="{F7F4E655-1830-4EDD-BA9E-AF13888D4750}" srcId="{DCEC48FE-F476-40CB-A709-2D3A03C1DB9E}" destId="{E8FB2FF2-B836-4901-9834-C2D8DCD7152D}" srcOrd="0" destOrd="0" parTransId="{1BA415F3-5FF5-4F69-A5E6-46EE3D5AB430}" sibTransId="{FDD089CC-B94F-438B-8C06-1AF6A3865A03}"/>
    <dgm:cxn modelId="{E76CF380-EB92-4814-B56D-DC799E397441}" srcId="{2719B757-C8A0-447C-A9C1-521389536A6C}" destId="{F5C01440-C4E0-4522-B410-E29F010745E1}" srcOrd="1" destOrd="0" parTransId="{20047DBE-7A86-43B5-9DE2-4DC18C77111B}" sibTransId="{C12CB3DA-FA9A-47C5-9D99-5B4206343734}"/>
    <dgm:cxn modelId="{19D58050-C426-49B4-9964-81EC9C1EC55B}" type="presOf" srcId="{1BA6458F-41CF-4916-A395-D9FE1B707C3A}" destId="{0D7BBF2E-35A7-4E3F-BB16-0E217C9CEB70}" srcOrd="0" destOrd="0" presId="urn:microsoft.com/office/officeart/2005/8/layout/hierarchy4"/>
    <dgm:cxn modelId="{7F5BAB1A-98AE-4D96-BE74-093E407636E5}" srcId="{4874EE93-BD3F-46A7-9973-F684A80CFAE9}" destId="{CC2F4CDE-146B-47F7-A665-22B64D27D3DB}" srcOrd="1" destOrd="0" parTransId="{1324AA8E-C91D-49D9-B034-0A2045076FF9}" sibTransId="{AB357DF1-DFBA-4168-B57C-AE21CE0FE7E8}"/>
    <dgm:cxn modelId="{44D5546A-618D-459C-8C1F-40D3D64BE07C}" type="presOf" srcId="{10ED40AF-DFB1-4943-B6DB-2A904FAA918A}" destId="{E75BF49A-0BBD-418B-A465-D5C73CDDC862}" srcOrd="0" destOrd="0" presId="urn:microsoft.com/office/officeart/2005/8/layout/hierarchy4"/>
    <dgm:cxn modelId="{3AF3C2A2-6916-4D18-AC85-7EABF32EC0DC}" srcId="{93FD0B5A-2E6C-4316-8B4B-84952C64596A}" destId="{6F767FF4-487A-418F-9264-0F20DF71BCEC}" srcOrd="1" destOrd="0" parTransId="{B74276BB-95D9-45EA-A8AD-0805E90127A3}" sibTransId="{8495484B-D678-42E5-A7E8-9D3FF1B072A4}"/>
    <dgm:cxn modelId="{DE71FC69-6986-42DC-8287-58AEB381950C}" type="presOf" srcId="{E8FB2FF2-B836-4901-9834-C2D8DCD7152D}" destId="{AA3B262E-07CC-48AB-BF01-05EEC686DC48}" srcOrd="0" destOrd="0" presId="urn:microsoft.com/office/officeart/2005/8/layout/hierarchy4"/>
    <dgm:cxn modelId="{97850E30-28E3-4540-92D8-BE1F179E34F6}" type="presOf" srcId="{7ECF0C56-19BB-4E52-B716-995C3C66B3CB}" destId="{0A499361-E16E-418D-8A8F-84407AEBA24C}" srcOrd="0" destOrd="0" presId="urn:microsoft.com/office/officeart/2005/8/layout/hierarchy4"/>
    <dgm:cxn modelId="{BEB0EA0A-6B61-48CB-9693-EECF128CF123}" srcId="{B40DDF1D-403B-4ADE-9CCE-443745F4BD9F}" destId="{1BA6458F-41CF-4916-A395-D9FE1B707C3A}" srcOrd="1" destOrd="0" parTransId="{370B9618-B76C-46E9-AE74-57CF653D9762}" sibTransId="{9958C14E-9557-42F9-A62D-E87FE078CC2D}"/>
    <dgm:cxn modelId="{CF4264A0-913F-4959-B9C8-C8688A1F6937}" srcId="{DCEC48FE-F476-40CB-A709-2D3A03C1DB9E}" destId="{6645712D-1B0E-4C5C-BCCA-BBFD49F1531D}" srcOrd="1" destOrd="0" parTransId="{74BDB61B-A9F6-4145-A344-22F3562B8C24}" sibTransId="{2296A9F2-8D3E-4F42-A17D-5DA6892B5117}"/>
    <dgm:cxn modelId="{4CF958D4-6859-445A-976E-B7B801D554A6}" type="presParOf" srcId="{E75BF49A-0BBD-418B-A465-D5C73CDDC862}" destId="{D4DAAFB3-DF6A-4A53-95A6-23D983AC6B75}" srcOrd="0" destOrd="0" presId="urn:microsoft.com/office/officeart/2005/8/layout/hierarchy4"/>
    <dgm:cxn modelId="{634C1E5C-0F40-408F-8E1C-E5D4B52757BF}" type="presParOf" srcId="{D4DAAFB3-DF6A-4A53-95A6-23D983AC6B75}" destId="{11E4E1D2-58FF-447E-9E71-571B09630B54}" srcOrd="0" destOrd="0" presId="urn:microsoft.com/office/officeart/2005/8/layout/hierarchy4"/>
    <dgm:cxn modelId="{2EFDE2AE-63C5-4254-B243-7D68988BFC2D}" type="presParOf" srcId="{D4DAAFB3-DF6A-4A53-95A6-23D983AC6B75}" destId="{39AA8782-0BA0-45BD-97A7-6DFE9243562C}" srcOrd="1" destOrd="0" presId="urn:microsoft.com/office/officeart/2005/8/layout/hierarchy4"/>
    <dgm:cxn modelId="{64957FBC-8E5A-4F26-9037-3D243AD0C6DA}" type="presParOf" srcId="{D4DAAFB3-DF6A-4A53-95A6-23D983AC6B75}" destId="{49472DB6-8148-447A-A29A-643996242212}" srcOrd="2" destOrd="0" presId="urn:microsoft.com/office/officeart/2005/8/layout/hierarchy4"/>
    <dgm:cxn modelId="{ECCD42A9-43AA-4F88-9C85-D2E54E9F4B22}" type="presParOf" srcId="{49472DB6-8148-447A-A29A-643996242212}" destId="{B7FB50A3-5552-48ED-9624-9DD35E1FC18A}" srcOrd="0" destOrd="0" presId="urn:microsoft.com/office/officeart/2005/8/layout/hierarchy4"/>
    <dgm:cxn modelId="{B655AA05-C344-4563-B5C8-A79A71AE28B9}" type="presParOf" srcId="{B7FB50A3-5552-48ED-9624-9DD35E1FC18A}" destId="{E3724A38-254A-406A-9AEB-5F2F4642FFD9}" srcOrd="0" destOrd="0" presId="urn:microsoft.com/office/officeart/2005/8/layout/hierarchy4"/>
    <dgm:cxn modelId="{7510402A-C9B2-464D-ADD1-42F115CFA4D0}" type="presParOf" srcId="{B7FB50A3-5552-48ED-9624-9DD35E1FC18A}" destId="{6086E9E8-DDAC-496C-AD1C-EEB702AC13E2}" srcOrd="1" destOrd="0" presId="urn:microsoft.com/office/officeart/2005/8/layout/hierarchy4"/>
    <dgm:cxn modelId="{272D73CF-E363-481C-8F2B-EAB50AF724C9}" type="presParOf" srcId="{B7FB50A3-5552-48ED-9624-9DD35E1FC18A}" destId="{D938612D-6250-4C63-BB44-B5C21548380A}" srcOrd="2" destOrd="0" presId="urn:microsoft.com/office/officeart/2005/8/layout/hierarchy4"/>
    <dgm:cxn modelId="{2146E3ED-05BA-4BA2-9ED8-3885DC495A8B}" type="presParOf" srcId="{D938612D-6250-4C63-BB44-B5C21548380A}" destId="{A6855BC3-97F2-4161-A1D4-41A71D94E972}" srcOrd="0" destOrd="0" presId="urn:microsoft.com/office/officeart/2005/8/layout/hierarchy4"/>
    <dgm:cxn modelId="{C5E7149A-E256-48B8-A0DC-25A2905F884A}" type="presParOf" srcId="{A6855BC3-97F2-4161-A1D4-41A71D94E972}" destId="{0A499361-E16E-418D-8A8F-84407AEBA24C}" srcOrd="0" destOrd="0" presId="urn:microsoft.com/office/officeart/2005/8/layout/hierarchy4"/>
    <dgm:cxn modelId="{D676694E-028D-40E7-ACE1-3E3F9CF0F17D}" type="presParOf" srcId="{A6855BC3-97F2-4161-A1D4-41A71D94E972}" destId="{7BC66DB0-96F2-44D8-91AD-E63A4B7B678C}" srcOrd="1" destOrd="0" presId="urn:microsoft.com/office/officeart/2005/8/layout/hierarchy4"/>
    <dgm:cxn modelId="{7D7F411E-8C6A-4C92-9B83-7121E6684187}" type="presParOf" srcId="{D938612D-6250-4C63-BB44-B5C21548380A}" destId="{8EF22E24-AC24-4DD7-A2B3-142199EDFBF0}" srcOrd="1" destOrd="0" presId="urn:microsoft.com/office/officeart/2005/8/layout/hierarchy4"/>
    <dgm:cxn modelId="{F7D3D5D4-E96A-4722-AF74-0780A036708A}" type="presParOf" srcId="{D938612D-6250-4C63-BB44-B5C21548380A}" destId="{EB7A7206-95D3-4F5D-A19D-0E8CAD82BE95}" srcOrd="2" destOrd="0" presId="urn:microsoft.com/office/officeart/2005/8/layout/hierarchy4"/>
    <dgm:cxn modelId="{DA321751-4DDF-4C3C-8AF9-1A0CB2127530}" type="presParOf" srcId="{EB7A7206-95D3-4F5D-A19D-0E8CAD82BE95}" destId="{533DD6C8-A5F7-42C6-BE0F-C001EA7EF584}" srcOrd="0" destOrd="0" presId="urn:microsoft.com/office/officeart/2005/8/layout/hierarchy4"/>
    <dgm:cxn modelId="{65766391-B040-4C01-B8FD-0D5344CFFE59}" type="presParOf" srcId="{EB7A7206-95D3-4F5D-A19D-0E8CAD82BE95}" destId="{B986D68C-FEA7-4C94-918A-9923D6260A9D}" srcOrd="1" destOrd="0" presId="urn:microsoft.com/office/officeart/2005/8/layout/hierarchy4"/>
    <dgm:cxn modelId="{E9DA8AD4-5781-4E48-ADE5-AD9A6554A729}" type="presParOf" srcId="{49472DB6-8148-447A-A29A-643996242212}" destId="{40DB7696-D20F-4AC1-AD1B-E3136FBC2EAA}" srcOrd="1" destOrd="0" presId="urn:microsoft.com/office/officeart/2005/8/layout/hierarchy4"/>
    <dgm:cxn modelId="{862C3422-6160-4AC7-9067-1DADFA20B8B1}" type="presParOf" srcId="{49472DB6-8148-447A-A29A-643996242212}" destId="{D08E09D9-395D-4702-AB5F-7BC1AC20BDEE}" srcOrd="2" destOrd="0" presId="urn:microsoft.com/office/officeart/2005/8/layout/hierarchy4"/>
    <dgm:cxn modelId="{8D97C342-FD85-46FA-A2E1-84002675EF8A}" type="presParOf" srcId="{D08E09D9-395D-4702-AB5F-7BC1AC20BDEE}" destId="{0D7BBF2E-35A7-4E3F-BB16-0E217C9CEB70}" srcOrd="0" destOrd="0" presId="urn:microsoft.com/office/officeart/2005/8/layout/hierarchy4"/>
    <dgm:cxn modelId="{56CDF8A1-C0DF-4B69-ACAD-0DFD2FC0291B}" type="presParOf" srcId="{D08E09D9-395D-4702-AB5F-7BC1AC20BDEE}" destId="{E0008D25-124F-4BAB-9693-DFAC57FADB16}" srcOrd="1" destOrd="0" presId="urn:microsoft.com/office/officeart/2005/8/layout/hierarchy4"/>
    <dgm:cxn modelId="{55E4B64A-0941-4276-9ED0-A97BFA7BED0F}" type="presParOf" srcId="{D08E09D9-395D-4702-AB5F-7BC1AC20BDEE}" destId="{B4BD6821-66E0-428E-9716-239A66A69108}" srcOrd="2" destOrd="0" presId="urn:microsoft.com/office/officeart/2005/8/layout/hierarchy4"/>
    <dgm:cxn modelId="{1A4DBECF-C811-4DFC-8F3D-6DF15E9D5BBD}" type="presParOf" srcId="{B4BD6821-66E0-428E-9716-239A66A69108}" destId="{3D391F27-6FF0-4ED2-93D5-5E97D8162287}" srcOrd="0" destOrd="0" presId="urn:microsoft.com/office/officeart/2005/8/layout/hierarchy4"/>
    <dgm:cxn modelId="{9A37F79F-CF95-4560-A298-31CEA5B83196}" type="presParOf" srcId="{3D391F27-6FF0-4ED2-93D5-5E97D8162287}" destId="{23138516-8061-4EAD-B457-F36796164B3A}" srcOrd="0" destOrd="0" presId="urn:microsoft.com/office/officeart/2005/8/layout/hierarchy4"/>
    <dgm:cxn modelId="{AA0CA2DB-044F-4537-9F36-5FCC323D57E2}" type="presParOf" srcId="{3D391F27-6FF0-4ED2-93D5-5E97D8162287}" destId="{5F378705-7107-4ABE-9F3F-0C6A3E4DBF22}" srcOrd="1" destOrd="0" presId="urn:microsoft.com/office/officeart/2005/8/layout/hierarchy4"/>
    <dgm:cxn modelId="{80E7406F-7FB8-4AD5-9F19-376194D6F059}" type="presParOf" srcId="{3D391F27-6FF0-4ED2-93D5-5E97D8162287}" destId="{384185F7-5B0A-4FC2-9725-454B2343DC17}" srcOrd="2" destOrd="0" presId="urn:microsoft.com/office/officeart/2005/8/layout/hierarchy4"/>
    <dgm:cxn modelId="{A7B95C9A-D4EA-4074-B42A-4A825963BFCE}" type="presParOf" srcId="{384185F7-5B0A-4FC2-9725-454B2343DC17}" destId="{6EBBC2C2-3D68-4E87-AA9D-42CD9E12D637}" srcOrd="0" destOrd="0" presId="urn:microsoft.com/office/officeart/2005/8/layout/hierarchy4"/>
    <dgm:cxn modelId="{B81BF35A-95BF-48B4-B048-026AF7663EC5}" type="presParOf" srcId="{6EBBC2C2-3D68-4E87-AA9D-42CD9E12D637}" destId="{DCE4C064-9609-4B51-B015-844E86E9EA6C}" srcOrd="0" destOrd="0" presId="urn:microsoft.com/office/officeart/2005/8/layout/hierarchy4"/>
    <dgm:cxn modelId="{96A48666-4E2E-4436-9BE5-C5E3747FCC7F}" type="presParOf" srcId="{6EBBC2C2-3D68-4E87-AA9D-42CD9E12D637}" destId="{6FB5240C-8DC0-4A3D-B149-3B9A087EA0E3}" srcOrd="1" destOrd="0" presId="urn:microsoft.com/office/officeart/2005/8/layout/hierarchy4"/>
    <dgm:cxn modelId="{4A99371D-BDB4-4AE1-AE2A-8D6650FB600A}" type="presParOf" srcId="{384185F7-5B0A-4FC2-9725-454B2343DC17}" destId="{1FCD8BF6-9C92-4578-A270-880164B3B4E4}" srcOrd="1" destOrd="0" presId="urn:microsoft.com/office/officeart/2005/8/layout/hierarchy4"/>
    <dgm:cxn modelId="{37408091-7B01-4496-8348-55C8F1ACC7B5}" type="presParOf" srcId="{384185F7-5B0A-4FC2-9725-454B2343DC17}" destId="{3328644D-00C7-441D-AF0D-C6517CE8FA03}" srcOrd="2" destOrd="0" presId="urn:microsoft.com/office/officeart/2005/8/layout/hierarchy4"/>
    <dgm:cxn modelId="{125C9B34-1453-44A3-8450-4B4AC8AEAC9F}" type="presParOf" srcId="{3328644D-00C7-441D-AF0D-C6517CE8FA03}" destId="{B3123D80-D845-4C30-9B70-F655D0D4CDD8}" srcOrd="0" destOrd="0" presId="urn:microsoft.com/office/officeart/2005/8/layout/hierarchy4"/>
    <dgm:cxn modelId="{A015CF69-220C-4309-99B1-141742DD1503}" type="presParOf" srcId="{3328644D-00C7-441D-AF0D-C6517CE8FA03}" destId="{391298CE-434B-4D9A-BBD4-41A5C7FF2FAC}" srcOrd="1" destOrd="0" presId="urn:microsoft.com/office/officeart/2005/8/layout/hierarchy4"/>
    <dgm:cxn modelId="{A4FD7015-2238-4D89-848E-0FB9BA2BA6D5}" type="presParOf" srcId="{B4BD6821-66E0-428E-9716-239A66A69108}" destId="{7B56FA91-6378-4AA2-97AC-14B936CE8A76}" srcOrd="1" destOrd="0" presId="urn:microsoft.com/office/officeart/2005/8/layout/hierarchy4"/>
    <dgm:cxn modelId="{BBD1FDA8-D549-4649-B133-921B77AA836A}" type="presParOf" srcId="{B4BD6821-66E0-428E-9716-239A66A69108}" destId="{AE24FDA5-AA3F-477A-9755-7479229B3728}" srcOrd="2" destOrd="0" presId="urn:microsoft.com/office/officeart/2005/8/layout/hierarchy4"/>
    <dgm:cxn modelId="{536282D5-3166-48B8-89FF-4E2A58F04153}" type="presParOf" srcId="{AE24FDA5-AA3F-477A-9755-7479229B3728}" destId="{C34D27CF-EA8E-44DA-8389-7E17A11D4967}" srcOrd="0" destOrd="0" presId="urn:microsoft.com/office/officeart/2005/8/layout/hierarchy4"/>
    <dgm:cxn modelId="{1AF72193-701A-4A9B-8A5E-1AA152CFD7F3}" type="presParOf" srcId="{AE24FDA5-AA3F-477A-9755-7479229B3728}" destId="{6455B98E-A4B5-4564-9363-0F313723B3B1}" srcOrd="1" destOrd="0" presId="urn:microsoft.com/office/officeart/2005/8/layout/hierarchy4"/>
    <dgm:cxn modelId="{31C049C5-6ABB-4374-9D1F-36AB2A2DB337}" type="presParOf" srcId="{AE24FDA5-AA3F-477A-9755-7479229B3728}" destId="{70F22B32-7891-43D0-9DF2-9C152BE48D5E}" srcOrd="2" destOrd="0" presId="urn:microsoft.com/office/officeart/2005/8/layout/hierarchy4"/>
    <dgm:cxn modelId="{1AD009AD-2DCB-4ADE-A736-8CEB87AE8EC7}" type="presParOf" srcId="{70F22B32-7891-43D0-9DF2-9C152BE48D5E}" destId="{1BDFB61F-19D7-47D1-9EE7-050293D9A505}" srcOrd="0" destOrd="0" presId="urn:microsoft.com/office/officeart/2005/8/layout/hierarchy4"/>
    <dgm:cxn modelId="{FBF42443-5257-473C-BF00-01F354B2320E}" type="presParOf" srcId="{1BDFB61F-19D7-47D1-9EE7-050293D9A505}" destId="{0DFB8EA7-C176-4638-942D-37949E9B723A}" srcOrd="0" destOrd="0" presId="urn:microsoft.com/office/officeart/2005/8/layout/hierarchy4"/>
    <dgm:cxn modelId="{1E9A6760-E9DE-4F0A-BD1E-00E22DA14B21}" type="presParOf" srcId="{1BDFB61F-19D7-47D1-9EE7-050293D9A505}" destId="{B101A1C6-4D27-4566-A62A-3C82C46994F8}" srcOrd="1" destOrd="0" presId="urn:microsoft.com/office/officeart/2005/8/layout/hierarchy4"/>
    <dgm:cxn modelId="{5BDBF4C6-00BA-4F0A-BA13-088748957D92}" type="presParOf" srcId="{1BDFB61F-19D7-47D1-9EE7-050293D9A505}" destId="{9246C25E-B4C3-4B3B-AE30-EDEF48DB4896}" srcOrd="2" destOrd="0" presId="urn:microsoft.com/office/officeart/2005/8/layout/hierarchy4"/>
    <dgm:cxn modelId="{69BF53D7-48AC-4EF3-949F-C13C0E7E578E}" type="presParOf" srcId="{9246C25E-B4C3-4B3B-AE30-EDEF48DB4896}" destId="{40EFD2F2-376E-4685-ACA9-C299F2DA5EA7}" srcOrd="0" destOrd="0" presId="urn:microsoft.com/office/officeart/2005/8/layout/hierarchy4"/>
    <dgm:cxn modelId="{28E0AC98-AC19-49F5-A7F4-5E1C396BDA3E}" type="presParOf" srcId="{40EFD2F2-376E-4685-ACA9-C299F2DA5EA7}" destId="{AA3B262E-07CC-48AB-BF01-05EEC686DC48}" srcOrd="0" destOrd="0" presId="urn:microsoft.com/office/officeart/2005/8/layout/hierarchy4"/>
    <dgm:cxn modelId="{463BAF5C-F795-4663-84EE-92DE4F8A93CB}" type="presParOf" srcId="{40EFD2F2-376E-4685-ACA9-C299F2DA5EA7}" destId="{C0C9E8DD-8A58-4367-930D-C2D1A66BADF7}" srcOrd="1" destOrd="0" presId="urn:microsoft.com/office/officeart/2005/8/layout/hierarchy4"/>
    <dgm:cxn modelId="{765F462E-4049-411B-9F92-08FC86340747}" type="presParOf" srcId="{9246C25E-B4C3-4B3B-AE30-EDEF48DB4896}" destId="{B0F90892-B732-4819-82A0-6A0430454686}" srcOrd="1" destOrd="0" presId="urn:microsoft.com/office/officeart/2005/8/layout/hierarchy4"/>
    <dgm:cxn modelId="{F264E3C4-0DA9-4DBA-A115-7D56EB2DB258}" type="presParOf" srcId="{9246C25E-B4C3-4B3B-AE30-EDEF48DB4896}" destId="{9F52D7CC-6108-497D-BBD2-AE23555AA641}" srcOrd="2" destOrd="0" presId="urn:microsoft.com/office/officeart/2005/8/layout/hierarchy4"/>
    <dgm:cxn modelId="{6E171213-1976-4FE6-BAE2-4724BDAF77D4}" type="presParOf" srcId="{9F52D7CC-6108-497D-BBD2-AE23555AA641}" destId="{F2770547-4244-448A-9E4F-3AA92DDACA78}" srcOrd="0" destOrd="0" presId="urn:microsoft.com/office/officeart/2005/8/layout/hierarchy4"/>
    <dgm:cxn modelId="{D6F54210-DDA5-4FDC-90B1-44ADD5914C9A}" type="presParOf" srcId="{9F52D7CC-6108-497D-BBD2-AE23555AA641}" destId="{97A5D696-BD3B-4F30-B1FA-97E451DC449B}" srcOrd="1" destOrd="0" presId="urn:microsoft.com/office/officeart/2005/8/layout/hierarchy4"/>
    <dgm:cxn modelId="{DC5A9BF4-6515-45E2-9FDE-3A5AF3B41CB4}" type="presParOf" srcId="{70F22B32-7891-43D0-9DF2-9C152BE48D5E}" destId="{9D651E4F-8BB1-43B0-9A70-B04CC16F86D3}" srcOrd="1" destOrd="0" presId="urn:microsoft.com/office/officeart/2005/8/layout/hierarchy4"/>
    <dgm:cxn modelId="{A12CD74D-9147-4BBB-82FE-F6E3875BCF31}" type="presParOf" srcId="{70F22B32-7891-43D0-9DF2-9C152BE48D5E}" destId="{5F1FA773-A7A8-4F19-8E2E-8175E6491259}" srcOrd="2" destOrd="0" presId="urn:microsoft.com/office/officeart/2005/8/layout/hierarchy4"/>
    <dgm:cxn modelId="{2BA9F5B0-8FFA-46C8-A641-0BC25AE37109}" type="presParOf" srcId="{5F1FA773-A7A8-4F19-8E2E-8175E6491259}" destId="{109DA45A-F5F5-4470-AC78-1E5665423E0F}" srcOrd="0" destOrd="0" presId="urn:microsoft.com/office/officeart/2005/8/layout/hierarchy4"/>
    <dgm:cxn modelId="{CD977AD2-4577-4671-87C0-C47AC25EF214}" type="presParOf" srcId="{5F1FA773-A7A8-4F19-8E2E-8175E6491259}" destId="{D3A15B51-8454-49C5-8D4D-4F0732B2A4E0}" srcOrd="1" destOrd="0" presId="urn:microsoft.com/office/officeart/2005/8/layout/hierarchy4"/>
  </dgm:cxnLst>
  <dgm:bg/>
  <dgm:whole/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F999A27-108E-4159-BE80-8CFEE3D74D80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err="1" smtClean="0"/>
            <a:t>Angela</a:t>
          </a:r>
          <a:r>
            <a:rPr lang="es-CO" sz="2400" i="1" dirty="0" smtClean="0"/>
            <a:t> María Roldán Montoya</a:t>
          </a:r>
          <a:endParaRPr lang="es-CO" sz="2400" i="1" dirty="0"/>
        </a:p>
      </dgm:t>
    </dgm:pt>
    <dgm:pt modelId="{403C1AF7-EC1D-492E-9385-71579D4BF363}" type="parTrans" cxnId="{E2DC8629-FA28-4123-929B-32212C0AB4B2}">
      <dgm:prSet/>
      <dgm:spPr/>
      <dgm:t>
        <a:bodyPr/>
        <a:lstStyle/>
        <a:p>
          <a:endParaRPr lang="es-CO"/>
        </a:p>
      </dgm:t>
    </dgm:pt>
    <dgm:pt modelId="{3FFE8D81-D257-45FC-84AC-2F417A7CC8E0}" type="sibTrans" cxnId="{E2DC8629-FA28-4123-929B-32212C0AB4B2}">
      <dgm:prSet/>
      <dgm:spPr/>
      <dgm:t>
        <a:bodyPr/>
        <a:lstStyle/>
        <a:p>
          <a:endParaRPr lang="es-CO"/>
        </a:p>
      </dgm:t>
    </dgm:pt>
    <dgm:pt modelId="{E0DC655E-66E8-4443-AE28-8D99D1F2DACA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Manuela Montoya Restrepo</a:t>
          </a:r>
          <a:endParaRPr lang="es-CO" sz="2000" dirty="0"/>
        </a:p>
      </dgm:t>
    </dgm:pt>
    <dgm:pt modelId="{D0EADE4D-67A6-4DC4-A164-94CD0B19A387}" type="parTrans" cxnId="{F2C9849C-C4D7-41F0-927A-4811463D50BB}">
      <dgm:prSet/>
      <dgm:spPr/>
      <dgm:t>
        <a:bodyPr/>
        <a:lstStyle/>
        <a:p>
          <a:endParaRPr lang="es-CO"/>
        </a:p>
      </dgm:t>
    </dgm:pt>
    <dgm:pt modelId="{7DA61904-AC94-436B-8190-5BBFB0B7D86A}" type="sibTrans" cxnId="{F2C9849C-C4D7-41F0-927A-4811463D50BB}">
      <dgm:prSet/>
      <dgm:spPr/>
      <dgm:t>
        <a:bodyPr/>
        <a:lstStyle/>
        <a:p>
          <a:endParaRPr lang="es-CO"/>
        </a:p>
      </dgm:t>
    </dgm:pt>
    <dgm:pt modelId="{A5A0439B-9DF9-44BE-9726-CB54ED9BCAA6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Francisco Montoya Gómez</a:t>
          </a:r>
          <a:endParaRPr lang="es-CO" sz="1800" dirty="0"/>
        </a:p>
      </dgm:t>
    </dgm:pt>
    <dgm:pt modelId="{D3D2AC93-0C44-40F4-A71C-452BBF6293C0}" type="parTrans" cxnId="{A91D6D1A-BFEC-4F83-A707-E324346A6E79}">
      <dgm:prSet/>
      <dgm:spPr/>
      <dgm:t>
        <a:bodyPr/>
        <a:lstStyle/>
        <a:p>
          <a:endParaRPr lang="es-CO"/>
        </a:p>
      </dgm:t>
    </dgm:pt>
    <dgm:pt modelId="{A5FC7D51-CE44-477D-A9B4-1EEBA1413B6C}" type="sibTrans" cxnId="{A91D6D1A-BFEC-4F83-A707-E324346A6E79}">
      <dgm:prSet/>
      <dgm:spPr/>
      <dgm:t>
        <a:bodyPr/>
        <a:lstStyle/>
        <a:p>
          <a:endParaRPr lang="es-CO"/>
        </a:p>
      </dgm:t>
    </dgm:pt>
    <dgm:pt modelId="{F040CA3D-F0CB-45F8-A7A8-99E8444C9BA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María Restrepo Peláez</a:t>
          </a:r>
          <a:endParaRPr lang="es-CO" sz="1800" dirty="0"/>
        </a:p>
      </dgm:t>
    </dgm:pt>
    <dgm:pt modelId="{07B846D4-FCF3-4D45-AC1C-A11DDDDF4906}" type="parTrans" cxnId="{FC03425A-8966-4BB8-843F-D5F9EA314076}">
      <dgm:prSet/>
      <dgm:spPr/>
      <dgm:t>
        <a:bodyPr/>
        <a:lstStyle/>
        <a:p>
          <a:endParaRPr lang="es-CO"/>
        </a:p>
      </dgm:t>
    </dgm:pt>
    <dgm:pt modelId="{E42F5556-E59A-4477-BFF5-B6C96C585844}" type="sibTrans" cxnId="{FC03425A-8966-4BB8-843F-D5F9EA314076}">
      <dgm:prSet/>
      <dgm:spPr/>
      <dgm:t>
        <a:bodyPr/>
        <a:lstStyle/>
        <a:p>
          <a:endParaRPr lang="es-CO"/>
        </a:p>
      </dgm:t>
    </dgm:pt>
    <dgm:pt modelId="{807510D7-03E3-4485-AA5F-D96F48A22D8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Antonio Montoya     Ortiz</a:t>
          </a:r>
          <a:endParaRPr lang="es-CO" sz="1400" dirty="0"/>
        </a:p>
      </dgm:t>
    </dgm:pt>
    <dgm:pt modelId="{98337006-82E0-4AF4-B98F-421F59FA9F3C}" type="parTrans" cxnId="{3ED81DB3-5CA6-448B-B328-D294DADE7BAD}">
      <dgm:prSet/>
      <dgm:spPr/>
      <dgm:t>
        <a:bodyPr/>
        <a:lstStyle/>
        <a:p>
          <a:endParaRPr lang="es-CO"/>
        </a:p>
      </dgm:t>
    </dgm:pt>
    <dgm:pt modelId="{D150D15C-0FEC-4EAA-AD92-82CAD8142DA8}" type="sibTrans" cxnId="{3ED81DB3-5CA6-448B-B328-D294DADE7BAD}">
      <dgm:prSet/>
      <dgm:spPr/>
      <dgm:t>
        <a:bodyPr/>
        <a:lstStyle/>
        <a:p>
          <a:endParaRPr lang="es-CO"/>
        </a:p>
      </dgm:t>
    </dgm:pt>
    <dgm:pt modelId="{ABC46F32-5EEC-4B0C-8452-7E1E17F687E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Alonso                López De Restrepo Méndez</a:t>
          </a:r>
          <a:endParaRPr lang="es-CO" sz="1400" dirty="0"/>
        </a:p>
      </dgm:t>
    </dgm:pt>
    <dgm:pt modelId="{B7E079BF-7606-474F-AB1C-C5FC1AC2DEC6}" type="parTrans" cxnId="{B2003C92-3E78-4116-9008-FA8895068FB7}">
      <dgm:prSet/>
      <dgm:spPr/>
      <dgm:t>
        <a:bodyPr/>
        <a:lstStyle/>
        <a:p>
          <a:endParaRPr lang="es-CO"/>
        </a:p>
      </dgm:t>
    </dgm:pt>
    <dgm:pt modelId="{A7724CD1-3E71-41A8-AE9D-D0078E373DBC}" type="sibTrans" cxnId="{B2003C92-3E78-4116-9008-FA8895068FB7}">
      <dgm:prSet/>
      <dgm:spPr/>
      <dgm:t>
        <a:bodyPr/>
        <a:lstStyle/>
        <a:p>
          <a:endParaRPr lang="es-CO"/>
        </a:p>
      </dgm:t>
    </dgm:pt>
    <dgm:pt modelId="{4519CF60-A007-4C41-87F9-24D017E8771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Josefa Peláez Ruiz</a:t>
          </a:r>
          <a:endParaRPr lang="es-CO" sz="1600" dirty="0"/>
        </a:p>
      </dgm:t>
    </dgm:pt>
    <dgm:pt modelId="{7DEB6EED-41C0-4EA0-86ED-E0A0BFADCE54}" type="parTrans" cxnId="{76C68293-1909-4A64-9D88-7D2A5293BC12}">
      <dgm:prSet/>
      <dgm:spPr/>
      <dgm:t>
        <a:bodyPr/>
        <a:lstStyle/>
        <a:p>
          <a:endParaRPr lang="es-CO"/>
        </a:p>
      </dgm:t>
    </dgm:pt>
    <dgm:pt modelId="{BB610ED4-43AE-41F8-865A-A2D913EBC8C6}" type="sibTrans" cxnId="{76C68293-1909-4A64-9D88-7D2A5293BC12}">
      <dgm:prSet/>
      <dgm:spPr/>
      <dgm:t>
        <a:bodyPr/>
        <a:lstStyle/>
        <a:p>
          <a:endParaRPr lang="es-CO"/>
        </a:p>
      </dgm:t>
    </dgm:pt>
    <dgm:pt modelId="{8FB66204-E51C-4CD8-865F-B82776D0537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Ana Catalina                                   Gómez De Ureña </a:t>
          </a:r>
          <a:r>
            <a:rPr lang="es-CO" sz="1600" dirty="0" err="1" smtClean="0"/>
            <a:t>Poblete</a:t>
          </a:r>
          <a:endParaRPr lang="es-CO" sz="1600" dirty="0"/>
        </a:p>
      </dgm:t>
    </dgm:pt>
    <dgm:pt modelId="{8FC3EB04-99BB-4930-B477-69A962573B39}" type="parTrans" cxnId="{1122B9DE-5A98-48B2-B61B-50AFE92A5B06}">
      <dgm:prSet/>
      <dgm:spPr/>
      <dgm:t>
        <a:bodyPr/>
        <a:lstStyle/>
        <a:p>
          <a:endParaRPr lang="es-CO"/>
        </a:p>
      </dgm:t>
    </dgm:pt>
    <dgm:pt modelId="{D7A20F7F-57F9-4CFE-BC52-A442A7941841}" type="sibTrans" cxnId="{1122B9DE-5A98-48B2-B61B-50AFE92A5B06}">
      <dgm:prSet/>
      <dgm:spPr/>
      <dgm:t>
        <a:bodyPr/>
        <a:lstStyle/>
        <a:p>
          <a:endParaRPr lang="es-CO"/>
        </a:p>
      </dgm:t>
    </dgm:pt>
    <dgm:pt modelId="{D6847B0F-C13A-4A17-82F9-12408AC2C06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Domingo Gómez                      De Ureña</a:t>
          </a:r>
          <a:endParaRPr lang="es-CO" sz="1400" dirty="0"/>
        </a:p>
      </dgm:t>
    </dgm:pt>
    <dgm:pt modelId="{5BC9ED02-FBD5-4FBC-9C58-9A3CD7D330D8}" type="parTrans" cxnId="{3F4C48C2-5EBA-47E0-899C-2EB70FA366DC}">
      <dgm:prSet/>
      <dgm:spPr/>
      <dgm:t>
        <a:bodyPr/>
        <a:lstStyle/>
        <a:p>
          <a:endParaRPr lang="es-CO"/>
        </a:p>
      </dgm:t>
    </dgm:pt>
    <dgm:pt modelId="{176DBBF1-53B5-43AF-92B0-0AB34803372B}" type="sibTrans" cxnId="{3F4C48C2-5EBA-47E0-899C-2EB70FA366DC}">
      <dgm:prSet/>
      <dgm:spPr/>
      <dgm:t>
        <a:bodyPr/>
        <a:lstStyle/>
        <a:p>
          <a:endParaRPr lang="es-CO"/>
        </a:p>
      </dgm:t>
    </dgm:pt>
    <dgm:pt modelId="{B76C267B-EC75-49C4-89A2-C1B33C9127A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Ana                </a:t>
          </a:r>
          <a:r>
            <a:rPr lang="es-CO" sz="1400" dirty="0" err="1" smtClean="0"/>
            <a:t>Poblete</a:t>
          </a:r>
          <a:r>
            <a:rPr lang="es-CO" sz="1400" dirty="0" smtClean="0"/>
            <a:t> Pérez  </a:t>
          </a:r>
          <a:r>
            <a:rPr lang="es-CO" sz="1200" dirty="0" smtClean="0">
              <a:sym typeface="Wingdings" pitchFamily="2" charset="2"/>
            </a:rPr>
            <a:t> D 33</a:t>
          </a:r>
          <a:endParaRPr lang="es-CO" sz="1200" dirty="0"/>
        </a:p>
      </dgm:t>
    </dgm:pt>
    <dgm:pt modelId="{8B3E1286-16AB-4A37-AA43-EFCE27C66F6E}" type="parTrans" cxnId="{C4C5FAE4-0E59-417E-A065-D4A110C41498}">
      <dgm:prSet/>
      <dgm:spPr/>
      <dgm:t>
        <a:bodyPr/>
        <a:lstStyle/>
        <a:p>
          <a:endParaRPr lang="es-CO"/>
        </a:p>
      </dgm:t>
    </dgm:pt>
    <dgm:pt modelId="{8E752F00-276F-46CE-BE78-1E9E1124C824}" type="sibTrans" cxnId="{C4C5FAE4-0E59-417E-A065-D4A110C41498}">
      <dgm:prSet/>
      <dgm:spPr/>
      <dgm:t>
        <a:bodyPr/>
        <a:lstStyle/>
        <a:p>
          <a:endParaRPr lang="es-CO"/>
        </a:p>
      </dgm:t>
    </dgm:pt>
    <dgm:pt modelId="{A86CAC57-BC04-4F37-AAC1-A8D41FFBFAA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Juan                                    Peláez Hernández             </a:t>
          </a:r>
          <a:r>
            <a:rPr lang="es-CO" sz="1200" baseline="0" dirty="0" smtClean="0">
              <a:sym typeface="Wingdings" pitchFamily="2" charset="2"/>
            </a:rPr>
            <a:t> D 34</a:t>
          </a:r>
          <a:endParaRPr lang="es-CO" sz="1200" baseline="0" dirty="0"/>
        </a:p>
      </dgm:t>
    </dgm:pt>
    <dgm:pt modelId="{309F67F4-F09C-4170-840B-250CB612629D}" type="parTrans" cxnId="{C4A2A338-14A3-4867-AF4B-32E00D9D2A9E}">
      <dgm:prSet/>
      <dgm:spPr/>
      <dgm:t>
        <a:bodyPr/>
        <a:lstStyle/>
        <a:p>
          <a:endParaRPr lang="es-CO"/>
        </a:p>
      </dgm:t>
    </dgm:pt>
    <dgm:pt modelId="{60BBAC6B-1183-4459-8E5F-4FA1ED64380F}" type="sibTrans" cxnId="{C4A2A338-14A3-4867-AF4B-32E00D9D2A9E}">
      <dgm:prSet/>
      <dgm:spPr/>
      <dgm:t>
        <a:bodyPr/>
        <a:lstStyle/>
        <a:p>
          <a:endParaRPr lang="es-CO"/>
        </a:p>
      </dgm:t>
    </dgm:pt>
    <dgm:pt modelId="{F9FB4DF1-BC79-4013-BBC8-65EEDFE2F1E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Juana Josefa Ruiz De La Cámara                     </a:t>
          </a:r>
          <a:r>
            <a:rPr lang="es-CO" sz="1200" dirty="0" smtClean="0">
              <a:sym typeface="Wingdings" pitchFamily="2" charset="2"/>
            </a:rPr>
            <a:t> D35</a:t>
          </a:r>
          <a:endParaRPr lang="es-CO" sz="1200" dirty="0"/>
        </a:p>
      </dgm:t>
    </dgm:pt>
    <dgm:pt modelId="{56D0D609-A2FE-46B8-A5A1-4ADFC9762699}" type="parTrans" cxnId="{A785BBAD-0751-4AD2-94CE-385F35DCD911}">
      <dgm:prSet/>
      <dgm:spPr/>
      <dgm:t>
        <a:bodyPr/>
        <a:lstStyle/>
        <a:p>
          <a:endParaRPr lang="es-CO"/>
        </a:p>
      </dgm:t>
    </dgm:pt>
    <dgm:pt modelId="{5E17F26B-0E36-4629-97D4-96873D71E097}" type="sibTrans" cxnId="{A785BBAD-0751-4AD2-94CE-385F35DCD911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807FE86-1840-4400-BC54-BE17327678C8}" type="pres">
      <dgm:prSet presAssocID="{AF999A27-108E-4159-BE80-8CFEE3D74D80}" presName="vertOne" presStyleCnt="0"/>
      <dgm:spPr/>
    </dgm:pt>
    <dgm:pt modelId="{F46FF331-AC3C-42A4-B302-D4F267FD3C46}" type="pres">
      <dgm:prSet presAssocID="{AF999A27-108E-4159-BE80-8CFEE3D74D80}" presName="txOne" presStyleLbl="node0" presStyleIdx="0" presStyleCnt="1" custLinFactNeighborX="-385" custLinFactNeighborY="-2748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17D8D73-65CB-46D3-8AE6-46E1D615D2D8}" type="pres">
      <dgm:prSet presAssocID="{AF999A27-108E-4159-BE80-8CFEE3D74D80}" presName="parTransOne" presStyleCnt="0"/>
      <dgm:spPr/>
    </dgm:pt>
    <dgm:pt modelId="{27B3484B-E079-4A62-BE67-18BCBB3F094A}" type="pres">
      <dgm:prSet presAssocID="{AF999A27-108E-4159-BE80-8CFEE3D74D80}" presName="horzOne" presStyleCnt="0"/>
      <dgm:spPr/>
    </dgm:pt>
    <dgm:pt modelId="{CFF5EE0E-ED68-4E2F-96A2-A347BEC04F73}" type="pres">
      <dgm:prSet presAssocID="{E0DC655E-66E8-4443-AE28-8D99D1F2DACA}" presName="vertTwo" presStyleCnt="0"/>
      <dgm:spPr/>
    </dgm:pt>
    <dgm:pt modelId="{69598B2A-2D58-48D5-AED7-ED3D75872D6C}" type="pres">
      <dgm:prSet presAssocID="{E0DC655E-66E8-4443-AE28-8D99D1F2DACA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34E4507-3A02-4A4D-A738-3288ED4C1572}" type="pres">
      <dgm:prSet presAssocID="{E0DC655E-66E8-4443-AE28-8D99D1F2DACA}" presName="parTransTwo" presStyleCnt="0"/>
      <dgm:spPr/>
    </dgm:pt>
    <dgm:pt modelId="{20926130-21FF-4A27-9610-15AD333A9609}" type="pres">
      <dgm:prSet presAssocID="{E0DC655E-66E8-4443-AE28-8D99D1F2DACA}" presName="horzTwo" presStyleCnt="0"/>
      <dgm:spPr/>
    </dgm:pt>
    <dgm:pt modelId="{114B5740-CEFB-4B1C-8A3D-A14941008578}" type="pres">
      <dgm:prSet presAssocID="{A5A0439B-9DF9-44BE-9726-CB54ED9BCAA6}" presName="vertThree" presStyleCnt="0"/>
      <dgm:spPr/>
    </dgm:pt>
    <dgm:pt modelId="{F53785FE-8F77-411A-A643-FF3C7BE6288B}" type="pres">
      <dgm:prSet presAssocID="{A5A0439B-9DF9-44BE-9726-CB54ED9BCAA6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C4CBADF-F8C9-444C-ADE7-532071717C02}" type="pres">
      <dgm:prSet presAssocID="{A5A0439B-9DF9-44BE-9726-CB54ED9BCAA6}" presName="parTransThree" presStyleCnt="0"/>
      <dgm:spPr/>
    </dgm:pt>
    <dgm:pt modelId="{2ED85E9A-BFD0-4A59-9FC8-C95AE71E6BD3}" type="pres">
      <dgm:prSet presAssocID="{A5A0439B-9DF9-44BE-9726-CB54ED9BCAA6}" presName="horzThree" presStyleCnt="0"/>
      <dgm:spPr/>
    </dgm:pt>
    <dgm:pt modelId="{F3F320FE-2A44-496A-BC2D-402D755D5B38}" type="pres">
      <dgm:prSet presAssocID="{807510D7-03E3-4485-AA5F-D96F48A22D85}" presName="vertFour" presStyleCnt="0">
        <dgm:presLayoutVars>
          <dgm:chPref val="3"/>
        </dgm:presLayoutVars>
      </dgm:prSet>
      <dgm:spPr/>
    </dgm:pt>
    <dgm:pt modelId="{9D81E926-361C-4EFC-AE1B-9672ADDDDFEF}" type="pres">
      <dgm:prSet presAssocID="{807510D7-03E3-4485-AA5F-D96F48A22D85}" presName="txFour" presStyleLbl="node4" presStyleIdx="0" presStyleCnt="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AAFBF3A-9BE3-4D29-9995-CE1D9AC352D6}" type="pres">
      <dgm:prSet presAssocID="{807510D7-03E3-4485-AA5F-D96F48A22D85}" presName="horzFour" presStyleCnt="0"/>
      <dgm:spPr/>
    </dgm:pt>
    <dgm:pt modelId="{D5893246-60D0-4C7A-9430-5EA7E4723C9A}" type="pres">
      <dgm:prSet presAssocID="{D150D15C-0FEC-4EAA-AD92-82CAD8142DA8}" presName="sibSpaceFour" presStyleCnt="0"/>
      <dgm:spPr/>
    </dgm:pt>
    <dgm:pt modelId="{F699770D-CB24-4F87-98F8-F067FAA726B6}" type="pres">
      <dgm:prSet presAssocID="{8FB66204-E51C-4CD8-865F-B82776D0537F}" presName="vertFour" presStyleCnt="0">
        <dgm:presLayoutVars>
          <dgm:chPref val="3"/>
        </dgm:presLayoutVars>
      </dgm:prSet>
      <dgm:spPr/>
    </dgm:pt>
    <dgm:pt modelId="{D868CF27-596A-4A83-B8A3-A27951C2D97E}" type="pres">
      <dgm:prSet presAssocID="{8FB66204-E51C-4CD8-865F-B82776D0537F}" presName="txFour" presStyleLbl="node4" presStyleIdx="1" presStyleCnt="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CBEAB4C-29E2-4F5F-A7B9-911C4EB2DBC6}" type="pres">
      <dgm:prSet presAssocID="{8FB66204-E51C-4CD8-865F-B82776D0537F}" presName="parTransFour" presStyleCnt="0"/>
      <dgm:spPr/>
    </dgm:pt>
    <dgm:pt modelId="{30689A0B-27C6-47BA-BE49-E21306954BF4}" type="pres">
      <dgm:prSet presAssocID="{8FB66204-E51C-4CD8-865F-B82776D0537F}" presName="horzFour" presStyleCnt="0"/>
      <dgm:spPr/>
    </dgm:pt>
    <dgm:pt modelId="{02999CC6-77D9-4397-96AA-A89566B4A9B4}" type="pres">
      <dgm:prSet presAssocID="{D6847B0F-C13A-4A17-82F9-12408AC2C06C}" presName="vertFour" presStyleCnt="0">
        <dgm:presLayoutVars>
          <dgm:chPref val="3"/>
        </dgm:presLayoutVars>
      </dgm:prSet>
      <dgm:spPr/>
    </dgm:pt>
    <dgm:pt modelId="{5EB0C54A-CE5A-4D1C-BFA9-2948FC2AC44E}" type="pres">
      <dgm:prSet presAssocID="{D6847B0F-C13A-4A17-82F9-12408AC2C06C}" presName="txFour" presStyleLbl="node4" presStyleIdx="2" presStyleCnt="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104FDAA-0531-4DED-9685-ABFACBBB225A}" type="pres">
      <dgm:prSet presAssocID="{D6847B0F-C13A-4A17-82F9-12408AC2C06C}" presName="horzFour" presStyleCnt="0"/>
      <dgm:spPr/>
    </dgm:pt>
    <dgm:pt modelId="{45C15036-2B01-4560-AF40-7BFBF73A578B}" type="pres">
      <dgm:prSet presAssocID="{176DBBF1-53B5-43AF-92B0-0AB34803372B}" presName="sibSpaceFour" presStyleCnt="0"/>
      <dgm:spPr/>
    </dgm:pt>
    <dgm:pt modelId="{369FCD61-90DA-4D77-9F69-CCA1B8CF19C9}" type="pres">
      <dgm:prSet presAssocID="{B76C267B-EC75-49C4-89A2-C1B33C9127A3}" presName="vertFour" presStyleCnt="0">
        <dgm:presLayoutVars>
          <dgm:chPref val="3"/>
        </dgm:presLayoutVars>
      </dgm:prSet>
      <dgm:spPr/>
    </dgm:pt>
    <dgm:pt modelId="{99168937-5C8A-4C3D-84E8-47915E7BFBF9}" type="pres">
      <dgm:prSet presAssocID="{B76C267B-EC75-49C4-89A2-C1B33C9127A3}" presName="txFour" presStyleLbl="node4" presStyleIdx="3" presStyleCnt="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174CD0C-180E-4080-89F2-081618F5B472}" type="pres">
      <dgm:prSet presAssocID="{B76C267B-EC75-49C4-89A2-C1B33C9127A3}" presName="horzFour" presStyleCnt="0"/>
      <dgm:spPr/>
    </dgm:pt>
    <dgm:pt modelId="{AC7BA89D-308D-4299-85F7-F34AACBCF9E8}" type="pres">
      <dgm:prSet presAssocID="{A5FC7D51-CE44-477D-A9B4-1EEBA1413B6C}" presName="sibSpaceThree" presStyleCnt="0"/>
      <dgm:spPr/>
    </dgm:pt>
    <dgm:pt modelId="{F27E6456-DDC7-4D18-845D-43F1AB75E247}" type="pres">
      <dgm:prSet presAssocID="{F040CA3D-F0CB-45F8-A7A8-99E8444C9BAE}" presName="vertThree" presStyleCnt="0"/>
      <dgm:spPr/>
    </dgm:pt>
    <dgm:pt modelId="{2F2D33A4-48FD-4899-A91B-15AB379F2BA2}" type="pres">
      <dgm:prSet presAssocID="{F040CA3D-F0CB-45F8-A7A8-99E8444C9BAE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BE90EA5-FC75-436F-B93A-804503C59692}" type="pres">
      <dgm:prSet presAssocID="{F040CA3D-F0CB-45F8-A7A8-99E8444C9BAE}" presName="parTransThree" presStyleCnt="0"/>
      <dgm:spPr/>
    </dgm:pt>
    <dgm:pt modelId="{CBA53981-AD57-4F19-8410-DE79DD07196F}" type="pres">
      <dgm:prSet presAssocID="{F040CA3D-F0CB-45F8-A7A8-99E8444C9BAE}" presName="horzThree" presStyleCnt="0"/>
      <dgm:spPr/>
    </dgm:pt>
    <dgm:pt modelId="{E555B598-F973-4F79-87A4-BE3BBB01B98C}" type="pres">
      <dgm:prSet presAssocID="{ABC46F32-5EEC-4B0C-8452-7E1E17F687E0}" presName="vertFour" presStyleCnt="0">
        <dgm:presLayoutVars>
          <dgm:chPref val="3"/>
        </dgm:presLayoutVars>
      </dgm:prSet>
      <dgm:spPr/>
    </dgm:pt>
    <dgm:pt modelId="{589F2136-FA2C-43F3-A6F2-1D604D11994A}" type="pres">
      <dgm:prSet presAssocID="{ABC46F32-5EEC-4B0C-8452-7E1E17F687E0}" presName="txFour" presStyleLbl="node4" presStyleIdx="4" presStyleCnt="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B44C01B-BC68-454B-96C8-4D6AE519788F}" type="pres">
      <dgm:prSet presAssocID="{ABC46F32-5EEC-4B0C-8452-7E1E17F687E0}" presName="horzFour" presStyleCnt="0"/>
      <dgm:spPr/>
    </dgm:pt>
    <dgm:pt modelId="{85C7DC6E-D2BA-4134-8A36-FD179C929F09}" type="pres">
      <dgm:prSet presAssocID="{A7724CD1-3E71-41A8-AE9D-D0078E373DBC}" presName="sibSpaceFour" presStyleCnt="0"/>
      <dgm:spPr/>
    </dgm:pt>
    <dgm:pt modelId="{0C7EC898-454C-4DEF-AC55-88FEC776C897}" type="pres">
      <dgm:prSet presAssocID="{4519CF60-A007-4C41-87F9-24D017E8771D}" presName="vertFour" presStyleCnt="0">
        <dgm:presLayoutVars>
          <dgm:chPref val="3"/>
        </dgm:presLayoutVars>
      </dgm:prSet>
      <dgm:spPr/>
    </dgm:pt>
    <dgm:pt modelId="{C8154015-3121-46A5-A215-6B29E36D01FC}" type="pres">
      <dgm:prSet presAssocID="{4519CF60-A007-4C41-87F9-24D017E8771D}" presName="txFour" presStyleLbl="node4" presStyleIdx="5" presStyleCnt="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1A1DFB1-E597-4D5A-A73D-82473BDA1E79}" type="pres">
      <dgm:prSet presAssocID="{4519CF60-A007-4C41-87F9-24D017E8771D}" presName="parTransFour" presStyleCnt="0"/>
      <dgm:spPr/>
    </dgm:pt>
    <dgm:pt modelId="{320A3D2F-F47B-44D1-8912-9A16092D9371}" type="pres">
      <dgm:prSet presAssocID="{4519CF60-A007-4C41-87F9-24D017E8771D}" presName="horzFour" presStyleCnt="0"/>
      <dgm:spPr/>
    </dgm:pt>
    <dgm:pt modelId="{F888B544-474B-438B-A602-8C125BEA32A5}" type="pres">
      <dgm:prSet presAssocID="{A86CAC57-BC04-4F37-AAC1-A8D41FFBFAAD}" presName="vertFour" presStyleCnt="0">
        <dgm:presLayoutVars>
          <dgm:chPref val="3"/>
        </dgm:presLayoutVars>
      </dgm:prSet>
      <dgm:spPr/>
    </dgm:pt>
    <dgm:pt modelId="{88A41426-C6FF-4EA0-820E-AA4A3AE51DD0}" type="pres">
      <dgm:prSet presAssocID="{A86CAC57-BC04-4F37-AAC1-A8D41FFBFAAD}" presName="txFour" presStyleLbl="node4" presStyleIdx="6" presStyleCnt="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5619FDF-5757-42E3-A611-8E749BFF0E18}" type="pres">
      <dgm:prSet presAssocID="{A86CAC57-BC04-4F37-AAC1-A8D41FFBFAAD}" presName="horzFour" presStyleCnt="0"/>
      <dgm:spPr/>
    </dgm:pt>
    <dgm:pt modelId="{759CE956-F1DF-4F03-918A-CC870AFBBC2B}" type="pres">
      <dgm:prSet presAssocID="{60BBAC6B-1183-4459-8E5F-4FA1ED64380F}" presName="sibSpaceFour" presStyleCnt="0"/>
      <dgm:spPr/>
    </dgm:pt>
    <dgm:pt modelId="{7D6AFBDD-AFC2-432D-A1AA-91E25980595A}" type="pres">
      <dgm:prSet presAssocID="{F9FB4DF1-BC79-4013-BBC8-65EEDFE2F1E7}" presName="vertFour" presStyleCnt="0">
        <dgm:presLayoutVars>
          <dgm:chPref val="3"/>
        </dgm:presLayoutVars>
      </dgm:prSet>
      <dgm:spPr/>
    </dgm:pt>
    <dgm:pt modelId="{8741F53C-48B3-4DDE-87F2-0998A5CA96CD}" type="pres">
      <dgm:prSet presAssocID="{F9FB4DF1-BC79-4013-BBC8-65EEDFE2F1E7}" presName="txFour" presStyleLbl="node4" presStyleIdx="7" presStyleCnt="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D9F5C43-24A5-403D-93DE-A6E17D449107}" type="pres">
      <dgm:prSet presAssocID="{F9FB4DF1-BC79-4013-BBC8-65EEDFE2F1E7}" presName="horzFour" presStyleCnt="0"/>
      <dgm:spPr/>
    </dgm:pt>
  </dgm:ptLst>
  <dgm:cxnLst>
    <dgm:cxn modelId="{76C68293-1909-4A64-9D88-7D2A5293BC12}" srcId="{F040CA3D-F0CB-45F8-A7A8-99E8444C9BAE}" destId="{4519CF60-A007-4C41-87F9-24D017E8771D}" srcOrd="1" destOrd="0" parTransId="{7DEB6EED-41C0-4EA0-86ED-E0A0BFADCE54}" sibTransId="{BB610ED4-43AE-41F8-865A-A2D913EBC8C6}"/>
    <dgm:cxn modelId="{E2DC8629-FA28-4123-929B-32212C0AB4B2}" srcId="{10ED40AF-DFB1-4943-B6DB-2A904FAA918A}" destId="{AF999A27-108E-4159-BE80-8CFEE3D74D80}" srcOrd="0" destOrd="0" parTransId="{403C1AF7-EC1D-492E-9385-71579D4BF363}" sibTransId="{3FFE8D81-D257-45FC-84AC-2F417A7CC8E0}"/>
    <dgm:cxn modelId="{DF18301B-1808-46FF-9F29-37D88BFC6B04}" type="presOf" srcId="{4519CF60-A007-4C41-87F9-24D017E8771D}" destId="{C8154015-3121-46A5-A215-6B29E36D01FC}" srcOrd="0" destOrd="0" presId="urn:microsoft.com/office/officeart/2005/8/layout/hierarchy4"/>
    <dgm:cxn modelId="{5FC0C9FC-F3DB-4362-8071-F5D1A3561007}" type="presOf" srcId="{AF999A27-108E-4159-BE80-8CFEE3D74D80}" destId="{F46FF331-AC3C-42A4-B302-D4F267FD3C46}" srcOrd="0" destOrd="0" presId="urn:microsoft.com/office/officeart/2005/8/layout/hierarchy4"/>
    <dgm:cxn modelId="{FC03425A-8966-4BB8-843F-D5F9EA314076}" srcId="{E0DC655E-66E8-4443-AE28-8D99D1F2DACA}" destId="{F040CA3D-F0CB-45F8-A7A8-99E8444C9BAE}" srcOrd="1" destOrd="0" parTransId="{07B846D4-FCF3-4D45-AC1C-A11DDDDF4906}" sibTransId="{E42F5556-E59A-4477-BFF5-B6C96C585844}"/>
    <dgm:cxn modelId="{A91D6D1A-BFEC-4F83-A707-E324346A6E79}" srcId="{E0DC655E-66E8-4443-AE28-8D99D1F2DACA}" destId="{A5A0439B-9DF9-44BE-9726-CB54ED9BCAA6}" srcOrd="0" destOrd="0" parTransId="{D3D2AC93-0C44-40F4-A71C-452BBF6293C0}" sibTransId="{A5FC7D51-CE44-477D-A9B4-1EEBA1413B6C}"/>
    <dgm:cxn modelId="{2B0D375A-E96E-48A1-9B21-1FEA9489027B}" type="presOf" srcId="{807510D7-03E3-4485-AA5F-D96F48A22D85}" destId="{9D81E926-361C-4EFC-AE1B-9672ADDDDFEF}" srcOrd="0" destOrd="0" presId="urn:microsoft.com/office/officeart/2005/8/layout/hierarchy4"/>
    <dgm:cxn modelId="{A6255DF9-F923-4410-A241-C60B3A765D28}" type="presOf" srcId="{ABC46F32-5EEC-4B0C-8452-7E1E17F687E0}" destId="{589F2136-FA2C-43F3-A6F2-1D604D11994A}" srcOrd="0" destOrd="0" presId="urn:microsoft.com/office/officeart/2005/8/layout/hierarchy4"/>
    <dgm:cxn modelId="{7A8E95A4-73EA-427A-A869-A5FD70AA90C4}" type="presOf" srcId="{A5A0439B-9DF9-44BE-9726-CB54ED9BCAA6}" destId="{F53785FE-8F77-411A-A643-FF3C7BE6288B}" srcOrd="0" destOrd="0" presId="urn:microsoft.com/office/officeart/2005/8/layout/hierarchy4"/>
    <dgm:cxn modelId="{8138B75B-FB9F-445C-B35B-BF0638F43D00}" type="presOf" srcId="{8FB66204-E51C-4CD8-865F-B82776D0537F}" destId="{D868CF27-596A-4A83-B8A3-A27951C2D97E}" srcOrd="0" destOrd="0" presId="urn:microsoft.com/office/officeart/2005/8/layout/hierarchy4"/>
    <dgm:cxn modelId="{3ED81DB3-5CA6-448B-B328-D294DADE7BAD}" srcId="{A5A0439B-9DF9-44BE-9726-CB54ED9BCAA6}" destId="{807510D7-03E3-4485-AA5F-D96F48A22D85}" srcOrd="0" destOrd="0" parTransId="{98337006-82E0-4AF4-B98F-421F59FA9F3C}" sibTransId="{D150D15C-0FEC-4EAA-AD92-82CAD8142DA8}"/>
    <dgm:cxn modelId="{CCC7832E-A83E-4F47-B43E-7E0AA9776830}" type="presOf" srcId="{10ED40AF-DFB1-4943-B6DB-2A904FAA918A}" destId="{E75BF49A-0BBD-418B-A465-D5C73CDDC862}" srcOrd="0" destOrd="0" presId="urn:microsoft.com/office/officeart/2005/8/layout/hierarchy4"/>
    <dgm:cxn modelId="{A785BBAD-0751-4AD2-94CE-385F35DCD911}" srcId="{4519CF60-A007-4C41-87F9-24D017E8771D}" destId="{F9FB4DF1-BC79-4013-BBC8-65EEDFE2F1E7}" srcOrd="1" destOrd="0" parTransId="{56D0D609-A2FE-46B8-A5A1-4ADFC9762699}" sibTransId="{5E17F26B-0E36-4629-97D4-96873D71E097}"/>
    <dgm:cxn modelId="{F2C9849C-C4D7-41F0-927A-4811463D50BB}" srcId="{AF999A27-108E-4159-BE80-8CFEE3D74D80}" destId="{E0DC655E-66E8-4443-AE28-8D99D1F2DACA}" srcOrd="0" destOrd="0" parTransId="{D0EADE4D-67A6-4DC4-A164-94CD0B19A387}" sibTransId="{7DA61904-AC94-436B-8190-5BBFB0B7D86A}"/>
    <dgm:cxn modelId="{C4A2A338-14A3-4867-AF4B-32E00D9D2A9E}" srcId="{4519CF60-A007-4C41-87F9-24D017E8771D}" destId="{A86CAC57-BC04-4F37-AAC1-A8D41FFBFAAD}" srcOrd="0" destOrd="0" parTransId="{309F67F4-F09C-4170-840B-250CB612629D}" sibTransId="{60BBAC6B-1183-4459-8E5F-4FA1ED64380F}"/>
    <dgm:cxn modelId="{C4C5FAE4-0E59-417E-A065-D4A110C41498}" srcId="{8FB66204-E51C-4CD8-865F-B82776D0537F}" destId="{B76C267B-EC75-49C4-89A2-C1B33C9127A3}" srcOrd="1" destOrd="0" parTransId="{8B3E1286-16AB-4A37-AA43-EFCE27C66F6E}" sibTransId="{8E752F00-276F-46CE-BE78-1E9E1124C824}"/>
    <dgm:cxn modelId="{C1A89EA5-8900-473A-9BF3-0EF3CE72B14A}" type="presOf" srcId="{A86CAC57-BC04-4F37-AAC1-A8D41FFBFAAD}" destId="{88A41426-C6FF-4EA0-820E-AA4A3AE51DD0}" srcOrd="0" destOrd="0" presId="urn:microsoft.com/office/officeart/2005/8/layout/hierarchy4"/>
    <dgm:cxn modelId="{1122B9DE-5A98-48B2-B61B-50AFE92A5B06}" srcId="{A5A0439B-9DF9-44BE-9726-CB54ED9BCAA6}" destId="{8FB66204-E51C-4CD8-865F-B82776D0537F}" srcOrd="1" destOrd="0" parTransId="{8FC3EB04-99BB-4930-B477-69A962573B39}" sibTransId="{D7A20F7F-57F9-4CFE-BC52-A442A7941841}"/>
    <dgm:cxn modelId="{B2003C92-3E78-4116-9008-FA8895068FB7}" srcId="{F040CA3D-F0CB-45F8-A7A8-99E8444C9BAE}" destId="{ABC46F32-5EEC-4B0C-8452-7E1E17F687E0}" srcOrd="0" destOrd="0" parTransId="{B7E079BF-7606-474F-AB1C-C5FC1AC2DEC6}" sibTransId="{A7724CD1-3E71-41A8-AE9D-D0078E373DBC}"/>
    <dgm:cxn modelId="{2EF0D94F-8B14-44BF-B436-B61501D7FF61}" type="presOf" srcId="{D6847B0F-C13A-4A17-82F9-12408AC2C06C}" destId="{5EB0C54A-CE5A-4D1C-BFA9-2948FC2AC44E}" srcOrd="0" destOrd="0" presId="urn:microsoft.com/office/officeart/2005/8/layout/hierarchy4"/>
    <dgm:cxn modelId="{70EDB506-B919-47BB-A116-B1B25C8C4D25}" type="presOf" srcId="{F9FB4DF1-BC79-4013-BBC8-65EEDFE2F1E7}" destId="{8741F53C-48B3-4DDE-87F2-0998A5CA96CD}" srcOrd="0" destOrd="0" presId="urn:microsoft.com/office/officeart/2005/8/layout/hierarchy4"/>
    <dgm:cxn modelId="{936235B5-7C17-4FCA-A203-B6F36606F508}" type="presOf" srcId="{F040CA3D-F0CB-45F8-A7A8-99E8444C9BAE}" destId="{2F2D33A4-48FD-4899-A91B-15AB379F2BA2}" srcOrd="0" destOrd="0" presId="urn:microsoft.com/office/officeart/2005/8/layout/hierarchy4"/>
    <dgm:cxn modelId="{D0DC7B8E-61DC-4B2F-A36C-E1C0F8F78EED}" type="presOf" srcId="{B76C267B-EC75-49C4-89A2-C1B33C9127A3}" destId="{99168937-5C8A-4C3D-84E8-47915E7BFBF9}" srcOrd="0" destOrd="0" presId="urn:microsoft.com/office/officeart/2005/8/layout/hierarchy4"/>
    <dgm:cxn modelId="{3F4C48C2-5EBA-47E0-899C-2EB70FA366DC}" srcId="{8FB66204-E51C-4CD8-865F-B82776D0537F}" destId="{D6847B0F-C13A-4A17-82F9-12408AC2C06C}" srcOrd="0" destOrd="0" parTransId="{5BC9ED02-FBD5-4FBC-9C58-9A3CD7D330D8}" sibTransId="{176DBBF1-53B5-43AF-92B0-0AB34803372B}"/>
    <dgm:cxn modelId="{0AEC023C-CA2F-424E-9563-04877632F134}" type="presOf" srcId="{E0DC655E-66E8-4443-AE28-8D99D1F2DACA}" destId="{69598B2A-2D58-48D5-AED7-ED3D75872D6C}" srcOrd="0" destOrd="0" presId="urn:microsoft.com/office/officeart/2005/8/layout/hierarchy4"/>
    <dgm:cxn modelId="{094FAD90-9C8F-429F-BC79-5B618CDDE356}" type="presParOf" srcId="{E75BF49A-0BBD-418B-A465-D5C73CDDC862}" destId="{E807FE86-1840-4400-BC54-BE17327678C8}" srcOrd="0" destOrd="0" presId="urn:microsoft.com/office/officeart/2005/8/layout/hierarchy4"/>
    <dgm:cxn modelId="{98E71400-FC3D-4019-B8F7-173B4054C4AE}" type="presParOf" srcId="{E807FE86-1840-4400-BC54-BE17327678C8}" destId="{F46FF331-AC3C-42A4-B302-D4F267FD3C46}" srcOrd="0" destOrd="0" presId="urn:microsoft.com/office/officeart/2005/8/layout/hierarchy4"/>
    <dgm:cxn modelId="{2BEB0C7E-7C7C-4803-B266-8B6C5DD13D14}" type="presParOf" srcId="{E807FE86-1840-4400-BC54-BE17327678C8}" destId="{717D8D73-65CB-46D3-8AE6-46E1D615D2D8}" srcOrd="1" destOrd="0" presId="urn:microsoft.com/office/officeart/2005/8/layout/hierarchy4"/>
    <dgm:cxn modelId="{D0305EF1-D49F-4CC0-ADF1-919C7A82004F}" type="presParOf" srcId="{E807FE86-1840-4400-BC54-BE17327678C8}" destId="{27B3484B-E079-4A62-BE67-18BCBB3F094A}" srcOrd="2" destOrd="0" presId="urn:microsoft.com/office/officeart/2005/8/layout/hierarchy4"/>
    <dgm:cxn modelId="{9B5CE33B-05E7-4345-A130-082ECE191305}" type="presParOf" srcId="{27B3484B-E079-4A62-BE67-18BCBB3F094A}" destId="{CFF5EE0E-ED68-4E2F-96A2-A347BEC04F73}" srcOrd="0" destOrd="0" presId="urn:microsoft.com/office/officeart/2005/8/layout/hierarchy4"/>
    <dgm:cxn modelId="{9E3DDF5D-4D84-4626-8410-F0774A4DC132}" type="presParOf" srcId="{CFF5EE0E-ED68-4E2F-96A2-A347BEC04F73}" destId="{69598B2A-2D58-48D5-AED7-ED3D75872D6C}" srcOrd="0" destOrd="0" presId="urn:microsoft.com/office/officeart/2005/8/layout/hierarchy4"/>
    <dgm:cxn modelId="{9CCE8A58-8DE8-4A00-ADAC-FDA6E80423D3}" type="presParOf" srcId="{CFF5EE0E-ED68-4E2F-96A2-A347BEC04F73}" destId="{D34E4507-3A02-4A4D-A738-3288ED4C1572}" srcOrd="1" destOrd="0" presId="urn:microsoft.com/office/officeart/2005/8/layout/hierarchy4"/>
    <dgm:cxn modelId="{DC62652D-31EB-4955-B23A-1FBB3109DE05}" type="presParOf" srcId="{CFF5EE0E-ED68-4E2F-96A2-A347BEC04F73}" destId="{20926130-21FF-4A27-9610-15AD333A9609}" srcOrd="2" destOrd="0" presId="urn:microsoft.com/office/officeart/2005/8/layout/hierarchy4"/>
    <dgm:cxn modelId="{A1004871-AC97-49E1-A9B4-4D3AD063FAD5}" type="presParOf" srcId="{20926130-21FF-4A27-9610-15AD333A9609}" destId="{114B5740-CEFB-4B1C-8A3D-A14941008578}" srcOrd="0" destOrd="0" presId="urn:microsoft.com/office/officeart/2005/8/layout/hierarchy4"/>
    <dgm:cxn modelId="{EB6AECDF-942C-44A3-AE94-30AB3212A764}" type="presParOf" srcId="{114B5740-CEFB-4B1C-8A3D-A14941008578}" destId="{F53785FE-8F77-411A-A643-FF3C7BE6288B}" srcOrd="0" destOrd="0" presId="urn:microsoft.com/office/officeart/2005/8/layout/hierarchy4"/>
    <dgm:cxn modelId="{53E2FFB2-262A-49F6-A077-E919A7D825F4}" type="presParOf" srcId="{114B5740-CEFB-4B1C-8A3D-A14941008578}" destId="{BC4CBADF-F8C9-444C-ADE7-532071717C02}" srcOrd="1" destOrd="0" presId="urn:microsoft.com/office/officeart/2005/8/layout/hierarchy4"/>
    <dgm:cxn modelId="{3B92E621-394D-429D-A797-799A0E66B253}" type="presParOf" srcId="{114B5740-CEFB-4B1C-8A3D-A14941008578}" destId="{2ED85E9A-BFD0-4A59-9FC8-C95AE71E6BD3}" srcOrd="2" destOrd="0" presId="urn:microsoft.com/office/officeart/2005/8/layout/hierarchy4"/>
    <dgm:cxn modelId="{80703DAA-7F99-49C5-B8B5-A395E693E705}" type="presParOf" srcId="{2ED85E9A-BFD0-4A59-9FC8-C95AE71E6BD3}" destId="{F3F320FE-2A44-496A-BC2D-402D755D5B38}" srcOrd="0" destOrd="0" presId="urn:microsoft.com/office/officeart/2005/8/layout/hierarchy4"/>
    <dgm:cxn modelId="{48E98505-A0BB-49FC-9414-493B3D8A0897}" type="presParOf" srcId="{F3F320FE-2A44-496A-BC2D-402D755D5B38}" destId="{9D81E926-361C-4EFC-AE1B-9672ADDDDFEF}" srcOrd="0" destOrd="0" presId="urn:microsoft.com/office/officeart/2005/8/layout/hierarchy4"/>
    <dgm:cxn modelId="{EE45CD1A-E2C4-4F1A-98D4-ED7F81A92100}" type="presParOf" srcId="{F3F320FE-2A44-496A-BC2D-402D755D5B38}" destId="{5AAFBF3A-9BE3-4D29-9995-CE1D9AC352D6}" srcOrd="1" destOrd="0" presId="urn:microsoft.com/office/officeart/2005/8/layout/hierarchy4"/>
    <dgm:cxn modelId="{2DF3DC9F-83D0-45EE-9945-1E78F403304E}" type="presParOf" srcId="{2ED85E9A-BFD0-4A59-9FC8-C95AE71E6BD3}" destId="{D5893246-60D0-4C7A-9430-5EA7E4723C9A}" srcOrd="1" destOrd="0" presId="urn:microsoft.com/office/officeart/2005/8/layout/hierarchy4"/>
    <dgm:cxn modelId="{310C3033-8808-4407-944C-7FFFE24F9306}" type="presParOf" srcId="{2ED85E9A-BFD0-4A59-9FC8-C95AE71E6BD3}" destId="{F699770D-CB24-4F87-98F8-F067FAA726B6}" srcOrd="2" destOrd="0" presId="urn:microsoft.com/office/officeart/2005/8/layout/hierarchy4"/>
    <dgm:cxn modelId="{F717268B-4EBE-43BC-B689-798522C82C56}" type="presParOf" srcId="{F699770D-CB24-4F87-98F8-F067FAA726B6}" destId="{D868CF27-596A-4A83-B8A3-A27951C2D97E}" srcOrd="0" destOrd="0" presId="urn:microsoft.com/office/officeart/2005/8/layout/hierarchy4"/>
    <dgm:cxn modelId="{0750041C-502B-4C0A-A630-D8CB1AF04050}" type="presParOf" srcId="{F699770D-CB24-4F87-98F8-F067FAA726B6}" destId="{8CBEAB4C-29E2-4F5F-A7B9-911C4EB2DBC6}" srcOrd="1" destOrd="0" presId="urn:microsoft.com/office/officeart/2005/8/layout/hierarchy4"/>
    <dgm:cxn modelId="{74A610D6-78FD-46F2-88DF-82A825D292D6}" type="presParOf" srcId="{F699770D-CB24-4F87-98F8-F067FAA726B6}" destId="{30689A0B-27C6-47BA-BE49-E21306954BF4}" srcOrd="2" destOrd="0" presId="urn:microsoft.com/office/officeart/2005/8/layout/hierarchy4"/>
    <dgm:cxn modelId="{9D72A88A-5F45-40CF-9639-2F3484D752AB}" type="presParOf" srcId="{30689A0B-27C6-47BA-BE49-E21306954BF4}" destId="{02999CC6-77D9-4397-96AA-A89566B4A9B4}" srcOrd="0" destOrd="0" presId="urn:microsoft.com/office/officeart/2005/8/layout/hierarchy4"/>
    <dgm:cxn modelId="{6064AE9F-AFF7-473F-A172-D5E828FD9350}" type="presParOf" srcId="{02999CC6-77D9-4397-96AA-A89566B4A9B4}" destId="{5EB0C54A-CE5A-4D1C-BFA9-2948FC2AC44E}" srcOrd="0" destOrd="0" presId="urn:microsoft.com/office/officeart/2005/8/layout/hierarchy4"/>
    <dgm:cxn modelId="{5CC9099B-830D-4E3B-A21C-70CBC20C20EC}" type="presParOf" srcId="{02999CC6-77D9-4397-96AA-A89566B4A9B4}" destId="{1104FDAA-0531-4DED-9685-ABFACBBB225A}" srcOrd="1" destOrd="0" presId="urn:microsoft.com/office/officeart/2005/8/layout/hierarchy4"/>
    <dgm:cxn modelId="{53AA1B8C-B0A3-499E-98C0-24E04DA60F06}" type="presParOf" srcId="{30689A0B-27C6-47BA-BE49-E21306954BF4}" destId="{45C15036-2B01-4560-AF40-7BFBF73A578B}" srcOrd="1" destOrd="0" presId="urn:microsoft.com/office/officeart/2005/8/layout/hierarchy4"/>
    <dgm:cxn modelId="{69809662-E609-4584-BD8B-DE217E98444E}" type="presParOf" srcId="{30689A0B-27C6-47BA-BE49-E21306954BF4}" destId="{369FCD61-90DA-4D77-9F69-CCA1B8CF19C9}" srcOrd="2" destOrd="0" presId="urn:microsoft.com/office/officeart/2005/8/layout/hierarchy4"/>
    <dgm:cxn modelId="{4EB0C994-21A5-4DE8-8629-FCA4F3CBD4B2}" type="presParOf" srcId="{369FCD61-90DA-4D77-9F69-CCA1B8CF19C9}" destId="{99168937-5C8A-4C3D-84E8-47915E7BFBF9}" srcOrd="0" destOrd="0" presId="urn:microsoft.com/office/officeart/2005/8/layout/hierarchy4"/>
    <dgm:cxn modelId="{2BCA0799-2980-46B0-AEA5-10410E43ECDA}" type="presParOf" srcId="{369FCD61-90DA-4D77-9F69-CCA1B8CF19C9}" destId="{4174CD0C-180E-4080-89F2-081618F5B472}" srcOrd="1" destOrd="0" presId="urn:microsoft.com/office/officeart/2005/8/layout/hierarchy4"/>
    <dgm:cxn modelId="{A31E71F8-A4B8-42CC-A1B3-14F815A48D25}" type="presParOf" srcId="{20926130-21FF-4A27-9610-15AD333A9609}" destId="{AC7BA89D-308D-4299-85F7-F34AACBCF9E8}" srcOrd="1" destOrd="0" presId="urn:microsoft.com/office/officeart/2005/8/layout/hierarchy4"/>
    <dgm:cxn modelId="{960106F3-CAC7-429B-8211-99409CAB07F5}" type="presParOf" srcId="{20926130-21FF-4A27-9610-15AD333A9609}" destId="{F27E6456-DDC7-4D18-845D-43F1AB75E247}" srcOrd="2" destOrd="0" presId="urn:microsoft.com/office/officeart/2005/8/layout/hierarchy4"/>
    <dgm:cxn modelId="{3086DBA1-1B72-4CA0-BCEA-59AD3127DEE7}" type="presParOf" srcId="{F27E6456-DDC7-4D18-845D-43F1AB75E247}" destId="{2F2D33A4-48FD-4899-A91B-15AB379F2BA2}" srcOrd="0" destOrd="0" presId="urn:microsoft.com/office/officeart/2005/8/layout/hierarchy4"/>
    <dgm:cxn modelId="{AA991E3B-FA1E-430F-B5F4-CF1E88D142BB}" type="presParOf" srcId="{F27E6456-DDC7-4D18-845D-43F1AB75E247}" destId="{EBE90EA5-FC75-436F-B93A-804503C59692}" srcOrd="1" destOrd="0" presId="urn:microsoft.com/office/officeart/2005/8/layout/hierarchy4"/>
    <dgm:cxn modelId="{067692A6-0D17-4F04-8A12-6C5BBE84E703}" type="presParOf" srcId="{F27E6456-DDC7-4D18-845D-43F1AB75E247}" destId="{CBA53981-AD57-4F19-8410-DE79DD07196F}" srcOrd="2" destOrd="0" presId="urn:microsoft.com/office/officeart/2005/8/layout/hierarchy4"/>
    <dgm:cxn modelId="{EE356194-1E14-4B9C-BA9A-2932D9A3606A}" type="presParOf" srcId="{CBA53981-AD57-4F19-8410-DE79DD07196F}" destId="{E555B598-F973-4F79-87A4-BE3BBB01B98C}" srcOrd="0" destOrd="0" presId="urn:microsoft.com/office/officeart/2005/8/layout/hierarchy4"/>
    <dgm:cxn modelId="{4D84F441-95DF-4F24-A690-89856CC22F44}" type="presParOf" srcId="{E555B598-F973-4F79-87A4-BE3BBB01B98C}" destId="{589F2136-FA2C-43F3-A6F2-1D604D11994A}" srcOrd="0" destOrd="0" presId="urn:microsoft.com/office/officeart/2005/8/layout/hierarchy4"/>
    <dgm:cxn modelId="{2FD7882F-8FF5-4A3C-B5DE-925C8DC91237}" type="presParOf" srcId="{E555B598-F973-4F79-87A4-BE3BBB01B98C}" destId="{4B44C01B-BC68-454B-96C8-4D6AE519788F}" srcOrd="1" destOrd="0" presId="urn:microsoft.com/office/officeart/2005/8/layout/hierarchy4"/>
    <dgm:cxn modelId="{B719EAD6-2AFC-4888-B4E3-806AB39C67DC}" type="presParOf" srcId="{CBA53981-AD57-4F19-8410-DE79DD07196F}" destId="{85C7DC6E-D2BA-4134-8A36-FD179C929F09}" srcOrd="1" destOrd="0" presId="urn:microsoft.com/office/officeart/2005/8/layout/hierarchy4"/>
    <dgm:cxn modelId="{55F35835-1B37-4C2C-97D5-AF7F6CD9D914}" type="presParOf" srcId="{CBA53981-AD57-4F19-8410-DE79DD07196F}" destId="{0C7EC898-454C-4DEF-AC55-88FEC776C897}" srcOrd="2" destOrd="0" presId="urn:microsoft.com/office/officeart/2005/8/layout/hierarchy4"/>
    <dgm:cxn modelId="{0A9B3916-3E2A-479E-AD29-48F552C3297F}" type="presParOf" srcId="{0C7EC898-454C-4DEF-AC55-88FEC776C897}" destId="{C8154015-3121-46A5-A215-6B29E36D01FC}" srcOrd="0" destOrd="0" presId="urn:microsoft.com/office/officeart/2005/8/layout/hierarchy4"/>
    <dgm:cxn modelId="{27456BD0-8C46-4AFB-89C1-775DE600A215}" type="presParOf" srcId="{0C7EC898-454C-4DEF-AC55-88FEC776C897}" destId="{B1A1DFB1-E597-4D5A-A73D-82473BDA1E79}" srcOrd="1" destOrd="0" presId="urn:microsoft.com/office/officeart/2005/8/layout/hierarchy4"/>
    <dgm:cxn modelId="{126AB3D4-A9AD-48F1-A117-CC7E705DF51D}" type="presParOf" srcId="{0C7EC898-454C-4DEF-AC55-88FEC776C897}" destId="{320A3D2F-F47B-44D1-8912-9A16092D9371}" srcOrd="2" destOrd="0" presId="urn:microsoft.com/office/officeart/2005/8/layout/hierarchy4"/>
    <dgm:cxn modelId="{1AAFDB1B-B9F8-4E9E-9819-E9E6267C4488}" type="presParOf" srcId="{320A3D2F-F47B-44D1-8912-9A16092D9371}" destId="{F888B544-474B-438B-A602-8C125BEA32A5}" srcOrd="0" destOrd="0" presId="urn:microsoft.com/office/officeart/2005/8/layout/hierarchy4"/>
    <dgm:cxn modelId="{1F4F95A6-B1FC-421F-B043-FC7CF6D3C290}" type="presParOf" srcId="{F888B544-474B-438B-A602-8C125BEA32A5}" destId="{88A41426-C6FF-4EA0-820E-AA4A3AE51DD0}" srcOrd="0" destOrd="0" presId="urn:microsoft.com/office/officeart/2005/8/layout/hierarchy4"/>
    <dgm:cxn modelId="{8040C86F-DAA7-40BC-98AC-832EF32A90BF}" type="presParOf" srcId="{F888B544-474B-438B-A602-8C125BEA32A5}" destId="{45619FDF-5757-42E3-A611-8E749BFF0E18}" srcOrd="1" destOrd="0" presId="urn:microsoft.com/office/officeart/2005/8/layout/hierarchy4"/>
    <dgm:cxn modelId="{F4FA54B0-B399-4D19-81B4-5A5E4FDFC1D5}" type="presParOf" srcId="{320A3D2F-F47B-44D1-8912-9A16092D9371}" destId="{759CE956-F1DF-4F03-918A-CC870AFBBC2B}" srcOrd="1" destOrd="0" presId="urn:microsoft.com/office/officeart/2005/8/layout/hierarchy4"/>
    <dgm:cxn modelId="{0547C58E-C58E-459B-BECB-AC99980E96A6}" type="presParOf" srcId="{320A3D2F-F47B-44D1-8912-9A16092D9371}" destId="{7D6AFBDD-AFC2-432D-A1AA-91E25980595A}" srcOrd="2" destOrd="0" presId="urn:microsoft.com/office/officeart/2005/8/layout/hierarchy4"/>
    <dgm:cxn modelId="{54444899-FBF6-494F-86C5-957DA1C0EE1C}" type="presParOf" srcId="{7D6AFBDD-AFC2-432D-A1AA-91E25980595A}" destId="{8741F53C-48B3-4DDE-87F2-0998A5CA96CD}" srcOrd="0" destOrd="0" presId="urn:microsoft.com/office/officeart/2005/8/layout/hierarchy4"/>
    <dgm:cxn modelId="{1F5905A3-8238-406B-8F01-22B7202FCC25}" type="presParOf" srcId="{7D6AFBDD-AFC2-432D-A1AA-91E25980595A}" destId="{1D9F5C43-24A5-403D-93DE-A6E17D449107}" srcOrd="1" destOrd="0" presId="urn:microsoft.com/office/officeart/2005/8/layout/hierarchy4"/>
  </dgm:cxnLst>
  <dgm:bg/>
  <dgm:whole/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76C267B-EC75-49C4-89A2-C1B33C9127A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Ana </a:t>
          </a:r>
          <a:r>
            <a:rPr lang="es-CO" sz="2400" i="1" dirty="0" err="1" smtClean="0"/>
            <a:t>Poblete</a:t>
          </a:r>
          <a:r>
            <a:rPr lang="es-CO" sz="2400" i="1" dirty="0" smtClean="0"/>
            <a:t> Pérez</a:t>
          </a:r>
          <a:endParaRPr lang="es-CO" sz="2400" i="1" dirty="0"/>
        </a:p>
      </dgm:t>
    </dgm:pt>
    <dgm:pt modelId="{8B3E1286-16AB-4A37-AA43-EFCE27C66F6E}" type="parTrans" cxnId="{C4C5FAE4-0E59-417E-A065-D4A110C41498}">
      <dgm:prSet/>
      <dgm:spPr/>
      <dgm:t>
        <a:bodyPr/>
        <a:lstStyle/>
        <a:p>
          <a:endParaRPr lang="es-CO"/>
        </a:p>
      </dgm:t>
    </dgm:pt>
    <dgm:pt modelId="{8E752F00-276F-46CE-BE78-1E9E1124C824}" type="sibTrans" cxnId="{C4C5FAE4-0E59-417E-A065-D4A110C41498}">
      <dgm:prSet/>
      <dgm:spPr/>
      <dgm:t>
        <a:bodyPr/>
        <a:lstStyle/>
        <a:p>
          <a:endParaRPr lang="es-CO"/>
        </a:p>
      </dgm:t>
    </dgm:pt>
    <dgm:pt modelId="{0A943CEA-F171-4D55-A6F9-7AE8772F6C3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Alonso Pérez</a:t>
          </a:r>
          <a:endParaRPr lang="es-CO" sz="2000" dirty="0"/>
        </a:p>
      </dgm:t>
    </dgm:pt>
    <dgm:pt modelId="{1F88C6E6-B473-4902-9A18-64F3D56ECE80}" type="parTrans" cxnId="{A634496F-D631-4206-A263-CDF1FFC048B0}">
      <dgm:prSet/>
      <dgm:spPr/>
      <dgm:t>
        <a:bodyPr/>
        <a:lstStyle/>
        <a:p>
          <a:endParaRPr lang="es-CO"/>
        </a:p>
      </dgm:t>
    </dgm:pt>
    <dgm:pt modelId="{9E079FE7-CBC5-40CF-AD65-684970E94A79}" type="sibTrans" cxnId="{A634496F-D631-4206-A263-CDF1FFC048B0}">
      <dgm:prSet/>
      <dgm:spPr/>
      <dgm:t>
        <a:bodyPr/>
        <a:lstStyle/>
        <a:p>
          <a:endParaRPr lang="es-CO"/>
        </a:p>
      </dgm:t>
    </dgm:pt>
    <dgm:pt modelId="{99025E5D-4101-4183-83BC-EA01A15024B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2000" dirty="0" smtClean="0"/>
            <a:t>María Valero</a:t>
          </a:r>
          <a:endParaRPr lang="es-CO" sz="2000" dirty="0"/>
        </a:p>
      </dgm:t>
    </dgm:pt>
    <dgm:pt modelId="{EC2CABBA-A951-4EAC-BF99-24581BE32F1F}" type="sibTrans" cxnId="{C7B4ACAF-BDBD-4E58-9C22-F7C2882AC1BC}">
      <dgm:prSet/>
      <dgm:spPr/>
      <dgm:t>
        <a:bodyPr/>
        <a:lstStyle/>
        <a:p>
          <a:endParaRPr lang="es-CO"/>
        </a:p>
      </dgm:t>
    </dgm:pt>
    <dgm:pt modelId="{93479DA2-6CD8-4667-BE50-653A7F07EF26}" type="parTrans" cxnId="{C7B4ACAF-BDBD-4E58-9C22-F7C2882AC1BC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97CC28B3-6F69-42ED-B3C0-FD837823F487}" type="pres">
      <dgm:prSet presAssocID="{B76C267B-EC75-49C4-89A2-C1B33C9127A3}" presName="vertOne" presStyleCnt="0"/>
      <dgm:spPr/>
    </dgm:pt>
    <dgm:pt modelId="{1086BF9D-5861-48A3-B427-C67AFB35F939}" type="pres">
      <dgm:prSet presAssocID="{B76C267B-EC75-49C4-89A2-C1B33C9127A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7B51EE8-4509-463A-A537-51E27DC30AF0}" type="pres">
      <dgm:prSet presAssocID="{B76C267B-EC75-49C4-89A2-C1B33C9127A3}" presName="parTransOne" presStyleCnt="0"/>
      <dgm:spPr/>
    </dgm:pt>
    <dgm:pt modelId="{D1E2C862-E7B3-4CE4-A28A-FC1624820E09}" type="pres">
      <dgm:prSet presAssocID="{B76C267B-EC75-49C4-89A2-C1B33C9127A3}" presName="horzOne" presStyleCnt="0"/>
      <dgm:spPr/>
    </dgm:pt>
    <dgm:pt modelId="{8B2B4542-0715-49AB-AE27-BEF769ACFFED}" type="pres">
      <dgm:prSet presAssocID="{0A943CEA-F171-4D55-A6F9-7AE8772F6C39}" presName="vertTwo" presStyleCnt="0"/>
      <dgm:spPr/>
    </dgm:pt>
    <dgm:pt modelId="{18E1A0E5-67B6-4F11-80F8-367B1443E8DB}" type="pres">
      <dgm:prSet presAssocID="{0A943CEA-F171-4D55-A6F9-7AE8772F6C39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DD7C240-7F56-4784-AD15-E03942E4712C}" type="pres">
      <dgm:prSet presAssocID="{0A943CEA-F171-4D55-A6F9-7AE8772F6C39}" presName="horzTwo" presStyleCnt="0"/>
      <dgm:spPr/>
    </dgm:pt>
    <dgm:pt modelId="{5A195DE1-D49F-46C4-9CD0-A9C37B2B21CC}" type="pres">
      <dgm:prSet presAssocID="{9E079FE7-CBC5-40CF-AD65-684970E94A79}" presName="sibSpaceTwo" presStyleCnt="0"/>
      <dgm:spPr/>
    </dgm:pt>
    <dgm:pt modelId="{7F3A313D-0C2D-4568-B197-2163EBEDD361}" type="pres">
      <dgm:prSet presAssocID="{99025E5D-4101-4183-83BC-EA01A15024B4}" presName="vertTwo" presStyleCnt="0"/>
      <dgm:spPr/>
    </dgm:pt>
    <dgm:pt modelId="{BB725219-5622-481D-9C88-A17FFB4C7B0B}" type="pres">
      <dgm:prSet presAssocID="{99025E5D-4101-4183-83BC-EA01A15024B4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4A05DF3-1D0E-4D2F-9B7E-9F12999687BF}" type="pres">
      <dgm:prSet presAssocID="{99025E5D-4101-4183-83BC-EA01A15024B4}" presName="horzTwo" presStyleCnt="0"/>
      <dgm:spPr/>
    </dgm:pt>
  </dgm:ptLst>
  <dgm:cxnLst>
    <dgm:cxn modelId="{6560A7D1-97F8-49E3-B9AA-75F816025EA2}" type="presOf" srcId="{10ED40AF-DFB1-4943-B6DB-2A904FAA918A}" destId="{E75BF49A-0BBD-418B-A465-D5C73CDDC862}" srcOrd="0" destOrd="0" presId="urn:microsoft.com/office/officeart/2005/8/layout/hierarchy4"/>
    <dgm:cxn modelId="{C7B4ACAF-BDBD-4E58-9C22-F7C2882AC1BC}" srcId="{B76C267B-EC75-49C4-89A2-C1B33C9127A3}" destId="{99025E5D-4101-4183-83BC-EA01A15024B4}" srcOrd="1" destOrd="0" parTransId="{93479DA2-6CD8-4667-BE50-653A7F07EF26}" sibTransId="{EC2CABBA-A951-4EAC-BF99-24581BE32F1F}"/>
    <dgm:cxn modelId="{D6DC5330-6C21-4C03-B077-7CED30F072A4}" type="presOf" srcId="{B76C267B-EC75-49C4-89A2-C1B33C9127A3}" destId="{1086BF9D-5861-48A3-B427-C67AFB35F939}" srcOrd="0" destOrd="0" presId="urn:microsoft.com/office/officeart/2005/8/layout/hierarchy4"/>
    <dgm:cxn modelId="{A634496F-D631-4206-A263-CDF1FFC048B0}" srcId="{B76C267B-EC75-49C4-89A2-C1B33C9127A3}" destId="{0A943CEA-F171-4D55-A6F9-7AE8772F6C39}" srcOrd="0" destOrd="0" parTransId="{1F88C6E6-B473-4902-9A18-64F3D56ECE80}" sibTransId="{9E079FE7-CBC5-40CF-AD65-684970E94A79}"/>
    <dgm:cxn modelId="{E6AD8C6A-C473-4E70-A654-D7289FC2B93B}" type="presOf" srcId="{0A943CEA-F171-4D55-A6F9-7AE8772F6C39}" destId="{18E1A0E5-67B6-4F11-80F8-367B1443E8DB}" srcOrd="0" destOrd="0" presId="urn:microsoft.com/office/officeart/2005/8/layout/hierarchy4"/>
    <dgm:cxn modelId="{C4C5FAE4-0E59-417E-A065-D4A110C41498}" srcId="{10ED40AF-DFB1-4943-B6DB-2A904FAA918A}" destId="{B76C267B-EC75-49C4-89A2-C1B33C9127A3}" srcOrd="0" destOrd="0" parTransId="{8B3E1286-16AB-4A37-AA43-EFCE27C66F6E}" sibTransId="{8E752F00-276F-46CE-BE78-1E9E1124C824}"/>
    <dgm:cxn modelId="{B7362729-01F6-4DB0-B4F9-95604D78BA19}" type="presOf" srcId="{99025E5D-4101-4183-83BC-EA01A15024B4}" destId="{BB725219-5622-481D-9C88-A17FFB4C7B0B}" srcOrd="0" destOrd="0" presId="urn:microsoft.com/office/officeart/2005/8/layout/hierarchy4"/>
    <dgm:cxn modelId="{72B97E9C-0D81-4377-A3F6-C249E69A26E1}" type="presParOf" srcId="{E75BF49A-0BBD-418B-A465-D5C73CDDC862}" destId="{97CC28B3-6F69-42ED-B3C0-FD837823F487}" srcOrd="0" destOrd="0" presId="urn:microsoft.com/office/officeart/2005/8/layout/hierarchy4"/>
    <dgm:cxn modelId="{AFA63BA4-360D-403C-9DA0-7F5ECB0FE0E2}" type="presParOf" srcId="{97CC28B3-6F69-42ED-B3C0-FD837823F487}" destId="{1086BF9D-5861-48A3-B427-C67AFB35F939}" srcOrd="0" destOrd="0" presId="urn:microsoft.com/office/officeart/2005/8/layout/hierarchy4"/>
    <dgm:cxn modelId="{8EE389B1-8F07-4366-819B-23308DD96368}" type="presParOf" srcId="{97CC28B3-6F69-42ED-B3C0-FD837823F487}" destId="{A7B51EE8-4509-463A-A537-51E27DC30AF0}" srcOrd="1" destOrd="0" presId="urn:microsoft.com/office/officeart/2005/8/layout/hierarchy4"/>
    <dgm:cxn modelId="{B0CD16D3-6235-4D55-A083-7E7C6DBAF34D}" type="presParOf" srcId="{97CC28B3-6F69-42ED-B3C0-FD837823F487}" destId="{D1E2C862-E7B3-4CE4-A28A-FC1624820E09}" srcOrd="2" destOrd="0" presId="urn:microsoft.com/office/officeart/2005/8/layout/hierarchy4"/>
    <dgm:cxn modelId="{2578D7EE-197E-4E75-9D65-65F263130700}" type="presParOf" srcId="{D1E2C862-E7B3-4CE4-A28A-FC1624820E09}" destId="{8B2B4542-0715-49AB-AE27-BEF769ACFFED}" srcOrd="0" destOrd="0" presId="urn:microsoft.com/office/officeart/2005/8/layout/hierarchy4"/>
    <dgm:cxn modelId="{9FEE72BC-2596-4171-89D0-0383FE4749A3}" type="presParOf" srcId="{8B2B4542-0715-49AB-AE27-BEF769ACFFED}" destId="{18E1A0E5-67B6-4F11-80F8-367B1443E8DB}" srcOrd="0" destOrd="0" presId="urn:microsoft.com/office/officeart/2005/8/layout/hierarchy4"/>
    <dgm:cxn modelId="{0FFDD908-19D2-4043-A163-C572E27F8D7C}" type="presParOf" srcId="{8B2B4542-0715-49AB-AE27-BEF769ACFFED}" destId="{DDD7C240-7F56-4784-AD15-E03942E4712C}" srcOrd="1" destOrd="0" presId="urn:microsoft.com/office/officeart/2005/8/layout/hierarchy4"/>
    <dgm:cxn modelId="{53429193-99DA-4368-8124-682F48DEE00A}" type="presParOf" srcId="{D1E2C862-E7B3-4CE4-A28A-FC1624820E09}" destId="{5A195DE1-D49F-46C4-9CD0-A9C37B2B21CC}" srcOrd="1" destOrd="0" presId="urn:microsoft.com/office/officeart/2005/8/layout/hierarchy4"/>
    <dgm:cxn modelId="{4E10F1DD-4334-4AB1-AEE5-247D07E78826}" type="presParOf" srcId="{D1E2C862-E7B3-4CE4-A28A-FC1624820E09}" destId="{7F3A313D-0C2D-4568-B197-2163EBEDD361}" srcOrd="2" destOrd="0" presId="urn:microsoft.com/office/officeart/2005/8/layout/hierarchy4"/>
    <dgm:cxn modelId="{FC6EB10C-FBC2-4194-88E7-FA417CBB48EC}" type="presParOf" srcId="{7F3A313D-0C2D-4568-B197-2163EBEDD361}" destId="{BB725219-5622-481D-9C88-A17FFB4C7B0B}" srcOrd="0" destOrd="0" presId="urn:microsoft.com/office/officeart/2005/8/layout/hierarchy4"/>
    <dgm:cxn modelId="{19DBAD33-2567-4202-B165-0DB4A289BC4D}" type="presParOf" srcId="{7F3A313D-0C2D-4568-B197-2163EBEDD361}" destId="{14A05DF3-1D0E-4D2F-9B7E-9F12999687BF}" srcOrd="1" destOrd="0" presId="urn:microsoft.com/office/officeart/2005/8/layout/hierarchy4"/>
  </dgm:cxnLst>
  <dgm:bg/>
  <dgm:whole/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86CAC57-BC04-4F37-AAC1-A8D41FFBFAA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baseline="0" dirty="0" smtClean="0"/>
            <a:t>Juan Peláez Hernández</a:t>
          </a:r>
          <a:endParaRPr lang="es-CO" sz="2400" i="1" baseline="0" dirty="0"/>
        </a:p>
      </dgm:t>
    </dgm:pt>
    <dgm:pt modelId="{309F67F4-F09C-4170-840B-250CB612629D}" type="parTrans" cxnId="{C4A2A338-14A3-4867-AF4B-32E00D9D2A9E}">
      <dgm:prSet/>
      <dgm:spPr/>
      <dgm:t>
        <a:bodyPr/>
        <a:lstStyle/>
        <a:p>
          <a:endParaRPr lang="es-CO"/>
        </a:p>
      </dgm:t>
    </dgm:pt>
    <dgm:pt modelId="{60BBAC6B-1183-4459-8E5F-4FA1ED64380F}" type="sibTrans" cxnId="{C4A2A338-14A3-4867-AF4B-32E00D9D2A9E}">
      <dgm:prSet/>
      <dgm:spPr/>
      <dgm:t>
        <a:bodyPr/>
        <a:lstStyle/>
        <a:p>
          <a:endParaRPr lang="es-CO"/>
        </a:p>
      </dgm:t>
    </dgm:pt>
    <dgm:pt modelId="{5D495DAA-A2D4-4297-BBDD-6141A5A9CF0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Juan Peláez </a:t>
          </a:r>
          <a:r>
            <a:rPr lang="es-CO" sz="2000" dirty="0" err="1" smtClean="0"/>
            <a:t>Abeu</a:t>
          </a:r>
          <a:endParaRPr lang="es-CO" sz="2000" dirty="0"/>
        </a:p>
      </dgm:t>
    </dgm:pt>
    <dgm:pt modelId="{BB8CF656-C445-4C38-B8BA-0AB231635977}" type="parTrans" cxnId="{921B3357-2923-4033-893B-B37DBA031B9E}">
      <dgm:prSet/>
      <dgm:spPr/>
      <dgm:t>
        <a:bodyPr/>
        <a:lstStyle/>
        <a:p>
          <a:endParaRPr lang="es-CO"/>
        </a:p>
      </dgm:t>
    </dgm:pt>
    <dgm:pt modelId="{D523EA98-1BFF-495F-83EC-310E99D32259}" type="sibTrans" cxnId="{921B3357-2923-4033-893B-B37DBA031B9E}">
      <dgm:prSet/>
      <dgm:spPr/>
      <dgm:t>
        <a:bodyPr/>
        <a:lstStyle/>
        <a:p>
          <a:endParaRPr lang="es-CO"/>
        </a:p>
      </dgm:t>
    </dgm:pt>
    <dgm:pt modelId="{3253D48D-9D16-4B5F-BAC9-6102C9133C4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baseline="0" dirty="0" smtClean="0"/>
            <a:t>María Hernández De La Vera</a:t>
          </a:r>
          <a:endParaRPr lang="es-CO" sz="2000" baseline="0" dirty="0"/>
        </a:p>
      </dgm:t>
    </dgm:pt>
    <dgm:pt modelId="{24ED88BE-49B6-4FAD-A775-68E69709295A}" type="sibTrans" cxnId="{1CC4AD65-2B21-4245-B77D-85E2EB946566}">
      <dgm:prSet/>
      <dgm:spPr/>
      <dgm:t>
        <a:bodyPr/>
        <a:lstStyle/>
        <a:p>
          <a:endParaRPr lang="es-CO"/>
        </a:p>
      </dgm:t>
    </dgm:pt>
    <dgm:pt modelId="{8900CA67-CDD7-408C-BD7A-2D22EA120E9F}" type="parTrans" cxnId="{1CC4AD65-2B21-4245-B77D-85E2EB946566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DBF8A7C-14B8-4582-897B-7D30F019BF04}" type="pres">
      <dgm:prSet presAssocID="{A86CAC57-BC04-4F37-AAC1-A8D41FFBFAAD}" presName="vertOne" presStyleCnt="0"/>
      <dgm:spPr/>
    </dgm:pt>
    <dgm:pt modelId="{095BFAB3-989E-47C8-AFCA-D001CAC199B8}" type="pres">
      <dgm:prSet presAssocID="{A86CAC57-BC04-4F37-AAC1-A8D41FFBFAA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0FFA1EB-A3FB-4384-B8F6-3B2E7C4A583F}" type="pres">
      <dgm:prSet presAssocID="{A86CAC57-BC04-4F37-AAC1-A8D41FFBFAAD}" presName="parTransOne" presStyleCnt="0"/>
      <dgm:spPr/>
    </dgm:pt>
    <dgm:pt modelId="{5B11D691-91CA-42A3-B218-07A9B6AB02AA}" type="pres">
      <dgm:prSet presAssocID="{A86CAC57-BC04-4F37-AAC1-A8D41FFBFAAD}" presName="horzOne" presStyleCnt="0"/>
      <dgm:spPr/>
    </dgm:pt>
    <dgm:pt modelId="{9292B7C3-825D-42C3-A420-003489CD87B0}" type="pres">
      <dgm:prSet presAssocID="{5D495DAA-A2D4-4297-BBDD-6141A5A9CF05}" presName="vertTwo" presStyleCnt="0"/>
      <dgm:spPr/>
    </dgm:pt>
    <dgm:pt modelId="{455C2BA8-D8D9-4498-A8E9-737312E840A6}" type="pres">
      <dgm:prSet presAssocID="{5D495DAA-A2D4-4297-BBDD-6141A5A9CF05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A53FDA3-021A-492E-946B-53130AB11125}" type="pres">
      <dgm:prSet presAssocID="{5D495DAA-A2D4-4297-BBDD-6141A5A9CF05}" presName="horzTwo" presStyleCnt="0"/>
      <dgm:spPr/>
    </dgm:pt>
    <dgm:pt modelId="{9384F9F3-376F-4E66-83D2-CA5E45974C00}" type="pres">
      <dgm:prSet presAssocID="{D523EA98-1BFF-495F-83EC-310E99D32259}" presName="sibSpaceTwo" presStyleCnt="0"/>
      <dgm:spPr/>
    </dgm:pt>
    <dgm:pt modelId="{0C111A45-CE03-4519-960A-9A57D65A360F}" type="pres">
      <dgm:prSet presAssocID="{3253D48D-9D16-4B5F-BAC9-6102C9133C4B}" presName="vertTwo" presStyleCnt="0"/>
      <dgm:spPr/>
    </dgm:pt>
    <dgm:pt modelId="{FBF9FA92-0614-48AC-847A-7E704F1519AD}" type="pres">
      <dgm:prSet presAssocID="{3253D48D-9D16-4B5F-BAC9-6102C9133C4B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8046317-1AD8-4776-92B8-99C519C8B251}" type="pres">
      <dgm:prSet presAssocID="{3253D48D-9D16-4B5F-BAC9-6102C9133C4B}" presName="horzTwo" presStyleCnt="0"/>
      <dgm:spPr/>
    </dgm:pt>
  </dgm:ptLst>
  <dgm:cxnLst>
    <dgm:cxn modelId="{9EFCDB7B-D82F-48F4-8738-A4F1CB03AB3C}" type="presOf" srcId="{3253D48D-9D16-4B5F-BAC9-6102C9133C4B}" destId="{FBF9FA92-0614-48AC-847A-7E704F1519AD}" srcOrd="0" destOrd="0" presId="urn:microsoft.com/office/officeart/2005/8/layout/hierarchy4"/>
    <dgm:cxn modelId="{176F8368-A755-4728-B2B6-31A8B63589F4}" type="presOf" srcId="{10ED40AF-DFB1-4943-B6DB-2A904FAA918A}" destId="{E75BF49A-0BBD-418B-A465-D5C73CDDC862}" srcOrd="0" destOrd="0" presId="urn:microsoft.com/office/officeart/2005/8/layout/hierarchy4"/>
    <dgm:cxn modelId="{5CA590F7-D9BE-4FEF-B333-26F970B82ABC}" type="presOf" srcId="{5D495DAA-A2D4-4297-BBDD-6141A5A9CF05}" destId="{455C2BA8-D8D9-4498-A8E9-737312E840A6}" srcOrd="0" destOrd="0" presId="urn:microsoft.com/office/officeart/2005/8/layout/hierarchy4"/>
    <dgm:cxn modelId="{C4A2A338-14A3-4867-AF4B-32E00D9D2A9E}" srcId="{10ED40AF-DFB1-4943-B6DB-2A904FAA918A}" destId="{A86CAC57-BC04-4F37-AAC1-A8D41FFBFAAD}" srcOrd="0" destOrd="0" parTransId="{309F67F4-F09C-4170-840B-250CB612629D}" sibTransId="{60BBAC6B-1183-4459-8E5F-4FA1ED64380F}"/>
    <dgm:cxn modelId="{921B3357-2923-4033-893B-B37DBA031B9E}" srcId="{A86CAC57-BC04-4F37-AAC1-A8D41FFBFAAD}" destId="{5D495DAA-A2D4-4297-BBDD-6141A5A9CF05}" srcOrd="0" destOrd="0" parTransId="{BB8CF656-C445-4C38-B8BA-0AB231635977}" sibTransId="{D523EA98-1BFF-495F-83EC-310E99D32259}"/>
    <dgm:cxn modelId="{1CC4AD65-2B21-4245-B77D-85E2EB946566}" srcId="{A86CAC57-BC04-4F37-AAC1-A8D41FFBFAAD}" destId="{3253D48D-9D16-4B5F-BAC9-6102C9133C4B}" srcOrd="1" destOrd="0" parTransId="{8900CA67-CDD7-408C-BD7A-2D22EA120E9F}" sibTransId="{24ED88BE-49B6-4FAD-A775-68E69709295A}"/>
    <dgm:cxn modelId="{138E349F-B412-4228-8D2F-8F730A158720}" type="presOf" srcId="{A86CAC57-BC04-4F37-AAC1-A8D41FFBFAAD}" destId="{095BFAB3-989E-47C8-AFCA-D001CAC199B8}" srcOrd="0" destOrd="0" presId="urn:microsoft.com/office/officeart/2005/8/layout/hierarchy4"/>
    <dgm:cxn modelId="{68797E1D-2EAE-4971-A55B-AC34C8EDB591}" type="presParOf" srcId="{E75BF49A-0BBD-418B-A465-D5C73CDDC862}" destId="{EDBF8A7C-14B8-4582-897B-7D30F019BF04}" srcOrd="0" destOrd="0" presId="urn:microsoft.com/office/officeart/2005/8/layout/hierarchy4"/>
    <dgm:cxn modelId="{DD29E729-D325-4C6C-8E2A-5B888844AD4C}" type="presParOf" srcId="{EDBF8A7C-14B8-4582-897B-7D30F019BF04}" destId="{095BFAB3-989E-47C8-AFCA-D001CAC199B8}" srcOrd="0" destOrd="0" presId="urn:microsoft.com/office/officeart/2005/8/layout/hierarchy4"/>
    <dgm:cxn modelId="{CC83BFA0-967C-42F8-B97B-2092FFBDAC92}" type="presParOf" srcId="{EDBF8A7C-14B8-4582-897B-7D30F019BF04}" destId="{A0FFA1EB-A3FB-4384-B8F6-3B2E7C4A583F}" srcOrd="1" destOrd="0" presId="urn:microsoft.com/office/officeart/2005/8/layout/hierarchy4"/>
    <dgm:cxn modelId="{EA363056-F282-4696-A6BB-D73E6083585B}" type="presParOf" srcId="{EDBF8A7C-14B8-4582-897B-7D30F019BF04}" destId="{5B11D691-91CA-42A3-B218-07A9B6AB02AA}" srcOrd="2" destOrd="0" presId="urn:microsoft.com/office/officeart/2005/8/layout/hierarchy4"/>
    <dgm:cxn modelId="{D2789E80-B188-4022-A27E-404605EFAC1C}" type="presParOf" srcId="{5B11D691-91CA-42A3-B218-07A9B6AB02AA}" destId="{9292B7C3-825D-42C3-A420-003489CD87B0}" srcOrd="0" destOrd="0" presId="urn:microsoft.com/office/officeart/2005/8/layout/hierarchy4"/>
    <dgm:cxn modelId="{A801ED68-E995-464F-A235-2DE4C482D814}" type="presParOf" srcId="{9292B7C3-825D-42C3-A420-003489CD87B0}" destId="{455C2BA8-D8D9-4498-A8E9-737312E840A6}" srcOrd="0" destOrd="0" presId="urn:microsoft.com/office/officeart/2005/8/layout/hierarchy4"/>
    <dgm:cxn modelId="{A9DE27B8-5820-485B-9150-E30060485692}" type="presParOf" srcId="{9292B7C3-825D-42C3-A420-003489CD87B0}" destId="{6A53FDA3-021A-492E-946B-53130AB11125}" srcOrd="1" destOrd="0" presId="urn:microsoft.com/office/officeart/2005/8/layout/hierarchy4"/>
    <dgm:cxn modelId="{DE44E28F-6CFF-4626-9081-6114E9D5CB8F}" type="presParOf" srcId="{5B11D691-91CA-42A3-B218-07A9B6AB02AA}" destId="{9384F9F3-376F-4E66-83D2-CA5E45974C00}" srcOrd="1" destOrd="0" presId="urn:microsoft.com/office/officeart/2005/8/layout/hierarchy4"/>
    <dgm:cxn modelId="{44C23162-7FB8-4597-BCDD-80FD33A2A15A}" type="presParOf" srcId="{5B11D691-91CA-42A3-B218-07A9B6AB02AA}" destId="{0C111A45-CE03-4519-960A-9A57D65A360F}" srcOrd="2" destOrd="0" presId="urn:microsoft.com/office/officeart/2005/8/layout/hierarchy4"/>
    <dgm:cxn modelId="{C3870BC6-2902-467E-B06E-3A977856E960}" type="presParOf" srcId="{0C111A45-CE03-4519-960A-9A57D65A360F}" destId="{FBF9FA92-0614-48AC-847A-7E704F1519AD}" srcOrd="0" destOrd="0" presId="urn:microsoft.com/office/officeart/2005/8/layout/hierarchy4"/>
    <dgm:cxn modelId="{C092863C-2425-481B-A2CF-500397BB7BAD}" type="presParOf" srcId="{0C111A45-CE03-4519-960A-9A57D65A360F}" destId="{D8046317-1AD8-4776-92B8-99C519C8B251}" srcOrd="1" destOrd="0" presId="urn:microsoft.com/office/officeart/2005/8/layout/hierarchy4"/>
  </dgm:cxnLst>
  <dgm:bg/>
  <dgm:whole/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9FB4DF1-BC79-4013-BBC8-65EEDFE2F1E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Juana Josefa Ruiz De la Cámara</a:t>
          </a:r>
          <a:endParaRPr lang="es-CO" sz="2400" i="1" dirty="0"/>
        </a:p>
      </dgm:t>
    </dgm:pt>
    <dgm:pt modelId="{56D0D609-A2FE-46B8-A5A1-4ADFC9762699}" type="parTrans" cxnId="{A785BBAD-0751-4AD2-94CE-385F35DCD911}">
      <dgm:prSet/>
      <dgm:spPr/>
      <dgm:t>
        <a:bodyPr/>
        <a:lstStyle/>
        <a:p>
          <a:endParaRPr lang="es-CO"/>
        </a:p>
      </dgm:t>
    </dgm:pt>
    <dgm:pt modelId="{5E17F26B-0E36-4629-97D4-96873D71E097}" type="sibTrans" cxnId="{A785BBAD-0751-4AD2-94CE-385F35DCD911}">
      <dgm:prSet/>
      <dgm:spPr/>
      <dgm:t>
        <a:bodyPr/>
        <a:lstStyle/>
        <a:p>
          <a:endParaRPr lang="es-CO"/>
        </a:p>
      </dgm:t>
    </dgm:pt>
    <dgm:pt modelId="{113E8E88-5C8C-47B4-8852-82A629B1ABD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Diego                                    Ruiz De La Cámara</a:t>
          </a:r>
          <a:endParaRPr lang="es-CO" sz="1600" dirty="0"/>
        </a:p>
      </dgm:t>
    </dgm:pt>
    <dgm:pt modelId="{0EE2CB6A-DCA5-4AFE-A1BD-90268820CD92}" type="parTrans" cxnId="{CACE5269-F8C4-47BF-BDFD-FE27938F03C9}">
      <dgm:prSet/>
      <dgm:spPr/>
      <dgm:t>
        <a:bodyPr/>
        <a:lstStyle/>
        <a:p>
          <a:endParaRPr lang="es-CO"/>
        </a:p>
      </dgm:t>
    </dgm:pt>
    <dgm:pt modelId="{FF539961-7FB8-43BA-A892-0E3B263ECF19}" type="sibTrans" cxnId="{CACE5269-F8C4-47BF-BDFD-FE27938F03C9}">
      <dgm:prSet/>
      <dgm:spPr/>
      <dgm:t>
        <a:bodyPr/>
        <a:lstStyle/>
        <a:p>
          <a:endParaRPr lang="es-CO"/>
        </a:p>
      </dgm:t>
    </dgm:pt>
    <dgm:pt modelId="{C5E3FD91-F8A5-44D4-ABE5-1C13804C8C2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Mencia De Carvajal Martínez</a:t>
          </a:r>
          <a:endParaRPr lang="es-CO" sz="1800" dirty="0"/>
        </a:p>
      </dgm:t>
    </dgm:pt>
    <dgm:pt modelId="{FC5B49A8-6934-4EB8-9624-9BE612A8AC47}" type="parTrans" cxnId="{1E1A8BB1-19F4-4C49-94F9-F1C358C2807D}">
      <dgm:prSet/>
      <dgm:spPr/>
      <dgm:t>
        <a:bodyPr/>
        <a:lstStyle/>
        <a:p>
          <a:endParaRPr lang="es-CO"/>
        </a:p>
      </dgm:t>
    </dgm:pt>
    <dgm:pt modelId="{D4B027D3-B441-49A0-8E6F-237EC8DB0E42}" type="sibTrans" cxnId="{1E1A8BB1-19F4-4C49-94F9-F1C358C2807D}">
      <dgm:prSet/>
      <dgm:spPr/>
      <dgm:t>
        <a:bodyPr/>
        <a:lstStyle/>
        <a:p>
          <a:endParaRPr lang="es-CO"/>
        </a:p>
      </dgm:t>
    </dgm:pt>
    <dgm:pt modelId="{549D5E95-019B-4202-8A73-D8FC2E4DAD3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Juan Ruiz De La Parra</a:t>
          </a:r>
          <a:endParaRPr lang="es-CO" sz="1400" dirty="0"/>
        </a:p>
      </dgm:t>
    </dgm:pt>
    <dgm:pt modelId="{3CAB9FDC-A0B1-4C2F-A43D-A1899094752E}" type="parTrans" cxnId="{74EFE3CF-B627-4055-88C2-E825A715CE12}">
      <dgm:prSet/>
      <dgm:spPr/>
      <dgm:t>
        <a:bodyPr/>
        <a:lstStyle/>
        <a:p>
          <a:endParaRPr lang="es-CO"/>
        </a:p>
      </dgm:t>
    </dgm:pt>
    <dgm:pt modelId="{36E7AF75-D158-48D6-B6A0-9D91010C4293}" type="sibTrans" cxnId="{74EFE3CF-B627-4055-88C2-E825A715CE12}">
      <dgm:prSet/>
      <dgm:spPr/>
      <dgm:t>
        <a:bodyPr/>
        <a:lstStyle/>
        <a:p>
          <a:endParaRPr lang="es-CO"/>
        </a:p>
      </dgm:t>
    </dgm:pt>
    <dgm:pt modelId="{457E1C0A-3308-4FFD-B6EE-D955B81C853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Elvira Martínez De Cárdenas</a:t>
          </a:r>
          <a:endParaRPr lang="es-CO" sz="1400" baseline="0" dirty="0"/>
        </a:p>
      </dgm:t>
    </dgm:pt>
    <dgm:pt modelId="{B418B993-488F-461D-B3A1-E23B316087AE}" type="parTrans" cxnId="{F16123E2-3201-4C8E-9F21-0CCCE665B940}">
      <dgm:prSet/>
      <dgm:spPr/>
      <dgm:t>
        <a:bodyPr/>
        <a:lstStyle/>
        <a:p>
          <a:endParaRPr lang="es-CO"/>
        </a:p>
      </dgm:t>
    </dgm:pt>
    <dgm:pt modelId="{FA56BD7C-5D28-4BFC-99A5-46C896C97917}" type="sibTrans" cxnId="{F16123E2-3201-4C8E-9F21-0CCCE665B940}">
      <dgm:prSet/>
      <dgm:spPr/>
      <dgm:t>
        <a:bodyPr/>
        <a:lstStyle/>
        <a:p>
          <a:endParaRPr lang="es-CO"/>
        </a:p>
      </dgm:t>
    </dgm:pt>
    <dgm:pt modelId="{A4D66A62-CBA9-45B6-A4B3-FCBC1D77C8F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aseline="0" dirty="0" smtClean="0"/>
            <a:t>Rodrigo                            Sánchez </a:t>
          </a:r>
          <a:r>
            <a:rPr lang="es-CO" sz="1600" baseline="0" dirty="0" err="1" smtClean="0"/>
            <a:t>Torreblanca</a:t>
          </a:r>
          <a:r>
            <a:rPr lang="es-CO" sz="1600" baseline="0" dirty="0" smtClean="0"/>
            <a:t>             De Carvajal</a:t>
          </a:r>
          <a:endParaRPr lang="es-CO" sz="1600" baseline="0" dirty="0"/>
        </a:p>
      </dgm:t>
    </dgm:pt>
    <dgm:pt modelId="{9D6AFE9A-F91E-4CD4-9239-10A18B36E34F}" type="parTrans" cxnId="{4A248C1A-0F5F-41FD-8239-E2199E1D3473}">
      <dgm:prSet/>
      <dgm:spPr/>
      <dgm:t>
        <a:bodyPr/>
        <a:lstStyle/>
        <a:p>
          <a:endParaRPr lang="es-CO"/>
        </a:p>
      </dgm:t>
    </dgm:pt>
    <dgm:pt modelId="{34D10D2D-031C-47F9-8027-EC59F00D92BB}" type="sibTrans" cxnId="{4A248C1A-0F5F-41FD-8239-E2199E1D3473}">
      <dgm:prSet/>
      <dgm:spPr/>
      <dgm:t>
        <a:bodyPr/>
        <a:lstStyle/>
        <a:p>
          <a:endParaRPr lang="es-CO"/>
        </a:p>
      </dgm:t>
    </dgm:pt>
    <dgm:pt modelId="{5F5DA85B-3D5C-40DF-87BB-57728A14351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baseline="0" dirty="0" smtClean="0"/>
            <a:t>Juana Martín</a:t>
          </a:r>
          <a:endParaRPr lang="es-CO" sz="1800" baseline="0" dirty="0"/>
        </a:p>
      </dgm:t>
    </dgm:pt>
    <dgm:pt modelId="{6CBF8E4A-47E3-4AEB-B36C-B953FBF76E85}" type="parTrans" cxnId="{8F67C91C-87D1-4155-8447-AEE490547B32}">
      <dgm:prSet/>
      <dgm:spPr/>
      <dgm:t>
        <a:bodyPr/>
        <a:lstStyle/>
        <a:p>
          <a:endParaRPr lang="es-CO"/>
        </a:p>
      </dgm:t>
    </dgm:pt>
    <dgm:pt modelId="{3241B6E5-3E29-4615-843E-E93ECB315A23}" type="sibTrans" cxnId="{8F67C91C-87D1-4155-8447-AEE490547B32}">
      <dgm:prSet/>
      <dgm:spPr/>
      <dgm:t>
        <a:bodyPr/>
        <a:lstStyle/>
        <a:p>
          <a:endParaRPr lang="es-CO"/>
        </a:p>
      </dgm:t>
    </dgm:pt>
    <dgm:pt modelId="{A79EC715-D376-49CE-A025-1975D87EBE4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Bartolomé Sánchez Torre Blanca</a:t>
          </a:r>
          <a:endParaRPr lang="es-CO" sz="1400" baseline="0" dirty="0"/>
        </a:p>
      </dgm:t>
    </dgm:pt>
    <dgm:pt modelId="{776D3020-F994-424C-B0B5-5BA5B8161911}" type="parTrans" cxnId="{713B7E54-1758-4F54-9386-D43877115C41}">
      <dgm:prSet/>
      <dgm:spPr/>
      <dgm:t>
        <a:bodyPr/>
        <a:lstStyle/>
        <a:p>
          <a:endParaRPr lang="es-CO"/>
        </a:p>
      </dgm:t>
    </dgm:pt>
    <dgm:pt modelId="{99985047-3B5D-41F8-8D37-B7AB06032BA8}" type="sibTrans" cxnId="{713B7E54-1758-4F54-9386-D43877115C41}">
      <dgm:prSet/>
      <dgm:spPr/>
      <dgm:t>
        <a:bodyPr/>
        <a:lstStyle/>
        <a:p>
          <a:endParaRPr lang="es-CO"/>
        </a:p>
      </dgm:t>
    </dgm:pt>
    <dgm:pt modelId="{DE399BE7-7E06-41A5-B5AA-ED3C76540EE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Mencia              De Carvajal Vásquez</a:t>
          </a:r>
          <a:endParaRPr lang="es-CO" sz="1400" dirty="0"/>
        </a:p>
      </dgm:t>
    </dgm:pt>
    <dgm:pt modelId="{CEA601D5-268A-41CF-B09A-024DD572D8E0}" type="parTrans" cxnId="{8CD80E5B-8281-4E8B-9638-5A95A1CD6387}">
      <dgm:prSet/>
      <dgm:spPr/>
      <dgm:t>
        <a:bodyPr/>
        <a:lstStyle/>
        <a:p>
          <a:endParaRPr lang="es-CO"/>
        </a:p>
      </dgm:t>
    </dgm:pt>
    <dgm:pt modelId="{59C2177A-751A-41E4-9B38-1B43D86B871D}" type="sibTrans" cxnId="{8CD80E5B-8281-4E8B-9638-5A95A1CD6387}">
      <dgm:prSet/>
      <dgm:spPr/>
      <dgm:t>
        <a:bodyPr/>
        <a:lstStyle/>
        <a:p>
          <a:endParaRPr lang="es-CO"/>
        </a:p>
      </dgm:t>
    </dgm:pt>
    <dgm:pt modelId="{C16CBB76-9EE0-4DE7-B7CA-8A3AEF03214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Pedro                                                        Martín De Ávila</a:t>
          </a:r>
          <a:endParaRPr lang="es-CO" sz="1600" dirty="0"/>
        </a:p>
      </dgm:t>
    </dgm:pt>
    <dgm:pt modelId="{642B1939-77DE-48CA-90E9-944C5A463EC3}" type="parTrans" cxnId="{09FEF487-9960-4F57-B0C3-18E99FDBCB7A}">
      <dgm:prSet/>
      <dgm:spPr/>
      <dgm:t>
        <a:bodyPr/>
        <a:lstStyle/>
        <a:p>
          <a:endParaRPr lang="es-CO"/>
        </a:p>
      </dgm:t>
    </dgm:pt>
    <dgm:pt modelId="{677FC396-2BBF-4F89-BB32-35E74F8F091B}" type="sibTrans" cxnId="{09FEF487-9960-4F57-B0C3-18E99FDBCB7A}">
      <dgm:prSet/>
      <dgm:spPr/>
      <dgm:t>
        <a:bodyPr/>
        <a:lstStyle/>
        <a:p>
          <a:endParaRPr lang="es-CO"/>
        </a:p>
      </dgm:t>
    </dgm:pt>
    <dgm:pt modelId="{3BAC1F99-7A04-475C-A8A7-08FF7F5293C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400" baseline="0" dirty="0" smtClean="0"/>
            <a:t>Francisca Martínez</a:t>
          </a:r>
          <a:endParaRPr lang="es-CO" sz="1400" baseline="0" dirty="0"/>
        </a:p>
      </dgm:t>
    </dgm:pt>
    <dgm:pt modelId="{B2B73DAE-35F2-4B05-A323-F7FC8E9B0997}" type="parTrans" cxnId="{6D7E8BA5-1C26-40F3-B89E-7E78496E333D}">
      <dgm:prSet/>
      <dgm:spPr/>
      <dgm:t>
        <a:bodyPr/>
        <a:lstStyle/>
        <a:p>
          <a:endParaRPr lang="es-CO"/>
        </a:p>
      </dgm:t>
    </dgm:pt>
    <dgm:pt modelId="{A2006F65-9D40-479F-9132-36907B4EB1F8}" type="sibTrans" cxnId="{6D7E8BA5-1C26-40F3-B89E-7E78496E333D}">
      <dgm:prSet/>
      <dgm:spPr/>
      <dgm:t>
        <a:bodyPr/>
        <a:lstStyle/>
        <a:p>
          <a:endParaRPr lang="es-CO"/>
        </a:p>
      </dgm:t>
    </dgm:pt>
    <dgm:pt modelId="{9E5B9492-CD21-4B49-B61B-9A9C846E433E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Pedro                                Martín Hernández</a:t>
          </a:r>
          <a:endParaRPr lang="es-CO" sz="1400" baseline="0" dirty="0"/>
        </a:p>
      </dgm:t>
    </dgm:pt>
    <dgm:pt modelId="{F3DFB467-7C08-4979-82E8-D3124B2BB0E9}" type="parTrans" cxnId="{01387BC4-6B27-4921-AF23-04BC05CE3AF7}">
      <dgm:prSet/>
      <dgm:spPr/>
      <dgm:t>
        <a:bodyPr/>
        <a:lstStyle/>
        <a:p>
          <a:endParaRPr lang="es-CO"/>
        </a:p>
      </dgm:t>
    </dgm:pt>
    <dgm:pt modelId="{84A8286E-888B-4095-90DF-EE8522B71A09}" type="sibTrans" cxnId="{01387BC4-6B27-4921-AF23-04BC05CE3AF7}">
      <dgm:prSet/>
      <dgm:spPr/>
      <dgm:t>
        <a:bodyPr/>
        <a:lstStyle/>
        <a:p>
          <a:endParaRPr lang="es-CO"/>
        </a:p>
      </dgm:t>
    </dgm:pt>
    <dgm:pt modelId="{5DEDBDCB-7FD6-4BDE-A8D5-04552B27BD59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D1"/>
        </a:solidFill>
      </dgm:spPr>
      <dgm:t>
        <a:bodyPr/>
        <a:lstStyle/>
        <a:p>
          <a:r>
            <a:rPr lang="es-CO" dirty="0" smtClean="0"/>
            <a:t>N. N. 1 Indígena Chibcha</a:t>
          </a:r>
          <a:endParaRPr lang="es-CO" dirty="0"/>
        </a:p>
      </dgm:t>
    </dgm:pt>
    <dgm:pt modelId="{26EA60F2-8803-4F4B-9CB7-CFBC5B6CD0BD}" type="parTrans" cxnId="{2CC11067-2A4E-4E9E-AC00-62A31A6DC75C}">
      <dgm:prSet/>
      <dgm:spPr/>
      <dgm:t>
        <a:bodyPr/>
        <a:lstStyle/>
        <a:p>
          <a:endParaRPr lang="es-CO"/>
        </a:p>
      </dgm:t>
    </dgm:pt>
    <dgm:pt modelId="{CC83B7B1-B549-4649-8AE9-6BAA08D6FEE6}" type="sibTrans" cxnId="{2CC11067-2A4E-4E9E-AC00-62A31A6DC75C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B0BF48B5-27B3-45CB-87D0-F429914C40F7}" type="pres">
      <dgm:prSet presAssocID="{F9FB4DF1-BC79-4013-BBC8-65EEDFE2F1E7}" presName="vertOne" presStyleCnt="0"/>
      <dgm:spPr/>
    </dgm:pt>
    <dgm:pt modelId="{7BF31646-13EF-4DC2-A787-D2AB7E617D37}" type="pres">
      <dgm:prSet presAssocID="{F9FB4DF1-BC79-4013-BBC8-65EEDFE2F1E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CD9E482-AA6C-4E54-ADA0-3FB7D73A6A9A}" type="pres">
      <dgm:prSet presAssocID="{F9FB4DF1-BC79-4013-BBC8-65EEDFE2F1E7}" presName="parTransOne" presStyleCnt="0"/>
      <dgm:spPr/>
    </dgm:pt>
    <dgm:pt modelId="{8A07BB26-A9CE-44F8-A887-61B60F01055A}" type="pres">
      <dgm:prSet presAssocID="{F9FB4DF1-BC79-4013-BBC8-65EEDFE2F1E7}" presName="horzOne" presStyleCnt="0"/>
      <dgm:spPr/>
    </dgm:pt>
    <dgm:pt modelId="{F2F29CB8-16CC-4061-A4CD-E8A2FDED66DD}" type="pres">
      <dgm:prSet presAssocID="{113E8E88-5C8C-47B4-8852-82A629B1ABDE}" presName="vertTwo" presStyleCnt="0"/>
      <dgm:spPr/>
    </dgm:pt>
    <dgm:pt modelId="{A213C757-6667-446E-849F-D6689F66BFA7}" type="pres">
      <dgm:prSet presAssocID="{113E8E88-5C8C-47B4-8852-82A629B1ABDE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773AF9F-B602-4669-A329-95D8CCB16393}" type="pres">
      <dgm:prSet presAssocID="{113E8E88-5C8C-47B4-8852-82A629B1ABDE}" presName="parTransTwo" presStyleCnt="0"/>
      <dgm:spPr/>
    </dgm:pt>
    <dgm:pt modelId="{1124E16D-CB19-4C65-B211-6A49B7C6670D}" type="pres">
      <dgm:prSet presAssocID="{113E8E88-5C8C-47B4-8852-82A629B1ABDE}" presName="horzTwo" presStyleCnt="0"/>
      <dgm:spPr/>
    </dgm:pt>
    <dgm:pt modelId="{8C20D316-CE10-49B7-9FF9-B9F0C3BE5F19}" type="pres">
      <dgm:prSet presAssocID="{549D5E95-019B-4202-8A73-D8FC2E4DAD38}" presName="vertThree" presStyleCnt="0"/>
      <dgm:spPr/>
    </dgm:pt>
    <dgm:pt modelId="{54101993-DDD3-4113-B57B-302413531FCC}" type="pres">
      <dgm:prSet presAssocID="{549D5E95-019B-4202-8A73-D8FC2E4DAD38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B91C3F9-265B-469C-8CDE-1E605CEEEFFD}" type="pres">
      <dgm:prSet presAssocID="{549D5E95-019B-4202-8A73-D8FC2E4DAD38}" presName="horzThree" presStyleCnt="0"/>
      <dgm:spPr/>
    </dgm:pt>
    <dgm:pt modelId="{B12E73BD-E25B-4A74-BD3F-5196A03928C8}" type="pres">
      <dgm:prSet presAssocID="{36E7AF75-D158-48D6-B6A0-9D91010C4293}" presName="sibSpaceThree" presStyleCnt="0"/>
      <dgm:spPr/>
    </dgm:pt>
    <dgm:pt modelId="{9C1F6902-A30A-4711-9A19-A62DD607F4CF}" type="pres">
      <dgm:prSet presAssocID="{457E1C0A-3308-4FFD-B6EE-D955B81C8537}" presName="vertThree" presStyleCnt="0"/>
      <dgm:spPr/>
    </dgm:pt>
    <dgm:pt modelId="{BAC6E577-00E4-4CD4-B7C9-28D6803AB2D8}" type="pres">
      <dgm:prSet presAssocID="{457E1C0A-3308-4FFD-B6EE-D955B81C8537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2DB56A8-DAC8-44C5-B2DF-6F0E8614CB45}" type="pres">
      <dgm:prSet presAssocID="{457E1C0A-3308-4FFD-B6EE-D955B81C8537}" presName="horzThree" presStyleCnt="0"/>
      <dgm:spPr/>
    </dgm:pt>
    <dgm:pt modelId="{8DD858AD-1110-444F-B046-4F83D73E263C}" type="pres">
      <dgm:prSet presAssocID="{FF539961-7FB8-43BA-A892-0E3B263ECF19}" presName="sibSpaceTwo" presStyleCnt="0"/>
      <dgm:spPr/>
    </dgm:pt>
    <dgm:pt modelId="{4263835D-E91E-4DE6-84B8-B7A247149DD4}" type="pres">
      <dgm:prSet presAssocID="{C5E3FD91-F8A5-44D4-ABE5-1C13804C8C23}" presName="vertTwo" presStyleCnt="0"/>
      <dgm:spPr/>
    </dgm:pt>
    <dgm:pt modelId="{65E0A03C-B0B1-4218-9238-6F2626ECF397}" type="pres">
      <dgm:prSet presAssocID="{C5E3FD91-F8A5-44D4-ABE5-1C13804C8C2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9A551AE-4FE6-43B8-A300-AC6929EFAFD3}" type="pres">
      <dgm:prSet presAssocID="{C5E3FD91-F8A5-44D4-ABE5-1C13804C8C23}" presName="parTransTwo" presStyleCnt="0"/>
      <dgm:spPr/>
    </dgm:pt>
    <dgm:pt modelId="{FDCC7DEC-AB94-4853-83FC-B0BD4409F5FB}" type="pres">
      <dgm:prSet presAssocID="{C5E3FD91-F8A5-44D4-ABE5-1C13804C8C23}" presName="horzTwo" presStyleCnt="0"/>
      <dgm:spPr/>
    </dgm:pt>
    <dgm:pt modelId="{7A6E84FC-76A2-451C-8084-445CE9FF6828}" type="pres">
      <dgm:prSet presAssocID="{A4D66A62-CBA9-45B6-A4B3-FCBC1D77C8F3}" presName="vertThree" presStyleCnt="0"/>
      <dgm:spPr/>
    </dgm:pt>
    <dgm:pt modelId="{4A2ACE76-6720-4CB9-81E5-B13BE0858E83}" type="pres">
      <dgm:prSet presAssocID="{A4D66A62-CBA9-45B6-A4B3-FCBC1D77C8F3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B6577D6-3FA1-4995-9076-E21D59F605E7}" type="pres">
      <dgm:prSet presAssocID="{A4D66A62-CBA9-45B6-A4B3-FCBC1D77C8F3}" presName="parTransThree" presStyleCnt="0"/>
      <dgm:spPr/>
    </dgm:pt>
    <dgm:pt modelId="{B3DD2F1D-C4BB-4530-9DC3-5FEACD680C05}" type="pres">
      <dgm:prSet presAssocID="{A4D66A62-CBA9-45B6-A4B3-FCBC1D77C8F3}" presName="horzThree" presStyleCnt="0"/>
      <dgm:spPr/>
    </dgm:pt>
    <dgm:pt modelId="{689C5B6C-5D38-49A4-B004-E6013D268BB1}" type="pres">
      <dgm:prSet presAssocID="{A79EC715-D376-49CE-A025-1975D87EBE49}" presName="vertFour" presStyleCnt="0">
        <dgm:presLayoutVars>
          <dgm:chPref val="3"/>
        </dgm:presLayoutVars>
      </dgm:prSet>
      <dgm:spPr/>
    </dgm:pt>
    <dgm:pt modelId="{230E231C-B410-4CAD-B472-DDB521588AC0}" type="pres">
      <dgm:prSet presAssocID="{A79EC715-D376-49CE-A025-1975D87EBE49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5AE31D5-65FD-49D2-87F6-45484A4988CB}" type="pres">
      <dgm:prSet presAssocID="{A79EC715-D376-49CE-A025-1975D87EBE49}" presName="horzFour" presStyleCnt="0"/>
      <dgm:spPr/>
    </dgm:pt>
    <dgm:pt modelId="{36CBE573-2E5A-4E69-BB34-655857D36D0D}" type="pres">
      <dgm:prSet presAssocID="{99985047-3B5D-41F8-8D37-B7AB06032BA8}" presName="sibSpaceFour" presStyleCnt="0"/>
      <dgm:spPr/>
    </dgm:pt>
    <dgm:pt modelId="{641DD104-E82C-4309-A94F-F5CA10D0BF33}" type="pres">
      <dgm:prSet presAssocID="{DE399BE7-7E06-41A5-B5AA-ED3C76540EE0}" presName="vertFour" presStyleCnt="0">
        <dgm:presLayoutVars>
          <dgm:chPref val="3"/>
        </dgm:presLayoutVars>
      </dgm:prSet>
      <dgm:spPr/>
    </dgm:pt>
    <dgm:pt modelId="{3D2540EB-0B24-4865-A26E-AAC85341AEC9}" type="pres">
      <dgm:prSet presAssocID="{DE399BE7-7E06-41A5-B5AA-ED3C76540EE0}" presName="txFour" presStyleLbl="node4" presStyleIdx="1" presStyleCnt="6" custLinFactNeighborX="-3405" custLinFactNeighborY="-106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E93F8AC-4B2E-4451-83FB-20C8881BCDF4}" type="pres">
      <dgm:prSet presAssocID="{DE399BE7-7E06-41A5-B5AA-ED3C76540EE0}" presName="horzFour" presStyleCnt="0"/>
      <dgm:spPr/>
    </dgm:pt>
    <dgm:pt modelId="{13C534E9-9436-43CF-9F43-03F01ED4CEB2}" type="pres">
      <dgm:prSet presAssocID="{34D10D2D-031C-47F9-8027-EC59F00D92BB}" presName="sibSpaceThree" presStyleCnt="0"/>
      <dgm:spPr/>
    </dgm:pt>
    <dgm:pt modelId="{8144EF1F-8D92-4FBD-B7AB-69D0C657FE98}" type="pres">
      <dgm:prSet presAssocID="{5F5DA85B-3D5C-40DF-87BB-57728A143516}" presName="vertThree" presStyleCnt="0"/>
      <dgm:spPr/>
    </dgm:pt>
    <dgm:pt modelId="{83DE8A59-97DA-4159-B091-690EE500F5AD}" type="pres">
      <dgm:prSet presAssocID="{5F5DA85B-3D5C-40DF-87BB-57728A143516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4B26E33-9EA7-45A1-9E61-B6409C6D2CDE}" type="pres">
      <dgm:prSet presAssocID="{5F5DA85B-3D5C-40DF-87BB-57728A143516}" presName="parTransThree" presStyleCnt="0"/>
      <dgm:spPr/>
    </dgm:pt>
    <dgm:pt modelId="{7AD2FC37-5FB5-4DBC-85AB-74EF0E2823F1}" type="pres">
      <dgm:prSet presAssocID="{5F5DA85B-3D5C-40DF-87BB-57728A143516}" presName="horzThree" presStyleCnt="0"/>
      <dgm:spPr/>
    </dgm:pt>
    <dgm:pt modelId="{6C002D6D-7F9C-4022-9E32-FBF55BE384DE}" type="pres">
      <dgm:prSet presAssocID="{C16CBB76-9EE0-4DE7-B7CA-8A3AEF032148}" presName="vertFour" presStyleCnt="0">
        <dgm:presLayoutVars>
          <dgm:chPref val="3"/>
        </dgm:presLayoutVars>
      </dgm:prSet>
      <dgm:spPr/>
    </dgm:pt>
    <dgm:pt modelId="{A4BA52C8-6538-4D3B-AE46-EAE927FAA6E1}" type="pres">
      <dgm:prSet presAssocID="{C16CBB76-9EE0-4DE7-B7CA-8A3AEF032148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5AC0DE5-870D-4AC6-B697-335A96D2D702}" type="pres">
      <dgm:prSet presAssocID="{C16CBB76-9EE0-4DE7-B7CA-8A3AEF032148}" presName="parTransFour" presStyleCnt="0"/>
      <dgm:spPr/>
    </dgm:pt>
    <dgm:pt modelId="{5E5E3F86-964D-49EC-B61E-1CD12F339D38}" type="pres">
      <dgm:prSet presAssocID="{C16CBB76-9EE0-4DE7-B7CA-8A3AEF032148}" presName="horzFour" presStyleCnt="0"/>
      <dgm:spPr/>
    </dgm:pt>
    <dgm:pt modelId="{570C23A5-2319-4E7D-8835-D9FACA956F6C}" type="pres">
      <dgm:prSet presAssocID="{9E5B9492-CD21-4B49-B61B-9A9C846E433E}" presName="vertFour" presStyleCnt="0">
        <dgm:presLayoutVars>
          <dgm:chPref val="3"/>
        </dgm:presLayoutVars>
      </dgm:prSet>
      <dgm:spPr/>
    </dgm:pt>
    <dgm:pt modelId="{D9956A63-DB1B-440E-B922-D190635A870D}" type="pres">
      <dgm:prSet presAssocID="{9E5B9492-CD21-4B49-B61B-9A9C846E433E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1D47F85-C0DE-4882-95EF-4015B39B77CC}" type="pres">
      <dgm:prSet presAssocID="{9E5B9492-CD21-4B49-B61B-9A9C846E433E}" presName="horzFour" presStyleCnt="0"/>
      <dgm:spPr/>
    </dgm:pt>
    <dgm:pt modelId="{8854F5D6-C88F-4AD0-AC77-DD5AB7E30777}" type="pres">
      <dgm:prSet presAssocID="{84A8286E-888B-4095-90DF-EE8522B71A09}" presName="sibSpaceFour" presStyleCnt="0"/>
      <dgm:spPr/>
    </dgm:pt>
    <dgm:pt modelId="{AED84457-41E3-48DA-B27E-CC0E7C48D7C4}" type="pres">
      <dgm:prSet presAssocID="{5DEDBDCB-7FD6-4BDE-A8D5-04552B27BD59}" presName="vertFour" presStyleCnt="0">
        <dgm:presLayoutVars>
          <dgm:chPref val="3"/>
        </dgm:presLayoutVars>
      </dgm:prSet>
      <dgm:spPr/>
    </dgm:pt>
    <dgm:pt modelId="{E4FE8F0E-14D2-4A82-8F4E-AD678593B0FC}" type="pres">
      <dgm:prSet presAssocID="{5DEDBDCB-7FD6-4BDE-A8D5-04552B27BD59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C0DEC15-5938-4262-91EB-EF7F42CFC315}" type="pres">
      <dgm:prSet presAssocID="{5DEDBDCB-7FD6-4BDE-A8D5-04552B27BD59}" presName="horzFour" presStyleCnt="0"/>
      <dgm:spPr/>
    </dgm:pt>
    <dgm:pt modelId="{711CC2EA-E551-4300-9782-654202975AA3}" type="pres">
      <dgm:prSet presAssocID="{677FC396-2BBF-4F89-BB32-35E74F8F091B}" presName="sibSpaceFour" presStyleCnt="0"/>
      <dgm:spPr/>
    </dgm:pt>
    <dgm:pt modelId="{F9EB10AC-C8ED-45A1-9818-1A3AE816EBAB}" type="pres">
      <dgm:prSet presAssocID="{3BAC1F99-7A04-475C-A8A7-08FF7F5293C9}" presName="vertFour" presStyleCnt="0">
        <dgm:presLayoutVars>
          <dgm:chPref val="3"/>
        </dgm:presLayoutVars>
      </dgm:prSet>
      <dgm:spPr/>
    </dgm:pt>
    <dgm:pt modelId="{E98D624C-1CF6-4DB2-9A31-22B8B3040050}" type="pres">
      <dgm:prSet presAssocID="{3BAC1F99-7A04-475C-A8A7-08FF7F5293C9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54069AB-66A7-43A7-B367-805546D58FAF}" type="pres">
      <dgm:prSet presAssocID="{3BAC1F99-7A04-475C-A8A7-08FF7F5293C9}" presName="horzFour" presStyleCnt="0"/>
      <dgm:spPr/>
    </dgm:pt>
  </dgm:ptLst>
  <dgm:cxnLst>
    <dgm:cxn modelId="{4F0F5B7C-1007-46B7-8ACB-918701A08ED7}" type="presOf" srcId="{5F5DA85B-3D5C-40DF-87BB-57728A143516}" destId="{83DE8A59-97DA-4159-B091-690EE500F5AD}" srcOrd="0" destOrd="0" presId="urn:microsoft.com/office/officeart/2005/8/layout/hierarchy4"/>
    <dgm:cxn modelId="{8F67C91C-87D1-4155-8447-AEE490547B32}" srcId="{C5E3FD91-F8A5-44D4-ABE5-1C13804C8C23}" destId="{5F5DA85B-3D5C-40DF-87BB-57728A143516}" srcOrd="1" destOrd="0" parTransId="{6CBF8E4A-47E3-4AEB-B36C-B953FBF76E85}" sibTransId="{3241B6E5-3E29-4615-843E-E93ECB315A23}"/>
    <dgm:cxn modelId="{5512026D-A43E-4863-89E0-8B8B181E15B1}" type="presOf" srcId="{10ED40AF-DFB1-4943-B6DB-2A904FAA918A}" destId="{E75BF49A-0BBD-418B-A465-D5C73CDDC862}" srcOrd="0" destOrd="0" presId="urn:microsoft.com/office/officeart/2005/8/layout/hierarchy4"/>
    <dgm:cxn modelId="{1A0F1F85-E510-4151-84F7-19B0AC9D19D0}" type="presOf" srcId="{C16CBB76-9EE0-4DE7-B7CA-8A3AEF032148}" destId="{A4BA52C8-6538-4D3B-AE46-EAE927FAA6E1}" srcOrd="0" destOrd="0" presId="urn:microsoft.com/office/officeart/2005/8/layout/hierarchy4"/>
    <dgm:cxn modelId="{98959F97-F405-4C6A-87BA-3598EBAB1BE9}" type="presOf" srcId="{A79EC715-D376-49CE-A025-1975D87EBE49}" destId="{230E231C-B410-4CAD-B472-DDB521588AC0}" srcOrd="0" destOrd="0" presId="urn:microsoft.com/office/officeart/2005/8/layout/hierarchy4"/>
    <dgm:cxn modelId="{2A2EA35A-978A-402F-839F-9175CFFDE241}" type="presOf" srcId="{3BAC1F99-7A04-475C-A8A7-08FF7F5293C9}" destId="{E98D624C-1CF6-4DB2-9A31-22B8B3040050}" srcOrd="0" destOrd="0" presId="urn:microsoft.com/office/officeart/2005/8/layout/hierarchy4"/>
    <dgm:cxn modelId="{1E1A8BB1-19F4-4C49-94F9-F1C358C2807D}" srcId="{F9FB4DF1-BC79-4013-BBC8-65EEDFE2F1E7}" destId="{C5E3FD91-F8A5-44D4-ABE5-1C13804C8C23}" srcOrd="1" destOrd="0" parTransId="{FC5B49A8-6934-4EB8-9624-9BE612A8AC47}" sibTransId="{D4B027D3-B441-49A0-8E6F-237EC8DB0E42}"/>
    <dgm:cxn modelId="{5C83AB41-FEA1-4857-B275-39B74DFF6597}" type="presOf" srcId="{C5E3FD91-F8A5-44D4-ABE5-1C13804C8C23}" destId="{65E0A03C-B0B1-4218-9238-6F2626ECF397}" srcOrd="0" destOrd="0" presId="urn:microsoft.com/office/officeart/2005/8/layout/hierarchy4"/>
    <dgm:cxn modelId="{2CC11067-2A4E-4E9E-AC00-62A31A6DC75C}" srcId="{C16CBB76-9EE0-4DE7-B7CA-8A3AEF032148}" destId="{5DEDBDCB-7FD6-4BDE-A8D5-04552B27BD59}" srcOrd="1" destOrd="0" parTransId="{26EA60F2-8803-4F4B-9CB7-CFBC5B6CD0BD}" sibTransId="{CC83B7B1-B549-4649-8AE9-6BAA08D6FEE6}"/>
    <dgm:cxn modelId="{C005E65C-54C0-48CB-AB41-CFC8531FBC79}" type="presOf" srcId="{F9FB4DF1-BC79-4013-BBC8-65EEDFE2F1E7}" destId="{7BF31646-13EF-4DC2-A787-D2AB7E617D37}" srcOrd="0" destOrd="0" presId="urn:microsoft.com/office/officeart/2005/8/layout/hierarchy4"/>
    <dgm:cxn modelId="{3B3AF8F3-4895-4547-AA63-03509DA97CEA}" type="presOf" srcId="{9E5B9492-CD21-4B49-B61B-9A9C846E433E}" destId="{D9956A63-DB1B-440E-B922-D190635A870D}" srcOrd="0" destOrd="0" presId="urn:microsoft.com/office/officeart/2005/8/layout/hierarchy4"/>
    <dgm:cxn modelId="{A785BBAD-0751-4AD2-94CE-385F35DCD911}" srcId="{10ED40AF-DFB1-4943-B6DB-2A904FAA918A}" destId="{F9FB4DF1-BC79-4013-BBC8-65EEDFE2F1E7}" srcOrd="0" destOrd="0" parTransId="{56D0D609-A2FE-46B8-A5A1-4ADFC9762699}" sibTransId="{5E17F26B-0E36-4629-97D4-96873D71E097}"/>
    <dgm:cxn modelId="{4A248C1A-0F5F-41FD-8239-E2199E1D3473}" srcId="{C5E3FD91-F8A5-44D4-ABE5-1C13804C8C23}" destId="{A4D66A62-CBA9-45B6-A4B3-FCBC1D77C8F3}" srcOrd="0" destOrd="0" parTransId="{9D6AFE9A-F91E-4CD4-9239-10A18B36E34F}" sibTransId="{34D10D2D-031C-47F9-8027-EC59F00D92BB}"/>
    <dgm:cxn modelId="{09FEF487-9960-4F57-B0C3-18E99FDBCB7A}" srcId="{5F5DA85B-3D5C-40DF-87BB-57728A143516}" destId="{C16CBB76-9EE0-4DE7-B7CA-8A3AEF032148}" srcOrd="0" destOrd="0" parTransId="{642B1939-77DE-48CA-90E9-944C5A463EC3}" sibTransId="{677FC396-2BBF-4F89-BB32-35E74F8F091B}"/>
    <dgm:cxn modelId="{92AD42EA-370D-4B63-B6AA-900306E85042}" type="presOf" srcId="{549D5E95-019B-4202-8A73-D8FC2E4DAD38}" destId="{54101993-DDD3-4113-B57B-302413531FCC}" srcOrd="0" destOrd="0" presId="urn:microsoft.com/office/officeart/2005/8/layout/hierarchy4"/>
    <dgm:cxn modelId="{CACE5269-F8C4-47BF-BDFD-FE27938F03C9}" srcId="{F9FB4DF1-BC79-4013-BBC8-65EEDFE2F1E7}" destId="{113E8E88-5C8C-47B4-8852-82A629B1ABDE}" srcOrd="0" destOrd="0" parTransId="{0EE2CB6A-DCA5-4AFE-A1BD-90268820CD92}" sibTransId="{FF539961-7FB8-43BA-A892-0E3B263ECF19}"/>
    <dgm:cxn modelId="{86359B4A-8635-4701-97E2-C83BF523EEB0}" type="presOf" srcId="{113E8E88-5C8C-47B4-8852-82A629B1ABDE}" destId="{A213C757-6667-446E-849F-D6689F66BFA7}" srcOrd="0" destOrd="0" presId="urn:microsoft.com/office/officeart/2005/8/layout/hierarchy4"/>
    <dgm:cxn modelId="{4997E8DC-2DC8-44D3-A1B8-36411783106A}" type="presOf" srcId="{457E1C0A-3308-4FFD-B6EE-D955B81C8537}" destId="{BAC6E577-00E4-4CD4-B7C9-28D6803AB2D8}" srcOrd="0" destOrd="0" presId="urn:microsoft.com/office/officeart/2005/8/layout/hierarchy4"/>
    <dgm:cxn modelId="{8CD80E5B-8281-4E8B-9638-5A95A1CD6387}" srcId="{A4D66A62-CBA9-45B6-A4B3-FCBC1D77C8F3}" destId="{DE399BE7-7E06-41A5-B5AA-ED3C76540EE0}" srcOrd="1" destOrd="0" parTransId="{CEA601D5-268A-41CF-B09A-024DD572D8E0}" sibTransId="{59C2177A-751A-41E4-9B38-1B43D86B871D}"/>
    <dgm:cxn modelId="{01387BC4-6B27-4921-AF23-04BC05CE3AF7}" srcId="{C16CBB76-9EE0-4DE7-B7CA-8A3AEF032148}" destId="{9E5B9492-CD21-4B49-B61B-9A9C846E433E}" srcOrd="0" destOrd="0" parTransId="{F3DFB467-7C08-4979-82E8-D3124B2BB0E9}" sibTransId="{84A8286E-888B-4095-90DF-EE8522B71A09}"/>
    <dgm:cxn modelId="{74EFE3CF-B627-4055-88C2-E825A715CE12}" srcId="{113E8E88-5C8C-47B4-8852-82A629B1ABDE}" destId="{549D5E95-019B-4202-8A73-D8FC2E4DAD38}" srcOrd="0" destOrd="0" parTransId="{3CAB9FDC-A0B1-4C2F-A43D-A1899094752E}" sibTransId="{36E7AF75-D158-48D6-B6A0-9D91010C4293}"/>
    <dgm:cxn modelId="{708ECEFF-2AC4-4ABB-B991-63AF00AACAB0}" type="presOf" srcId="{A4D66A62-CBA9-45B6-A4B3-FCBC1D77C8F3}" destId="{4A2ACE76-6720-4CB9-81E5-B13BE0858E83}" srcOrd="0" destOrd="0" presId="urn:microsoft.com/office/officeart/2005/8/layout/hierarchy4"/>
    <dgm:cxn modelId="{F16123E2-3201-4C8E-9F21-0CCCE665B940}" srcId="{113E8E88-5C8C-47B4-8852-82A629B1ABDE}" destId="{457E1C0A-3308-4FFD-B6EE-D955B81C8537}" srcOrd="1" destOrd="0" parTransId="{B418B993-488F-461D-B3A1-E23B316087AE}" sibTransId="{FA56BD7C-5D28-4BFC-99A5-46C896C97917}"/>
    <dgm:cxn modelId="{D4D755CC-4B91-47B5-9336-C0E4201F3E14}" type="presOf" srcId="{5DEDBDCB-7FD6-4BDE-A8D5-04552B27BD59}" destId="{E4FE8F0E-14D2-4A82-8F4E-AD678593B0FC}" srcOrd="0" destOrd="0" presId="urn:microsoft.com/office/officeart/2005/8/layout/hierarchy4"/>
    <dgm:cxn modelId="{713B7E54-1758-4F54-9386-D43877115C41}" srcId="{A4D66A62-CBA9-45B6-A4B3-FCBC1D77C8F3}" destId="{A79EC715-D376-49CE-A025-1975D87EBE49}" srcOrd="0" destOrd="0" parTransId="{776D3020-F994-424C-B0B5-5BA5B8161911}" sibTransId="{99985047-3B5D-41F8-8D37-B7AB06032BA8}"/>
    <dgm:cxn modelId="{6D7E8BA5-1C26-40F3-B89E-7E78496E333D}" srcId="{5F5DA85B-3D5C-40DF-87BB-57728A143516}" destId="{3BAC1F99-7A04-475C-A8A7-08FF7F5293C9}" srcOrd="1" destOrd="0" parTransId="{B2B73DAE-35F2-4B05-A323-F7FC8E9B0997}" sibTransId="{A2006F65-9D40-479F-9132-36907B4EB1F8}"/>
    <dgm:cxn modelId="{7AC5C550-2303-4871-9849-A0CDB951488B}" type="presOf" srcId="{DE399BE7-7E06-41A5-B5AA-ED3C76540EE0}" destId="{3D2540EB-0B24-4865-A26E-AAC85341AEC9}" srcOrd="0" destOrd="0" presId="urn:microsoft.com/office/officeart/2005/8/layout/hierarchy4"/>
    <dgm:cxn modelId="{C6C2AE7D-E9F7-4CA2-B527-5BAC52111D7E}" type="presParOf" srcId="{E75BF49A-0BBD-418B-A465-D5C73CDDC862}" destId="{B0BF48B5-27B3-45CB-87D0-F429914C40F7}" srcOrd="0" destOrd="0" presId="urn:microsoft.com/office/officeart/2005/8/layout/hierarchy4"/>
    <dgm:cxn modelId="{EE51F2EB-2587-416B-AF08-A6875F80079A}" type="presParOf" srcId="{B0BF48B5-27B3-45CB-87D0-F429914C40F7}" destId="{7BF31646-13EF-4DC2-A787-D2AB7E617D37}" srcOrd="0" destOrd="0" presId="urn:microsoft.com/office/officeart/2005/8/layout/hierarchy4"/>
    <dgm:cxn modelId="{8D025392-EC3E-4DA3-A61A-736C69131536}" type="presParOf" srcId="{B0BF48B5-27B3-45CB-87D0-F429914C40F7}" destId="{4CD9E482-AA6C-4E54-ADA0-3FB7D73A6A9A}" srcOrd="1" destOrd="0" presId="urn:microsoft.com/office/officeart/2005/8/layout/hierarchy4"/>
    <dgm:cxn modelId="{06CD0D9F-3AC8-4DDD-A5EB-08A35983ABD3}" type="presParOf" srcId="{B0BF48B5-27B3-45CB-87D0-F429914C40F7}" destId="{8A07BB26-A9CE-44F8-A887-61B60F01055A}" srcOrd="2" destOrd="0" presId="urn:microsoft.com/office/officeart/2005/8/layout/hierarchy4"/>
    <dgm:cxn modelId="{0160D25A-4478-4220-8902-7B27E16D3FA5}" type="presParOf" srcId="{8A07BB26-A9CE-44F8-A887-61B60F01055A}" destId="{F2F29CB8-16CC-4061-A4CD-E8A2FDED66DD}" srcOrd="0" destOrd="0" presId="urn:microsoft.com/office/officeart/2005/8/layout/hierarchy4"/>
    <dgm:cxn modelId="{52C2101B-9CCD-4D8C-B8A7-4D2189A2CF4D}" type="presParOf" srcId="{F2F29CB8-16CC-4061-A4CD-E8A2FDED66DD}" destId="{A213C757-6667-446E-849F-D6689F66BFA7}" srcOrd="0" destOrd="0" presId="urn:microsoft.com/office/officeart/2005/8/layout/hierarchy4"/>
    <dgm:cxn modelId="{E4963072-B7F3-4BF0-961B-0783E84EA1BA}" type="presParOf" srcId="{F2F29CB8-16CC-4061-A4CD-E8A2FDED66DD}" destId="{7773AF9F-B602-4669-A329-95D8CCB16393}" srcOrd="1" destOrd="0" presId="urn:microsoft.com/office/officeart/2005/8/layout/hierarchy4"/>
    <dgm:cxn modelId="{734CEE76-510F-4FEF-94B6-8D8470537BC4}" type="presParOf" srcId="{F2F29CB8-16CC-4061-A4CD-E8A2FDED66DD}" destId="{1124E16D-CB19-4C65-B211-6A49B7C6670D}" srcOrd="2" destOrd="0" presId="urn:microsoft.com/office/officeart/2005/8/layout/hierarchy4"/>
    <dgm:cxn modelId="{D8812095-E273-4F1B-9243-65F8EB2B94C4}" type="presParOf" srcId="{1124E16D-CB19-4C65-B211-6A49B7C6670D}" destId="{8C20D316-CE10-49B7-9FF9-B9F0C3BE5F19}" srcOrd="0" destOrd="0" presId="urn:microsoft.com/office/officeart/2005/8/layout/hierarchy4"/>
    <dgm:cxn modelId="{70FB55EB-6505-455F-A714-3C87EBB66D34}" type="presParOf" srcId="{8C20D316-CE10-49B7-9FF9-B9F0C3BE5F19}" destId="{54101993-DDD3-4113-B57B-302413531FCC}" srcOrd="0" destOrd="0" presId="urn:microsoft.com/office/officeart/2005/8/layout/hierarchy4"/>
    <dgm:cxn modelId="{3BF64E9A-45A3-44EF-8A4C-3BB4F8550567}" type="presParOf" srcId="{8C20D316-CE10-49B7-9FF9-B9F0C3BE5F19}" destId="{CB91C3F9-265B-469C-8CDE-1E605CEEEFFD}" srcOrd="1" destOrd="0" presId="urn:microsoft.com/office/officeart/2005/8/layout/hierarchy4"/>
    <dgm:cxn modelId="{513E6270-AD08-4384-ABCF-1D258613A4A6}" type="presParOf" srcId="{1124E16D-CB19-4C65-B211-6A49B7C6670D}" destId="{B12E73BD-E25B-4A74-BD3F-5196A03928C8}" srcOrd="1" destOrd="0" presId="urn:microsoft.com/office/officeart/2005/8/layout/hierarchy4"/>
    <dgm:cxn modelId="{C3521A66-6C34-45E5-BE97-27701A6AECFB}" type="presParOf" srcId="{1124E16D-CB19-4C65-B211-6A49B7C6670D}" destId="{9C1F6902-A30A-4711-9A19-A62DD607F4CF}" srcOrd="2" destOrd="0" presId="urn:microsoft.com/office/officeart/2005/8/layout/hierarchy4"/>
    <dgm:cxn modelId="{0117C8F9-3106-49C9-8C93-851DB8761325}" type="presParOf" srcId="{9C1F6902-A30A-4711-9A19-A62DD607F4CF}" destId="{BAC6E577-00E4-4CD4-B7C9-28D6803AB2D8}" srcOrd="0" destOrd="0" presId="urn:microsoft.com/office/officeart/2005/8/layout/hierarchy4"/>
    <dgm:cxn modelId="{6E59871C-7732-4661-9BC8-B6B78D0A22B2}" type="presParOf" srcId="{9C1F6902-A30A-4711-9A19-A62DD607F4CF}" destId="{92DB56A8-DAC8-44C5-B2DF-6F0E8614CB45}" srcOrd="1" destOrd="0" presId="urn:microsoft.com/office/officeart/2005/8/layout/hierarchy4"/>
    <dgm:cxn modelId="{A26D640D-816C-407B-AC71-ACACD743BD1D}" type="presParOf" srcId="{8A07BB26-A9CE-44F8-A887-61B60F01055A}" destId="{8DD858AD-1110-444F-B046-4F83D73E263C}" srcOrd="1" destOrd="0" presId="urn:microsoft.com/office/officeart/2005/8/layout/hierarchy4"/>
    <dgm:cxn modelId="{D13E5EC8-E3DC-43BB-9647-1316FE21257C}" type="presParOf" srcId="{8A07BB26-A9CE-44F8-A887-61B60F01055A}" destId="{4263835D-E91E-4DE6-84B8-B7A247149DD4}" srcOrd="2" destOrd="0" presId="urn:microsoft.com/office/officeart/2005/8/layout/hierarchy4"/>
    <dgm:cxn modelId="{07CD3098-8992-4F8F-AFCD-5E787E255683}" type="presParOf" srcId="{4263835D-E91E-4DE6-84B8-B7A247149DD4}" destId="{65E0A03C-B0B1-4218-9238-6F2626ECF397}" srcOrd="0" destOrd="0" presId="urn:microsoft.com/office/officeart/2005/8/layout/hierarchy4"/>
    <dgm:cxn modelId="{38D82A35-9F7F-460D-9A04-71AE1F60166F}" type="presParOf" srcId="{4263835D-E91E-4DE6-84B8-B7A247149DD4}" destId="{09A551AE-4FE6-43B8-A300-AC6929EFAFD3}" srcOrd="1" destOrd="0" presId="urn:microsoft.com/office/officeart/2005/8/layout/hierarchy4"/>
    <dgm:cxn modelId="{74343A13-D0BC-4BC5-A23A-413BB7B77A0E}" type="presParOf" srcId="{4263835D-E91E-4DE6-84B8-B7A247149DD4}" destId="{FDCC7DEC-AB94-4853-83FC-B0BD4409F5FB}" srcOrd="2" destOrd="0" presId="urn:microsoft.com/office/officeart/2005/8/layout/hierarchy4"/>
    <dgm:cxn modelId="{C2B37B8B-C608-447F-8CFE-CD5CB6D49B0F}" type="presParOf" srcId="{FDCC7DEC-AB94-4853-83FC-B0BD4409F5FB}" destId="{7A6E84FC-76A2-451C-8084-445CE9FF6828}" srcOrd="0" destOrd="0" presId="urn:microsoft.com/office/officeart/2005/8/layout/hierarchy4"/>
    <dgm:cxn modelId="{71F29EB8-714A-4D73-854E-7DACE3E470F1}" type="presParOf" srcId="{7A6E84FC-76A2-451C-8084-445CE9FF6828}" destId="{4A2ACE76-6720-4CB9-81E5-B13BE0858E83}" srcOrd="0" destOrd="0" presId="urn:microsoft.com/office/officeart/2005/8/layout/hierarchy4"/>
    <dgm:cxn modelId="{8FED21AD-6F9E-49E8-ABC0-17D8ED65108C}" type="presParOf" srcId="{7A6E84FC-76A2-451C-8084-445CE9FF6828}" destId="{8B6577D6-3FA1-4995-9076-E21D59F605E7}" srcOrd="1" destOrd="0" presId="urn:microsoft.com/office/officeart/2005/8/layout/hierarchy4"/>
    <dgm:cxn modelId="{A10553CF-3F14-4268-B11E-E972328695B0}" type="presParOf" srcId="{7A6E84FC-76A2-451C-8084-445CE9FF6828}" destId="{B3DD2F1D-C4BB-4530-9DC3-5FEACD680C05}" srcOrd="2" destOrd="0" presId="urn:microsoft.com/office/officeart/2005/8/layout/hierarchy4"/>
    <dgm:cxn modelId="{C0B60179-8F24-455F-84B3-526D2D6377C0}" type="presParOf" srcId="{B3DD2F1D-C4BB-4530-9DC3-5FEACD680C05}" destId="{689C5B6C-5D38-49A4-B004-E6013D268BB1}" srcOrd="0" destOrd="0" presId="urn:microsoft.com/office/officeart/2005/8/layout/hierarchy4"/>
    <dgm:cxn modelId="{53595344-2472-41EE-90C3-58A40556DAB6}" type="presParOf" srcId="{689C5B6C-5D38-49A4-B004-E6013D268BB1}" destId="{230E231C-B410-4CAD-B472-DDB521588AC0}" srcOrd="0" destOrd="0" presId="urn:microsoft.com/office/officeart/2005/8/layout/hierarchy4"/>
    <dgm:cxn modelId="{C78B132D-9DBD-480D-B0C9-CE0A1A65BE90}" type="presParOf" srcId="{689C5B6C-5D38-49A4-B004-E6013D268BB1}" destId="{35AE31D5-65FD-49D2-87F6-45484A4988CB}" srcOrd="1" destOrd="0" presId="urn:microsoft.com/office/officeart/2005/8/layout/hierarchy4"/>
    <dgm:cxn modelId="{10EF8554-4056-4846-9846-BEDCE24574C3}" type="presParOf" srcId="{B3DD2F1D-C4BB-4530-9DC3-5FEACD680C05}" destId="{36CBE573-2E5A-4E69-BB34-655857D36D0D}" srcOrd="1" destOrd="0" presId="urn:microsoft.com/office/officeart/2005/8/layout/hierarchy4"/>
    <dgm:cxn modelId="{FA11706A-5FAB-46E6-9872-23449125AAF0}" type="presParOf" srcId="{B3DD2F1D-C4BB-4530-9DC3-5FEACD680C05}" destId="{641DD104-E82C-4309-A94F-F5CA10D0BF33}" srcOrd="2" destOrd="0" presId="urn:microsoft.com/office/officeart/2005/8/layout/hierarchy4"/>
    <dgm:cxn modelId="{15E000BC-46FB-479A-BA3B-7200E543CF40}" type="presParOf" srcId="{641DD104-E82C-4309-A94F-F5CA10D0BF33}" destId="{3D2540EB-0B24-4865-A26E-AAC85341AEC9}" srcOrd="0" destOrd="0" presId="urn:microsoft.com/office/officeart/2005/8/layout/hierarchy4"/>
    <dgm:cxn modelId="{317A7EC1-3A97-4900-ABA5-B2829B98907D}" type="presParOf" srcId="{641DD104-E82C-4309-A94F-F5CA10D0BF33}" destId="{5E93F8AC-4B2E-4451-83FB-20C8881BCDF4}" srcOrd="1" destOrd="0" presId="urn:microsoft.com/office/officeart/2005/8/layout/hierarchy4"/>
    <dgm:cxn modelId="{30FAE77B-8BF7-45A3-9BDA-50E8A2920633}" type="presParOf" srcId="{FDCC7DEC-AB94-4853-83FC-B0BD4409F5FB}" destId="{13C534E9-9436-43CF-9F43-03F01ED4CEB2}" srcOrd="1" destOrd="0" presId="urn:microsoft.com/office/officeart/2005/8/layout/hierarchy4"/>
    <dgm:cxn modelId="{8678C190-EE16-48D7-B14D-330D828B6F28}" type="presParOf" srcId="{FDCC7DEC-AB94-4853-83FC-B0BD4409F5FB}" destId="{8144EF1F-8D92-4FBD-B7AB-69D0C657FE98}" srcOrd="2" destOrd="0" presId="urn:microsoft.com/office/officeart/2005/8/layout/hierarchy4"/>
    <dgm:cxn modelId="{47C7B27B-B7B6-4F93-9084-8BF7802460B2}" type="presParOf" srcId="{8144EF1F-8D92-4FBD-B7AB-69D0C657FE98}" destId="{83DE8A59-97DA-4159-B091-690EE500F5AD}" srcOrd="0" destOrd="0" presId="urn:microsoft.com/office/officeart/2005/8/layout/hierarchy4"/>
    <dgm:cxn modelId="{7407C6C2-415E-4E3F-A141-9707264EA8A1}" type="presParOf" srcId="{8144EF1F-8D92-4FBD-B7AB-69D0C657FE98}" destId="{14B26E33-9EA7-45A1-9E61-B6409C6D2CDE}" srcOrd="1" destOrd="0" presId="urn:microsoft.com/office/officeart/2005/8/layout/hierarchy4"/>
    <dgm:cxn modelId="{CCC24F7F-C452-45BF-ADDD-25786C0D1A94}" type="presParOf" srcId="{8144EF1F-8D92-4FBD-B7AB-69D0C657FE98}" destId="{7AD2FC37-5FB5-4DBC-85AB-74EF0E2823F1}" srcOrd="2" destOrd="0" presId="urn:microsoft.com/office/officeart/2005/8/layout/hierarchy4"/>
    <dgm:cxn modelId="{B82F348F-9066-42FD-BBD3-BE707830A940}" type="presParOf" srcId="{7AD2FC37-5FB5-4DBC-85AB-74EF0E2823F1}" destId="{6C002D6D-7F9C-4022-9E32-FBF55BE384DE}" srcOrd="0" destOrd="0" presId="urn:microsoft.com/office/officeart/2005/8/layout/hierarchy4"/>
    <dgm:cxn modelId="{041D5BD9-8D87-411A-91AB-D9D947A877D4}" type="presParOf" srcId="{6C002D6D-7F9C-4022-9E32-FBF55BE384DE}" destId="{A4BA52C8-6538-4D3B-AE46-EAE927FAA6E1}" srcOrd="0" destOrd="0" presId="urn:microsoft.com/office/officeart/2005/8/layout/hierarchy4"/>
    <dgm:cxn modelId="{6F3ABD84-85F6-49CA-BA02-87F58F80F1CA}" type="presParOf" srcId="{6C002D6D-7F9C-4022-9E32-FBF55BE384DE}" destId="{35AC0DE5-870D-4AC6-B697-335A96D2D702}" srcOrd="1" destOrd="0" presId="urn:microsoft.com/office/officeart/2005/8/layout/hierarchy4"/>
    <dgm:cxn modelId="{281F167E-A551-4CA5-83C4-F55E8EEBB355}" type="presParOf" srcId="{6C002D6D-7F9C-4022-9E32-FBF55BE384DE}" destId="{5E5E3F86-964D-49EC-B61E-1CD12F339D38}" srcOrd="2" destOrd="0" presId="urn:microsoft.com/office/officeart/2005/8/layout/hierarchy4"/>
    <dgm:cxn modelId="{20235EE8-A4C5-411D-B84A-32F8C4D0592F}" type="presParOf" srcId="{5E5E3F86-964D-49EC-B61E-1CD12F339D38}" destId="{570C23A5-2319-4E7D-8835-D9FACA956F6C}" srcOrd="0" destOrd="0" presId="urn:microsoft.com/office/officeart/2005/8/layout/hierarchy4"/>
    <dgm:cxn modelId="{3406263B-79EB-48CF-BA80-9DB8A81F413D}" type="presParOf" srcId="{570C23A5-2319-4E7D-8835-D9FACA956F6C}" destId="{D9956A63-DB1B-440E-B922-D190635A870D}" srcOrd="0" destOrd="0" presId="urn:microsoft.com/office/officeart/2005/8/layout/hierarchy4"/>
    <dgm:cxn modelId="{A230A19D-BCD0-433D-A2A3-18FD3B0AE49B}" type="presParOf" srcId="{570C23A5-2319-4E7D-8835-D9FACA956F6C}" destId="{51D47F85-C0DE-4882-95EF-4015B39B77CC}" srcOrd="1" destOrd="0" presId="urn:microsoft.com/office/officeart/2005/8/layout/hierarchy4"/>
    <dgm:cxn modelId="{A339712F-8BF3-448D-914A-0125FCB4239E}" type="presParOf" srcId="{5E5E3F86-964D-49EC-B61E-1CD12F339D38}" destId="{8854F5D6-C88F-4AD0-AC77-DD5AB7E30777}" srcOrd="1" destOrd="0" presId="urn:microsoft.com/office/officeart/2005/8/layout/hierarchy4"/>
    <dgm:cxn modelId="{DA4E5A6B-E7A8-4F71-B68B-87BE0D47F982}" type="presParOf" srcId="{5E5E3F86-964D-49EC-B61E-1CD12F339D38}" destId="{AED84457-41E3-48DA-B27E-CC0E7C48D7C4}" srcOrd="2" destOrd="0" presId="urn:microsoft.com/office/officeart/2005/8/layout/hierarchy4"/>
    <dgm:cxn modelId="{5ADA8223-8AAB-450A-83C2-AC5EEDFCD5E9}" type="presParOf" srcId="{AED84457-41E3-48DA-B27E-CC0E7C48D7C4}" destId="{E4FE8F0E-14D2-4A82-8F4E-AD678593B0FC}" srcOrd="0" destOrd="0" presId="urn:microsoft.com/office/officeart/2005/8/layout/hierarchy4"/>
    <dgm:cxn modelId="{75C28182-948F-4C30-86FE-B8D06541B4F8}" type="presParOf" srcId="{AED84457-41E3-48DA-B27E-CC0E7C48D7C4}" destId="{CC0DEC15-5938-4262-91EB-EF7F42CFC315}" srcOrd="1" destOrd="0" presId="urn:microsoft.com/office/officeart/2005/8/layout/hierarchy4"/>
    <dgm:cxn modelId="{43D28C03-218A-4CDA-BF4B-227D9A0C4985}" type="presParOf" srcId="{7AD2FC37-5FB5-4DBC-85AB-74EF0E2823F1}" destId="{711CC2EA-E551-4300-9782-654202975AA3}" srcOrd="1" destOrd="0" presId="urn:microsoft.com/office/officeart/2005/8/layout/hierarchy4"/>
    <dgm:cxn modelId="{0956CACC-9878-414B-BD86-B1DC74CBD9A3}" type="presParOf" srcId="{7AD2FC37-5FB5-4DBC-85AB-74EF0E2823F1}" destId="{F9EB10AC-C8ED-45A1-9818-1A3AE816EBAB}" srcOrd="2" destOrd="0" presId="urn:microsoft.com/office/officeart/2005/8/layout/hierarchy4"/>
    <dgm:cxn modelId="{BB9F2E86-6F71-40DD-B758-C9987185BEE4}" type="presParOf" srcId="{F9EB10AC-C8ED-45A1-9818-1A3AE816EBAB}" destId="{E98D624C-1CF6-4DB2-9A31-22B8B3040050}" srcOrd="0" destOrd="0" presId="urn:microsoft.com/office/officeart/2005/8/layout/hierarchy4"/>
    <dgm:cxn modelId="{49E469F7-4946-4A10-ADFE-199B63D63C3D}" type="presParOf" srcId="{F9EB10AC-C8ED-45A1-9818-1A3AE816EBAB}" destId="{354069AB-66A7-43A7-B367-805546D58FAF}" srcOrd="1" destOrd="0" presId="urn:microsoft.com/office/officeart/2005/8/layout/hierarchy4"/>
  </dgm:cxnLst>
  <dgm:bg/>
  <dgm:whole/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F999A27-108E-4159-BE80-8CFEE3D74D80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>
              <a:latin typeface="+mn-lt"/>
              <a:cs typeface="Arial" charset="0"/>
            </a:rPr>
            <a:t>José Antonio Uribe Sánchez                                                                     - </a:t>
          </a:r>
          <a:r>
            <a:rPr lang="es-CO" sz="1800" i="1" dirty="0" smtClean="0">
              <a:latin typeface="+mn-lt"/>
              <a:cs typeface="Arial" charset="0"/>
            </a:rPr>
            <a:t>Tatarabuelo de Concepción y Petronila Ochoa Estrada - ( 5 de 16)</a:t>
          </a:r>
          <a:endParaRPr lang="es-CO" sz="1800" i="1" dirty="0">
            <a:latin typeface="+mn-lt"/>
          </a:endParaRPr>
        </a:p>
      </dgm:t>
    </dgm:pt>
    <dgm:pt modelId="{403C1AF7-EC1D-492E-9385-71579D4BF363}" type="parTrans" cxnId="{E2DC8629-FA28-4123-929B-32212C0AB4B2}">
      <dgm:prSet/>
      <dgm:spPr/>
      <dgm:t>
        <a:bodyPr/>
        <a:lstStyle/>
        <a:p>
          <a:endParaRPr lang="es-CO"/>
        </a:p>
      </dgm:t>
    </dgm:pt>
    <dgm:pt modelId="{3FFE8D81-D257-45FC-84AC-2F417A7CC8E0}" type="sibTrans" cxnId="{E2DC8629-FA28-4123-929B-32212C0AB4B2}">
      <dgm:prSet/>
      <dgm:spPr/>
      <dgm:t>
        <a:bodyPr/>
        <a:lstStyle/>
        <a:p>
          <a:endParaRPr lang="es-CO"/>
        </a:p>
      </dgm:t>
    </dgm:pt>
    <dgm:pt modelId="{253D53A2-6341-495D-8663-D273FFBD0A42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Vicente Ferrer Uribe Restrepo</a:t>
          </a:r>
          <a:endParaRPr lang="es-CO" sz="2000" dirty="0"/>
        </a:p>
      </dgm:t>
    </dgm:pt>
    <dgm:pt modelId="{88A2C647-5FC2-4445-8A88-4C3E65FD7F54}" type="parTrans" cxnId="{590AEA45-07DA-483A-ABE1-B90CD4E71962}">
      <dgm:prSet/>
      <dgm:spPr/>
      <dgm:t>
        <a:bodyPr/>
        <a:lstStyle/>
        <a:p>
          <a:endParaRPr lang="es-CO"/>
        </a:p>
      </dgm:t>
    </dgm:pt>
    <dgm:pt modelId="{5A842245-E765-4DDC-90FC-555EC6F2C812}" type="sibTrans" cxnId="{590AEA45-07DA-483A-ABE1-B90CD4E71962}">
      <dgm:prSet/>
      <dgm:spPr/>
      <dgm:t>
        <a:bodyPr/>
        <a:lstStyle/>
        <a:p>
          <a:endParaRPr lang="es-CO"/>
        </a:p>
      </dgm:t>
    </dgm:pt>
    <dgm:pt modelId="{1C037F5C-E688-4AE1-A918-4F3C7B0436B4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aseline="0" dirty="0" smtClean="0"/>
            <a:t>Martín                                      Uribe Echavarría</a:t>
          </a:r>
          <a:endParaRPr lang="es-CO" sz="1600" baseline="0" dirty="0"/>
        </a:p>
      </dgm:t>
    </dgm:pt>
    <dgm:pt modelId="{58D7DAE4-FF79-4C0B-A90C-14BE58F7243F}" type="parTrans" cxnId="{0479FAA5-C90C-4A67-AF04-ED49727987B8}">
      <dgm:prSet/>
      <dgm:spPr/>
      <dgm:t>
        <a:bodyPr/>
        <a:lstStyle/>
        <a:p>
          <a:endParaRPr lang="es-CO"/>
        </a:p>
      </dgm:t>
    </dgm:pt>
    <dgm:pt modelId="{0169FC82-0B70-4AB4-87A2-875205A9EC2D}" type="sibTrans" cxnId="{0479FAA5-C90C-4A67-AF04-ED49727987B8}">
      <dgm:prSet/>
      <dgm:spPr/>
      <dgm:t>
        <a:bodyPr/>
        <a:lstStyle/>
        <a:p>
          <a:endParaRPr lang="es-CO"/>
        </a:p>
      </dgm:t>
    </dgm:pt>
    <dgm:pt modelId="{956FCCDE-B333-4594-8C13-E8646D55C44A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Ana Restrepo Peláez</a:t>
          </a:r>
          <a:endParaRPr lang="es-CO" sz="1800" dirty="0"/>
        </a:p>
      </dgm:t>
    </dgm:pt>
    <dgm:pt modelId="{DBDA72A3-6B85-4D7B-A6C4-6EADDFEE283A}" type="parTrans" cxnId="{417AB3FE-81B3-4686-BE68-5EA4FB395501}">
      <dgm:prSet/>
      <dgm:spPr/>
      <dgm:t>
        <a:bodyPr/>
        <a:lstStyle/>
        <a:p>
          <a:endParaRPr lang="es-CO"/>
        </a:p>
      </dgm:t>
    </dgm:pt>
    <dgm:pt modelId="{58DCF97F-892A-472F-A019-1A2C47A1A437}" type="sibTrans" cxnId="{417AB3FE-81B3-4686-BE68-5EA4FB395501}">
      <dgm:prSet/>
      <dgm:spPr/>
      <dgm:t>
        <a:bodyPr/>
        <a:lstStyle/>
        <a:p>
          <a:endParaRPr lang="es-CO"/>
        </a:p>
      </dgm:t>
    </dgm:pt>
    <dgm:pt modelId="{6892DBC0-9D68-487E-A0E9-DD27BE730FB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aseline="0" dirty="0" smtClean="0"/>
            <a:t>Marcos                  López De Restrepo</a:t>
          </a:r>
          <a:endParaRPr lang="es-CO" sz="1600" baseline="0" dirty="0"/>
        </a:p>
      </dgm:t>
    </dgm:pt>
    <dgm:pt modelId="{94B01AB5-BDE7-43C5-BC30-7D2E8FE8CA0C}" type="parTrans" cxnId="{3A513B4C-D1D5-4178-ADF3-D0E4AA38110A}">
      <dgm:prSet/>
      <dgm:spPr/>
      <dgm:t>
        <a:bodyPr/>
        <a:lstStyle/>
        <a:p>
          <a:endParaRPr lang="es-CO"/>
        </a:p>
      </dgm:t>
    </dgm:pt>
    <dgm:pt modelId="{CA94EA04-610D-4D18-B7BC-6DEF7BE9573F}" type="sibTrans" cxnId="{3A513B4C-D1D5-4178-ADF3-D0E4AA38110A}">
      <dgm:prSet/>
      <dgm:spPr/>
      <dgm:t>
        <a:bodyPr/>
        <a:lstStyle/>
        <a:p>
          <a:endParaRPr lang="es-CO"/>
        </a:p>
      </dgm:t>
    </dgm:pt>
    <dgm:pt modelId="{9E1BDB0B-AFA1-48C0-9D9E-4416FA3DEE9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María Magdalena Peláez Ruiz</a:t>
          </a:r>
          <a:endParaRPr lang="es-CO" sz="1800" dirty="0"/>
        </a:p>
      </dgm:t>
    </dgm:pt>
    <dgm:pt modelId="{77CCC430-77BC-44B4-AF4B-81F5A40C6002}" type="parTrans" cxnId="{A39CB2FF-43A9-490F-936E-631119D268C9}">
      <dgm:prSet/>
      <dgm:spPr/>
      <dgm:t>
        <a:bodyPr/>
        <a:lstStyle/>
        <a:p>
          <a:endParaRPr lang="es-CO"/>
        </a:p>
      </dgm:t>
    </dgm:pt>
    <dgm:pt modelId="{9DC90C60-65E9-42F3-A651-AC88810722C6}" type="sibTrans" cxnId="{A39CB2FF-43A9-490F-936E-631119D268C9}">
      <dgm:prSet/>
      <dgm:spPr/>
      <dgm:t>
        <a:bodyPr/>
        <a:lstStyle/>
        <a:p>
          <a:endParaRPr lang="es-CO"/>
        </a:p>
      </dgm:t>
    </dgm:pt>
    <dgm:pt modelId="{9ABA8F18-40C9-4CD1-AC23-C63633DF1F0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Juan                                             Peláez Hernández     </a:t>
          </a:r>
          <a:r>
            <a:rPr lang="es-CO" sz="1200" dirty="0" smtClean="0">
              <a:sym typeface="Wingdings" pitchFamily="2" charset="2"/>
            </a:rPr>
            <a:t> D 37 </a:t>
          </a:r>
          <a:endParaRPr lang="es-CO" sz="1200" dirty="0"/>
        </a:p>
      </dgm:t>
    </dgm:pt>
    <dgm:pt modelId="{F138B92A-3055-45D8-9649-7C8D48324364}" type="parTrans" cxnId="{40FAF8DB-491E-4D46-8503-CE4DC7A0E11B}">
      <dgm:prSet/>
      <dgm:spPr/>
      <dgm:t>
        <a:bodyPr/>
        <a:lstStyle/>
        <a:p>
          <a:endParaRPr lang="es-CO"/>
        </a:p>
      </dgm:t>
    </dgm:pt>
    <dgm:pt modelId="{848254A4-5B54-4BD7-B95B-E868BEF133A9}" type="sibTrans" cxnId="{40FAF8DB-491E-4D46-8503-CE4DC7A0E11B}">
      <dgm:prSet/>
      <dgm:spPr/>
      <dgm:t>
        <a:bodyPr/>
        <a:lstStyle/>
        <a:p>
          <a:endParaRPr lang="es-CO"/>
        </a:p>
      </dgm:t>
    </dgm:pt>
    <dgm:pt modelId="{B58E280D-929A-4D1F-82A0-2C51531B050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Juana Josefa                     Ruiz  De La Cámara   </a:t>
          </a:r>
          <a:r>
            <a:rPr lang="es-CO" sz="1200" dirty="0" smtClean="0">
              <a:sym typeface="Wingdings" pitchFamily="2" charset="2"/>
            </a:rPr>
            <a:t> D 38</a:t>
          </a:r>
          <a:endParaRPr lang="es-CO" sz="1200" dirty="0"/>
        </a:p>
      </dgm:t>
    </dgm:pt>
    <dgm:pt modelId="{F4545D02-B03E-42F8-8E8E-737214694BA9}" type="parTrans" cxnId="{DE04E699-64C1-4460-865C-CED973CD67DE}">
      <dgm:prSet/>
      <dgm:spPr/>
      <dgm:t>
        <a:bodyPr/>
        <a:lstStyle/>
        <a:p>
          <a:endParaRPr lang="es-CO"/>
        </a:p>
      </dgm:t>
    </dgm:pt>
    <dgm:pt modelId="{29FF1007-A873-4ED5-94F0-6D783282DE60}" type="sibTrans" cxnId="{DE04E699-64C1-4460-865C-CED973CD67DE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807FE86-1840-4400-BC54-BE17327678C8}" type="pres">
      <dgm:prSet presAssocID="{AF999A27-108E-4159-BE80-8CFEE3D74D80}" presName="vertOne" presStyleCnt="0"/>
      <dgm:spPr/>
    </dgm:pt>
    <dgm:pt modelId="{F46FF331-AC3C-42A4-B302-D4F267FD3C46}" type="pres">
      <dgm:prSet presAssocID="{AF999A27-108E-4159-BE80-8CFEE3D74D80}" presName="txOne" presStyleLbl="node0" presStyleIdx="0" presStyleCnt="1" custLinFactNeighborX="-385" custLinFactNeighborY="-2748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17D8D73-65CB-46D3-8AE6-46E1D615D2D8}" type="pres">
      <dgm:prSet presAssocID="{AF999A27-108E-4159-BE80-8CFEE3D74D80}" presName="parTransOne" presStyleCnt="0"/>
      <dgm:spPr/>
    </dgm:pt>
    <dgm:pt modelId="{27B3484B-E079-4A62-BE67-18BCBB3F094A}" type="pres">
      <dgm:prSet presAssocID="{AF999A27-108E-4159-BE80-8CFEE3D74D80}" presName="horzOne" presStyleCnt="0"/>
      <dgm:spPr/>
    </dgm:pt>
    <dgm:pt modelId="{353A8D48-D5C4-424C-AD3F-BAB21D0D840C}" type="pres">
      <dgm:prSet presAssocID="{253D53A2-6341-495D-8663-D273FFBD0A42}" presName="vertTwo" presStyleCnt="0"/>
      <dgm:spPr/>
    </dgm:pt>
    <dgm:pt modelId="{31A2B716-B375-4B5F-9FB8-ACD44FA953B2}" type="pres">
      <dgm:prSet presAssocID="{253D53A2-6341-495D-8663-D273FFBD0A42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9D602EB-C09C-4DC8-A18C-6FC9E7082DB7}" type="pres">
      <dgm:prSet presAssocID="{253D53A2-6341-495D-8663-D273FFBD0A42}" presName="parTransTwo" presStyleCnt="0"/>
      <dgm:spPr/>
    </dgm:pt>
    <dgm:pt modelId="{002F2DB7-D2F4-4DE4-A23C-3314B7B06B9F}" type="pres">
      <dgm:prSet presAssocID="{253D53A2-6341-495D-8663-D273FFBD0A42}" presName="horzTwo" presStyleCnt="0"/>
      <dgm:spPr/>
    </dgm:pt>
    <dgm:pt modelId="{3A05DB2C-B10D-40DF-B66D-BEF5F2614566}" type="pres">
      <dgm:prSet presAssocID="{1C037F5C-E688-4AE1-A918-4F3C7B0436B4}" presName="vertThree" presStyleCnt="0"/>
      <dgm:spPr/>
    </dgm:pt>
    <dgm:pt modelId="{A5C04515-2E5B-43F3-991A-DC1DCCF043DD}" type="pres">
      <dgm:prSet presAssocID="{1C037F5C-E688-4AE1-A918-4F3C7B0436B4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F84AC38-B137-4DCC-A47D-9535A888CC9D}" type="pres">
      <dgm:prSet presAssocID="{1C037F5C-E688-4AE1-A918-4F3C7B0436B4}" presName="horzThree" presStyleCnt="0"/>
      <dgm:spPr/>
    </dgm:pt>
    <dgm:pt modelId="{3FEF126E-282D-4E22-899C-B093556CCCAE}" type="pres">
      <dgm:prSet presAssocID="{0169FC82-0B70-4AB4-87A2-875205A9EC2D}" presName="sibSpaceThree" presStyleCnt="0"/>
      <dgm:spPr/>
    </dgm:pt>
    <dgm:pt modelId="{CBB9DAFB-905A-4D21-A288-35A6517C93DE}" type="pres">
      <dgm:prSet presAssocID="{956FCCDE-B333-4594-8C13-E8646D55C44A}" presName="vertThree" presStyleCnt="0"/>
      <dgm:spPr/>
    </dgm:pt>
    <dgm:pt modelId="{42B1B752-DDEB-4CC2-B89C-17EC2941DFAF}" type="pres">
      <dgm:prSet presAssocID="{956FCCDE-B333-4594-8C13-E8646D55C44A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5932DCE-CEB1-4C75-ABAA-ED0865B02C6A}" type="pres">
      <dgm:prSet presAssocID="{956FCCDE-B333-4594-8C13-E8646D55C44A}" presName="parTransThree" presStyleCnt="0"/>
      <dgm:spPr/>
    </dgm:pt>
    <dgm:pt modelId="{95916702-1F45-446F-95DD-60AA59BA23C1}" type="pres">
      <dgm:prSet presAssocID="{956FCCDE-B333-4594-8C13-E8646D55C44A}" presName="horzThree" presStyleCnt="0"/>
      <dgm:spPr/>
    </dgm:pt>
    <dgm:pt modelId="{8BC06BEA-98B4-42D3-933C-EE0F289ABEE4}" type="pres">
      <dgm:prSet presAssocID="{6892DBC0-9D68-487E-A0E9-DD27BE730FBF}" presName="vertFour" presStyleCnt="0">
        <dgm:presLayoutVars>
          <dgm:chPref val="3"/>
        </dgm:presLayoutVars>
      </dgm:prSet>
      <dgm:spPr/>
    </dgm:pt>
    <dgm:pt modelId="{7CE6C414-1ECE-4703-861F-DBB8F6E99C59}" type="pres">
      <dgm:prSet presAssocID="{6892DBC0-9D68-487E-A0E9-DD27BE730FBF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64D8B98-0924-4D46-A311-0B8802EAFAED}" type="pres">
      <dgm:prSet presAssocID="{6892DBC0-9D68-487E-A0E9-DD27BE730FBF}" presName="horzFour" presStyleCnt="0"/>
      <dgm:spPr/>
    </dgm:pt>
    <dgm:pt modelId="{1F007E1C-5EA8-4A24-A58D-5DCE3F403EB2}" type="pres">
      <dgm:prSet presAssocID="{CA94EA04-610D-4D18-B7BC-6DEF7BE9573F}" presName="sibSpaceFour" presStyleCnt="0"/>
      <dgm:spPr/>
    </dgm:pt>
    <dgm:pt modelId="{3A53B2CF-703A-4DCA-99E6-08A7092DED69}" type="pres">
      <dgm:prSet presAssocID="{9E1BDB0B-AFA1-48C0-9D9E-4416FA3DEE93}" presName="vertFour" presStyleCnt="0">
        <dgm:presLayoutVars>
          <dgm:chPref val="3"/>
        </dgm:presLayoutVars>
      </dgm:prSet>
      <dgm:spPr/>
    </dgm:pt>
    <dgm:pt modelId="{76A85749-45B4-4EAF-97A6-F2F2F837784F}" type="pres">
      <dgm:prSet presAssocID="{9E1BDB0B-AFA1-48C0-9D9E-4416FA3DEE93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20FF4AC-2F00-4E11-9CEE-1E5F947151DA}" type="pres">
      <dgm:prSet presAssocID="{9E1BDB0B-AFA1-48C0-9D9E-4416FA3DEE93}" presName="parTransFour" presStyleCnt="0"/>
      <dgm:spPr/>
    </dgm:pt>
    <dgm:pt modelId="{D2915C23-10CC-407F-8690-0F9D6E632A71}" type="pres">
      <dgm:prSet presAssocID="{9E1BDB0B-AFA1-48C0-9D9E-4416FA3DEE93}" presName="horzFour" presStyleCnt="0"/>
      <dgm:spPr/>
    </dgm:pt>
    <dgm:pt modelId="{4CD1E362-8494-44A1-B3C6-5C72088A4C7A}" type="pres">
      <dgm:prSet presAssocID="{9ABA8F18-40C9-4CD1-AC23-C63633DF1F00}" presName="vertFour" presStyleCnt="0">
        <dgm:presLayoutVars>
          <dgm:chPref val="3"/>
        </dgm:presLayoutVars>
      </dgm:prSet>
      <dgm:spPr/>
    </dgm:pt>
    <dgm:pt modelId="{9AE3421F-BBB4-4587-88C5-B9AA656102FE}" type="pres">
      <dgm:prSet presAssocID="{9ABA8F18-40C9-4CD1-AC23-C63633DF1F00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127AD88-09E8-48C6-9BE8-71A837090EEE}" type="pres">
      <dgm:prSet presAssocID="{9ABA8F18-40C9-4CD1-AC23-C63633DF1F00}" presName="horzFour" presStyleCnt="0"/>
      <dgm:spPr/>
    </dgm:pt>
    <dgm:pt modelId="{C8926550-CF1C-4E3F-8AE7-D065DA9F3E02}" type="pres">
      <dgm:prSet presAssocID="{848254A4-5B54-4BD7-B95B-E868BEF133A9}" presName="sibSpaceFour" presStyleCnt="0"/>
      <dgm:spPr/>
    </dgm:pt>
    <dgm:pt modelId="{1A40CB6B-0745-41EA-9F71-8F515D7E056E}" type="pres">
      <dgm:prSet presAssocID="{B58E280D-929A-4D1F-82A0-2C51531B0502}" presName="vertFour" presStyleCnt="0">
        <dgm:presLayoutVars>
          <dgm:chPref val="3"/>
        </dgm:presLayoutVars>
      </dgm:prSet>
      <dgm:spPr/>
    </dgm:pt>
    <dgm:pt modelId="{1CAB2E53-5224-4E1A-9EDE-79E510A81298}" type="pres">
      <dgm:prSet presAssocID="{B58E280D-929A-4D1F-82A0-2C51531B0502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8C02A2C-B6AF-43C2-8F2A-F429C174740C}" type="pres">
      <dgm:prSet presAssocID="{B58E280D-929A-4D1F-82A0-2C51531B0502}" presName="horzFour" presStyleCnt="0"/>
      <dgm:spPr/>
    </dgm:pt>
  </dgm:ptLst>
  <dgm:cxnLst>
    <dgm:cxn modelId="{590AEA45-07DA-483A-ABE1-B90CD4E71962}" srcId="{AF999A27-108E-4159-BE80-8CFEE3D74D80}" destId="{253D53A2-6341-495D-8663-D273FFBD0A42}" srcOrd="0" destOrd="0" parTransId="{88A2C647-5FC2-4445-8A88-4C3E65FD7F54}" sibTransId="{5A842245-E765-4DDC-90FC-555EC6F2C812}"/>
    <dgm:cxn modelId="{0479FAA5-C90C-4A67-AF04-ED49727987B8}" srcId="{253D53A2-6341-495D-8663-D273FFBD0A42}" destId="{1C037F5C-E688-4AE1-A918-4F3C7B0436B4}" srcOrd="0" destOrd="0" parTransId="{58D7DAE4-FF79-4C0B-A90C-14BE58F7243F}" sibTransId="{0169FC82-0B70-4AB4-87A2-875205A9EC2D}"/>
    <dgm:cxn modelId="{01866200-6ADE-49D9-9493-E00F7A0B12A8}" type="presOf" srcId="{9ABA8F18-40C9-4CD1-AC23-C63633DF1F00}" destId="{9AE3421F-BBB4-4587-88C5-B9AA656102FE}" srcOrd="0" destOrd="0" presId="urn:microsoft.com/office/officeart/2005/8/layout/hierarchy4"/>
    <dgm:cxn modelId="{609F3730-E092-4344-A5FD-4B550056A5BD}" type="presOf" srcId="{956FCCDE-B333-4594-8C13-E8646D55C44A}" destId="{42B1B752-DDEB-4CC2-B89C-17EC2941DFAF}" srcOrd="0" destOrd="0" presId="urn:microsoft.com/office/officeart/2005/8/layout/hierarchy4"/>
    <dgm:cxn modelId="{4DBEAC0F-BB9E-4C86-8613-80AA6B55C481}" type="presOf" srcId="{253D53A2-6341-495D-8663-D273FFBD0A42}" destId="{31A2B716-B375-4B5F-9FB8-ACD44FA953B2}" srcOrd="0" destOrd="0" presId="urn:microsoft.com/office/officeart/2005/8/layout/hierarchy4"/>
    <dgm:cxn modelId="{DE04E699-64C1-4460-865C-CED973CD67DE}" srcId="{9E1BDB0B-AFA1-48C0-9D9E-4416FA3DEE93}" destId="{B58E280D-929A-4D1F-82A0-2C51531B0502}" srcOrd="1" destOrd="0" parTransId="{F4545D02-B03E-42F8-8E8E-737214694BA9}" sibTransId="{29FF1007-A873-4ED5-94F0-6D783282DE60}"/>
    <dgm:cxn modelId="{3280B64C-9262-4A7F-A56B-660849833017}" type="presOf" srcId="{AF999A27-108E-4159-BE80-8CFEE3D74D80}" destId="{F46FF331-AC3C-42A4-B302-D4F267FD3C46}" srcOrd="0" destOrd="0" presId="urn:microsoft.com/office/officeart/2005/8/layout/hierarchy4"/>
    <dgm:cxn modelId="{435E133E-831B-4290-936B-895D225486B9}" type="presOf" srcId="{6892DBC0-9D68-487E-A0E9-DD27BE730FBF}" destId="{7CE6C414-1ECE-4703-861F-DBB8F6E99C59}" srcOrd="0" destOrd="0" presId="urn:microsoft.com/office/officeart/2005/8/layout/hierarchy4"/>
    <dgm:cxn modelId="{D64DDB8B-63A3-4ABB-A141-85352FC3613A}" type="presOf" srcId="{10ED40AF-DFB1-4943-B6DB-2A904FAA918A}" destId="{E75BF49A-0BBD-418B-A465-D5C73CDDC862}" srcOrd="0" destOrd="0" presId="urn:microsoft.com/office/officeart/2005/8/layout/hierarchy4"/>
    <dgm:cxn modelId="{FE8C1D71-B9A0-4EE9-AC37-C6678421B585}" type="presOf" srcId="{1C037F5C-E688-4AE1-A918-4F3C7B0436B4}" destId="{A5C04515-2E5B-43F3-991A-DC1DCCF043DD}" srcOrd="0" destOrd="0" presId="urn:microsoft.com/office/officeart/2005/8/layout/hierarchy4"/>
    <dgm:cxn modelId="{40FAF8DB-491E-4D46-8503-CE4DC7A0E11B}" srcId="{9E1BDB0B-AFA1-48C0-9D9E-4416FA3DEE93}" destId="{9ABA8F18-40C9-4CD1-AC23-C63633DF1F00}" srcOrd="0" destOrd="0" parTransId="{F138B92A-3055-45D8-9649-7C8D48324364}" sibTransId="{848254A4-5B54-4BD7-B95B-E868BEF133A9}"/>
    <dgm:cxn modelId="{417AB3FE-81B3-4686-BE68-5EA4FB395501}" srcId="{253D53A2-6341-495D-8663-D273FFBD0A42}" destId="{956FCCDE-B333-4594-8C13-E8646D55C44A}" srcOrd="1" destOrd="0" parTransId="{DBDA72A3-6B85-4D7B-A6C4-6EADDFEE283A}" sibTransId="{58DCF97F-892A-472F-A019-1A2C47A1A437}"/>
    <dgm:cxn modelId="{86F467B4-B091-42C4-B1B8-9C5A24C22A5D}" type="presOf" srcId="{B58E280D-929A-4D1F-82A0-2C51531B0502}" destId="{1CAB2E53-5224-4E1A-9EDE-79E510A81298}" srcOrd="0" destOrd="0" presId="urn:microsoft.com/office/officeart/2005/8/layout/hierarchy4"/>
    <dgm:cxn modelId="{E2DC8629-FA28-4123-929B-32212C0AB4B2}" srcId="{10ED40AF-DFB1-4943-B6DB-2A904FAA918A}" destId="{AF999A27-108E-4159-BE80-8CFEE3D74D80}" srcOrd="0" destOrd="0" parTransId="{403C1AF7-EC1D-492E-9385-71579D4BF363}" sibTransId="{3FFE8D81-D257-45FC-84AC-2F417A7CC8E0}"/>
    <dgm:cxn modelId="{3A513B4C-D1D5-4178-ADF3-D0E4AA38110A}" srcId="{956FCCDE-B333-4594-8C13-E8646D55C44A}" destId="{6892DBC0-9D68-487E-A0E9-DD27BE730FBF}" srcOrd="0" destOrd="0" parTransId="{94B01AB5-BDE7-43C5-BC30-7D2E8FE8CA0C}" sibTransId="{CA94EA04-610D-4D18-B7BC-6DEF7BE9573F}"/>
    <dgm:cxn modelId="{0FEA0BA8-A021-493C-9E69-A1EB933C5012}" type="presOf" srcId="{9E1BDB0B-AFA1-48C0-9D9E-4416FA3DEE93}" destId="{76A85749-45B4-4EAF-97A6-F2F2F837784F}" srcOrd="0" destOrd="0" presId="urn:microsoft.com/office/officeart/2005/8/layout/hierarchy4"/>
    <dgm:cxn modelId="{A39CB2FF-43A9-490F-936E-631119D268C9}" srcId="{956FCCDE-B333-4594-8C13-E8646D55C44A}" destId="{9E1BDB0B-AFA1-48C0-9D9E-4416FA3DEE93}" srcOrd="1" destOrd="0" parTransId="{77CCC430-77BC-44B4-AF4B-81F5A40C6002}" sibTransId="{9DC90C60-65E9-42F3-A651-AC88810722C6}"/>
    <dgm:cxn modelId="{B9C9EAA9-579A-4EF9-B56E-C1F4B0A152A9}" type="presParOf" srcId="{E75BF49A-0BBD-418B-A465-D5C73CDDC862}" destId="{E807FE86-1840-4400-BC54-BE17327678C8}" srcOrd="0" destOrd="0" presId="urn:microsoft.com/office/officeart/2005/8/layout/hierarchy4"/>
    <dgm:cxn modelId="{D87C0EDB-CEF7-4322-9F3B-9F72045F4E63}" type="presParOf" srcId="{E807FE86-1840-4400-BC54-BE17327678C8}" destId="{F46FF331-AC3C-42A4-B302-D4F267FD3C46}" srcOrd="0" destOrd="0" presId="urn:microsoft.com/office/officeart/2005/8/layout/hierarchy4"/>
    <dgm:cxn modelId="{70ACE9FA-C9BB-4AAF-A77E-E65D53FD6E09}" type="presParOf" srcId="{E807FE86-1840-4400-BC54-BE17327678C8}" destId="{717D8D73-65CB-46D3-8AE6-46E1D615D2D8}" srcOrd="1" destOrd="0" presId="urn:microsoft.com/office/officeart/2005/8/layout/hierarchy4"/>
    <dgm:cxn modelId="{0177F4DD-E8A9-4D9A-93CB-38E39F72BA1C}" type="presParOf" srcId="{E807FE86-1840-4400-BC54-BE17327678C8}" destId="{27B3484B-E079-4A62-BE67-18BCBB3F094A}" srcOrd="2" destOrd="0" presId="urn:microsoft.com/office/officeart/2005/8/layout/hierarchy4"/>
    <dgm:cxn modelId="{10730A1D-17CD-4881-80AC-7B5E400AE752}" type="presParOf" srcId="{27B3484B-E079-4A62-BE67-18BCBB3F094A}" destId="{353A8D48-D5C4-424C-AD3F-BAB21D0D840C}" srcOrd="0" destOrd="0" presId="urn:microsoft.com/office/officeart/2005/8/layout/hierarchy4"/>
    <dgm:cxn modelId="{F220D656-4271-4795-A8A8-CBD7745F855E}" type="presParOf" srcId="{353A8D48-D5C4-424C-AD3F-BAB21D0D840C}" destId="{31A2B716-B375-4B5F-9FB8-ACD44FA953B2}" srcOrd="0" destOrd="0" presId="urn:microsoft.com/office/officeart/2005/8/layout/hierarchy4"/>
    <dgm:cxn modelId="{5187887F-595D-4612-9AA6-FEFA85EDF5A4}" type="presParOf" srcId="{353A8D48-D5C4-424C-AD3F-BAB21D0D840C}" destId="{B9D602EB-C09C-4DC8-A18C-6FC9E7082DB7}" srcOrd="1" destOrd="0" presId="urn:microsoft.com/office/officeart/2005/8/layout/hierarchy4"/>
    <dgm:cxn modelId="{DAB1EF50-782F-4857-A10D-C85415E34A33}" type="presParOf" srcId="{353A8D48-D5C4-424C-AD3F-BAB21D0D840C}" destId="{002F2DB7-D2F4-4DE4-A23C-3314B7B06B9F}" srcOrd="2" destOrd="0" presId="urn:microsoft.com/office/officeart/2005/8/layout/hierarchy4"/>
    <dgm:cxn modelId="{4B6344C8-BCB5-49E9-B5A6-45B89FA13F2E}" type="presParOf" srcId="{002F2DB7-D2F4-4DE4-A23C-3314B7B06B9F}" destId="{3A05DB2C-B10D-40DF-B66D-BEF5F2614566}" srcOrd="0" destOrd="0" presId="urn:microsoft.com/office/officeart/2005/8/layout/hierarchy4"/>
    <dgm:cxn modelId="{0D10F88A-E6FF-43E8-83E3-DA4277D7CDA0}" type="presParOf" srcId="{3A05DB2C-B10D-40DF-B66D-BEF5F2614566}" destId="{A5C04515-2E5B-43F3-991A-DC1DCCF043DD}" srcOrd="0" destOrd="0" presId="urn:microsoft.com/office/officeart/2005/8/layout/hierarchy4"/>
    <dgm:cxn modelId="{A5D9DB56-A08F-461E-B2A0-86BB39EB6CC4}" type="presParOf" srcId="{3A05DB2C-B10D-40DF-B66D-BEF5F2614566}" destId="{BF84AC38-B137-4DCC-A47D-9535A888CC9D}" srcOrd="1" destOrd="0" presId="urn:microsoft.com/office/officeart/2005/8/layout/hierarchy4"/>
    <dgm:cxn modelId="{992220C0-027E-4BA0-9037-D42CAE72D32E}" type="presParOf" srcId="{002F2DB7-D2F4-4DE4-A23C-3314B7B06B9F}" destId="{3FEF126E-282D-4E22-899C-B093556CCCAE}" srcOrd="1" destOrd="0" presId="urn:microsoft.com/office/officeart/2005/8/layout/hierarchy4"/>
    <dgm:cxn modelId="{CDDC680E-D33A-4E43-99F3-BE2A564670C8}" type="presParOf" srcId="{002F2DB7-D2F4-4DE4-A23C-3314B7B06B9F}" destId="{CBB9DAFB-905A-4D21-A288-35A6517C93DE}" srcOrd="2" destOrd="0" presId="urn:microsoft.com/office/officeart/2005/8/layout/hierarchy4"/>
    <dgm:cxn modelId="{40E8E666-BD82-4BD5-890F-87E79EBFA4EB}" type="presParOf" srcId="{CBB9DAFB-905A-4D21-A288-35A6517C93DE}" destId="{42B1B752-DDEB-4CC2-B89C-17EC2941DFAF}" srcOrd="0" destOrd="0" presId="urn:microsoft.com/office/officeart/2005/8/layout/hierarchy4"/>
    <dgm:cxn modelId="{3B941D9D-1661-4D83-820C-1CD1A4316FEB}" type="presParOf" srcId="{CBB9DAFB-905A-4D21-A288-35A6517C93DE}" destId="{E5932DCE-CEB1-4C75-ABAA-ED0865B02C6A}" srcOrd="1" destOrd="0" presId="urn:microsoft.com/office/officeart/2005/8/layout/hierarchy4"/>
    <dgm:cxn modelId="{A28BE3A0-9094-4B9C-8061-5D783496A3DA}" type="presParOf" srcId="{CBB9DAFB-905A-4D21-A288-35A6517C93DE}" destId="{95916702-1F45-446F-95DD-60AA59BA23C1}" srcOrd="2" destOrd="0" presId="urn:microsoft.com/office/officeart/2005/8/layout/hierarchy4"/>
    <dgm:cxn modelId="{29753E16-04C8-4389-BFC6-4905555F754E}" type="presParOf" srcId="{95916702-1F45-446F-95DD-60AA59BA23C1}" destId="{8BC06BEA-98B4-42D3-933C-EE0F289ABEE4}" srcOrd="0" destOrd="0" presId="urn:microsoft.com/office/officeart/2005/8/layout/hierarchy4"/>
    <dgm:cxn modelId="{8921574E-FE5C-4CEF-8770-6A10F0DD019C}" type="presParOf" srcId="{8BC06BEA-98B4-42D3-933C-EE0F289ABEE4}" destId="{7CE6C414-1ECE-4703-861F-DBB8F6E99C59}" srcOrd="0" destOrd="0" presId="urn:microsoft.com/office/officeart/2005/8/layout/hierarchy4"/>
    <dgm:cxn modelId="{BD1CDF54-756A-4237-9E21-C95E66D038CF}" type="presParOf" srcId="{8BC06BEA-98B4-42D3-933C-EE0F289ABEE4}" destId="{364D8B98-0924-4D46-A311-0B8802EAFAED}" srcOrd="1" destOrd="0" presId="urn:microsoft.com/office/officeart/2005/8/layout/hierarchy4"/>
    <dgm:cxn modelId="{0A9564B0-FCBE-4A5D-A1C7-0180E473C504}" type="presParOf" srcId="{95916702-1F45-446F-95DD-60AA59BA23C1}" destId="{1F007E1C-5EA8-4A24-A58D-5DCE3F403EB2}" srcOrd="1" destOrd="0" presId="urn:microsoft.com/office/officeart/2005/8/layout/hierarchy4"/>
    <dgm:cxn modelId="{706F29CF-2478-48E8-8556-8DD4C91AF21E}" type="presParOf" srcId="{95916702-1F45-446F-95DD-60AA59BA23C1}" destId="{3A53B2CF-703A-4DCA-99E6-08A7092DED69}" srcOrd="2" destOrd="0" presId="urn:microsoft.com/office/officeart/2005/8/layout/hierarchy4"/>
    <dgm:cxn modelId="{EE155204-A183-4168-AECF-9C45FB9142EC}" type="presParOf" srcId="{3A53B2CF-703A-4DCA-99E6-08A7092DED69}" destId="{76A85749-45B4-4EAF-97A6-F2F2F837784F}" srcOrd="0" destOrd="0" presId="urn:microsoft.com/office/officeart/2005/8/layout/hierarchy4"/>
    <dgm:cxn modelId="{11AEAADE-FAE2-45BB-8585-F511CF3DD70A}" type="presParOf" srcId="{3A53B2CF-703A-4DCA-99E6-08A7092DED69}" destId="{620FF4AC-2F00-4E11-9CEE-1E5F947151DA}" srcOrd="1" destOrd="0" presId="urn:microsoft.com/office/officeart/2005/8/layout/hierarchy4"/>
    <dgm:cxn modelId="{AD6B9460-DA64-4AEB-8D9E-DAD157135858}" type="presParOf" srcId="{3A53B2CF-703A-4DCA-99E6-08A7092DED69}" destId="{D2915C23-10CC-407F-8690-0F9D6E632A71}" srcOrd="2" destOrd="0" presId="urn:microsoft.com/office/officeart/2005/8/layout/hierarchy4"/>
    <dgm:cxn modelId="{23C9FC2E-6718-4392-803F-987F7DB64EB3}" type="presParOf" srcId="{D2915C23-10CC-407F-8690-0F9D6E632A71}" destId="{4CD1E362-8494-44A1-B3C6-5C72088A4C7A}" srcOrd="0" destOrd="0" presId="urn:microsoft.com/office/officeart/2005/8/layout/hierarchy4"/>
    <dgm:cxn modelId="{80A8F6F7-7888-48F0-B08B-61034D877FDB}" type="presParOf" srcId="{4CD1E362-8494-44A1-B3C6-5C72088A4C7A}" destId="{9AE3421F-BBB4-4587-88C5-B9AA656102FE}" srcOrd="0" destOrd="0" presId="urn:microsoft.com/office/officeart/2005/8/layout/hierarchy4"/>
    <dgm:cxn modelId="{C1E4409D-FA04-4674-8314-3F8375447A49}" type="presParOf" srcId="{4CD1E362-8494-44A1-B3C6-5C72088A4C7A}" destId="{0127AD88-09E8-48C6-9BE8-71A837090EEE}" srcOrd="1" destOrd="0" presId="urn:microsoft.com/office/officeart/2005/8/layout/hierarchy4"/>
    <dgm:cxn modelId="{F0FFB3C3-B1E1-486B-BC51-313F72E4A801}" type="presParOf" srcId="{D2915C23-10CC-407F-8690-0F9D6E632A71}" destId="{C8926550-CF1C-4E3F-8AE7-D065DA9F3E02}" srcOrd="1" destOrd="0" presId="urn:microsoft.com/office/officeart/2005/8/layout/hierarchy4"/>
    <dgm:cxn modelId="{F7AE6F7C-8EAB-4786-9DB0-1A8206B057B0}" type="presParOf" srcId="{D2915C23-10CC-407F-8690-0F9D6E632A71}" destId="{1A40CB6B-0745-41EA-9F71-8F515D7E056E}" srcOrd="2" destOrd="0" presId="urn:microsoft.com/office/officeart/2005/8/layout/hierarchy4"/>
    <dgm:cxn modelId="{01D80FC6-5BF6-452E-B330-B66EE4D6B8CD}" type="presParOf" srcId="{1A40CB6B-0745-41EA-9F71-8F515D7E056E}" destId="{1CAB2E53-5224-4E1A-9EDE-79E510A81298}" srcOrd="0" destOrd="0" presId="urn:microsoft.com/office/officeart/2005/8/layout/hierarchy4"/>
    <dgm:cxn modelId="{1F7BB845-10C9-4B32-908E-A2E1A13E99AF}" type="presParOf" srcId="{1A40CB6B-0745-41EA-9F71-8F515D7E056E}" destId="{F8C02A2C-B6AF-43C2-8F2A-F429C174740C}" srcOrd="1" destOrd="0" presId="urn:microsoft.com/office/officeart/2005/8/layout/hierarchy4"/>
  </dgm:cxnLst>
  <dgm:bg/>
  <dgm:whole/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86CAC57-BC04-4F37-AAC1-A8D41FFBFAA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baseline="0" dirty="0" smtClean="0"/>
            <a:t>Juan Peláez Hernández</a:t>
          </a:r>
          <a:endParaRPr lang="es-CO" sz="2400" i="1" baseline="0" dirty="0"/>
        </a:p>
      </dgm:t>
    </dgm:pt>
    <dgm:pt modelId="{309F67F4-F09C-4170-840B-250CB612629D}" type="parTrans" cxnId="{C4A2A338-14A3-4867-AF4B-32E00D9D2A9E}">
      <dgm:prSet/>
      <dgm:spPr/>
      <dgm:t>
        <a:bodyPr/>
        <a:lstStyle/>
        <a:p>
          <a:endParaRPr lang="es-CO"/>
        </a:p>
      </dgm:t>
    </dgm:pt>
    <dgm:pt modelId="{60BBAC6B-1183-4459-8E5F-4FA1ED64380F}" type="sibTrans" cxnId="{C4A2A338-14A3-4867-AF4B-32E00D9D2A9E}">
      <dgm:prSet/>
      <dgm:spPr/>
      <dgm:t>
        <a:bodyPr/>
        <a:lstStyle/>
        <a:p>
          <a:endParaRPr lang="es-CO"/>
        </a:p>
      </dgm:t>
    </dgm:pt>
    <dgm:pt modelId="{5D495DAA-A2D4-4297-BBDD-6141A5A9CF0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Juan Peláez </a:t>
          </a:r>
          <a:r>
            <a:rPr lang="es-CO" sz="2000" dirty="0" err="1" smtClean="0"/>
            <a:t>Abeu</a:t>
          </a:r>
          <a:endParaRPr lang="es-CO" sz="2000" dirty="0"/>
        </a:p>
      </dgm:t>
    </dgm:pt>
    <dgm:pt modelId="{BB8CF656-C445-4C38-B8BA-0AB231635977}" type="parTrans" cxnId="{921B3357-2923-4033-893B-B37DBA031B9E}">
      <dgm:prSet/>
      <dgm:spPr/>
      <dgm:t>
        <a:bodyPr/>
        <a:lstStyle/>
        <a:p>
          <a:endParaRPr lang="es-CO"/>
        </a:p>
      </dgm:t>
    </dgm:pt>
    <dgm:pt modelId="{D523EA98-1BFF-495F-83EC-310E99D32259}" type="sibTrans" cxnId="{921B3357-2923-4033-893B-B37DBA031B9E}">
      <dgm:prSet/>
      <dgm:spPr/>
      <dgm:t>
        <a:bodyPr/>
        <a:lstStyle/>
        <a:p>
          <a:endParaRPr lang="es-CO"/>
        </a:p>
      </dgm:t>
    </dgm:pt>
    <dgm:pt modelId="{3253D48D-9D16-4B5F-BAC9-6102C9133C4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baseline="0" dirty="0" smtClean="0"/>
            <a:t>María Hernández De La Vera Juncos</a:t>
          </a:r>
          <a:endParaRPr lang="es-CO" sz="2000" baseline="0" dirty="0"/>
        </a:p>
      </dgm:t>
    </dgm:pt>
    <dgm:pt modelId="{24ED88BE-49B6-4FAD-A775-68E69709295A}" type="sibTrans" cxnId="{1CC4AD65-2B21-4245-B77D-85E2EB946566}">
      <dgm:prSet/>
      <dgm:spPr/>
      <dgm:t>
        <a:bodyPr/>
        <a:lstStyle/>
        <a:p>
          <a:endParaRPr lang="es-CO"/>
        </a:p>
      </dgm:t>
    </dgm:pt>
    <dgm:pt modelId="{8900CA67-CDD7-408C-BD7A-2D22EA120E9F}" type="parTrans" cxnId="{1CC4AD65-2B21-4245-B77D-85E2EB946566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DBF8A7C-14B8-4582-897B-7D30F019BF04}" type="pres">
      <dgm:prSet presAssocID="{A86CAC57-BC04-4F37-AAC1-A8D41FFBFAAD}" presName="vertOne" presStyleCnt="0"/>
      <dgm:spPr/>
    </dgm:pt>
    <dgm:pt modelId="{095BFAB3-989E-47C8-AFCA-D001CAC199B8}" type="pres">
      <dgm:prSet presAssocID="{A86CAC57-BC04-4F37-AAC1-A8D41FFBFAA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0FFA1EB-A3FB-4384-B8F6-3B2E7C4A583F}" type="pres">
      <dgm:prSet presAssocID="{A86CAC57-BC04-4F37-AAC1-A8D41FFBFAAD}" presName="parTransOne" presStyleCnt="0"/>
      <dgm:spPr/>
    </dgm:pt>
    <dgm:pt modelId="{5B11D691-91CA-42A3-B218-07A9B6AB02AA}" type="pres">
      <dgm:prSet presAssocID="{A86CAC57-BC04-4F37-AAC1-A8D41FFBFAAD}" presName="horzOne" presStyleCnt="0"/>
      <dgm:spPr/>
    </dgm:pt>
    <dgm:pt modelId="{9292B7C3-825D-42C3-A420-003489CD87B0}" type="pres">
      <dgm:prSet presAssocID="{5D495DAA-A2D4-4297-BBDD-6141A5A9CF05}" presName="vertTwo" presStyleCnt="0"/>
      <dgm:spPr/>
    </dgm:pt>
    <dgm:pt modelId="{455C2BA8-D8D9-4498-A8E9-737312E840A6}" type="pres">
      <dgm:prSet presAssocID="{5D495DAA-A2D4-4297-BBDD-6141A5A9CF05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A53FDA3-021A-492E-946B-53130AB11125}" type="pres">
      <dgm:prSet presAssocID="{5D495DAA-A2D4-4297-BBDD-6141A5A9CF05}" presName="horzTwo" presStyleCnt="0"/>
      <dgm:spPr/>
    </dgm:pt>
    <dgm:pt modelId="{9384F9F3-376F-4E66-83D2-CA5E45974C00}" type="pres">
      <dgm:prSet presAssocID="{D523EA98-1BFF-495F-83EC-310E99D32259}" presName="sibSpaceTwo" presStyleCnt="0"/>
      <dgm:spPr/>
    </dgm:pt>
    <dgm:pt modelId="{0C111A45-CE03-4519-960A-9A57D65A360F}" type="pres">
      <dgm:prSet presAssocID="{3253D48D-9D16-4B5F-BAC9-6102C9133C4B}" presName="vertTwo" presStyleCnt="0"/>
      <dgm:spPr/>
    </dgm:pt>
    <dgm:pt modelId="{FBF9FA92-0614-48AC-847A-7E704F1519AD}" type="pres">
      <dgm:prSet presAssocID="{3253D48D-9D16-4B5F-BAC9-6102C9133C4B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8046317-1AD8-4776-92B8-99C519C8B251}" type="pres">
      <dgm:prSet presAssocID="{3253D48D-9D16-4B5F-BAC9-6102C9133C4B}" presName="horzTwo" presStyleCnt="0"/>
      <dgm:spPr/>
    </dgm:pt>
  </dgm:ptLst>
  <dgm:cxnLst>
    <dgm:cxn modelId="{C4A2A338-14A3-4867-AF4B-32E00D9D2A9E}" srcId="{10ED40AF-DFB1-4943-B6DB-2A904FAA918A}" destId="{A86CAC57-BC04-4F37-AAC1-A8D41FFBFAAD}" srcOrd="0" destOrd="0" parTransId="{309F67F4-F09C-4170-840B-250CB612629D}" sibTransId="{60BBAC6B-1183-4459-8E5F-4FA1ED64380F}"/>
    <dgm:cxn modelId="{921B3357-2923-4033-893B-B37DBA031B9E}" srcId="{A86CAC57-BC04-4F37-AAC1-A8D41FFBFAAD}" destId="{5D495DAA-A2D4-4297-BBDD-6141A5A9CF05}" srcOrd="0" destOrd="0" parTransId="{BB8CF656-C445-4C38-B8BA-0AB231635977}" sibTransId="{D523EA98-1BFF-495F-83EC-310E99D32259}"/>
    <dgm:cxn modelId="{578097F4-6A40-415F-9BA4-9690B945C2E4}" type="presOf" srcId="{3253D48D-9D16-4B5F-BAC9-6102C9133C4B}" destId="{FBF9FA92-0614-48AC-847A-7E704F1519AD}" srcOrd="0" destOrd="0" presId="urn:microsoft.com/office/officeart/2005/8/layout/hierarchy4"/>
    <dgm:cxn modelId="{794E925A-8F8A-4EBD-A3D1-798C04838D88}" type="presOf" srcId="{5D495DAA-A2D4-4297-BBDD-6141A5A9CF05}" destId="{455C2BA8-D8D9-4498-A8E9-737312E840A6}" srcOrd="0" destOrd="0" presId="urn:microsoft.com/office/officeart/2005/8/layout/hierarchy4"/>
    <dgm:cxn modelId="{1CC4AD65-2B21-4245-B77D-85E2EB946566}" srcId="{A86CAC57-BC04-4F37-AAC1-A8D41FFBFAAD}" destId="{3253D48D-9D16-4B5F-BAC9-6102C9133C4B}" srcOrd="1" destOrd="0" parTransId="{8900CA67-CDD7-408C-BD7A-2D22EA120E9F}" sibTransId="{24ED88BE-49B6-4FAD-A775-68E69709295A}"/>
    <dgm:cxn modelId="{EEBCCD5B-76D0-4BF2-BBD3-0C8128ABA0E3}" type="presOf" srcId="{10ED40AF-DFB1-4943-B6DB-2A904FAA918A}" destId="{E75BF49A-0BBD-418B-A465-D5C73CDDC862}" srcOrd="0" destOrd="0" presId="urn:microsoft.com/office/officeart/2005/8/layout/hierarchy4"/>
    <dgm:cxn modelId="{63C6C849-E776-4EB8-A928-EEED0636C1E8}" type="presOf" srcId="{A86CAC57-BC04-4F37-AAC1-A8D41FFBFAAD}" destId="{095BFAB3-989E-47C8-AFCA-D001CAC199B8}" srcOrd="0" destOrd="0" presId="urn:microsoft.com/office/officeart/2005/8/layout/hierarchy4"/>
    <dgm:cxn modelId="{74160557-2905-46F3-82A8-A7678D41CE48}" type="presParOf" srcId="{E75BF49A-0BBD-418B-A465-D5C73CDDC862}" destId="{EDBF8A7C-14B8-4582-897B-7D30F019BF04}" srcOrd="0" destOrd="0" presId="urn:microsoft.com/office/officeart/2005/8/layout/hierarchy4"/>
    <dgm:cxn modelId="{61778E8D-188E-448F-B3D3-60D469A1F9C5}" type="presParOf" srcId="{EDBF8A7C-14B8-4582-897B-7D30F019BF04}" destId="{095BFAB3-989E-47C8-AFCA-D001CAC199B8}" srcOrd="0" destOrd="0" presId="urn:microsoft.com/office/officeart/2005/8/layout/hierarchy4"/>
    <dgm:cxn modelId="{4C660FFD-553F-4CDD-8EC2-2EEBFDC99FCC}" type="presParOf" srcId="{EDBF8A7C-14B8-4582-897B-7D30F019BF04}" destId="{A0FFA1EB-A3FB-4384-B8F6-3B2E7C4A583F}" srcOrd="1" destOrd="0" presId="urn:microsoft.com/office/officeart/2005/8/layout/hierarchy4"/>
    <dgm:cxn modelId="{C049EB24-D60F-42F3-A15A-7E5FC6B77BA5}" type="presParOf" srcId="{EDBF8A7C-14B8-4582-897B-7D30F019BF04}" destId="{5B11D691-91CA-42A3-B218-07A9B6AB02AA}" srcOrd="2" destOrd="0" presId="urn:microsoft.com/office/officeart/2005/8/layout/hierarchy4"/>
    <dgm:cxn modelId="{721F6FDA-5A29-4F6F-BD61-538B7927D170}" type="presParOf" srcId="{5B11D691-91CA-42A3-B218-07A9B6AB02AA}" destId="{9292B7C3-825D-42C3-A420-003489CD87B0}" srcOrd="0" destOrd="0" presId="urn:microsoft.com/office/officeart/2005/8/layout/hierarchy4"/>
    <dgm:cxn modelId="{F59F9411-172D-422C-AE26-3917CE45079F}" type="presParOf" srcId="{9292B7C3-825D-42C3-A420-003489CD87B0}" destId="{455C2BA8-D8D9-4498-A8E9-737312E840A6}" srcOrd="0" destOrd="0" presId="urn:microsoft.com/office/officeart/2005/8/layout/hierarchy4"/>
    <dgm:cxn modelId="{2861A51E-8065-4ED9-A595-96CFDCD92F3D}" type="presParOf" srcId="{9292B7C3-825D-42C3-A420-003489CD87B0}" destId="{6A53FDA3-021A-492E-946B-53130AB11125}" srcOrd="1" destOrd="0" presId="urn:microsoft.com/office/officeart/2005/8/layout/hierarchy4"/>
    <dgm:cxn modelId="{BD811EAB-6574-4D32-9060-7D3591703A42}" type="presParOf" srcId="{5B11D691-91CA-42A3-B218-07A9B6AB02AA}" destId="{9384F9F3-376F-4E66-83D2-CA5E45974C00}" srcOrd="1" destOrd="0" presId="urn:microsoft.com/office/officeart/2005/8/layout/hierarchy4"/>
    <dgm:cxn modelId="{349CD557-CC23-4244-914F-E679B64A0EA3}" type="presParOf" srcId="{5B11D691-91CA-42A3-B218-07A9B6AB02AA}" destId="{0C111A45-CE03-4519-960A-9A57D65A360F}" srcOrd="2" destOrd="0" presId="urn:microsoft.com/office/officeart/2005/8/layout/hierarchy4"/>
    <dgm:cxn modelId="{21EE512B-604E-4B0A-94A2-CDD740364C48}" type="presParOf" srcId="{0C111A45-CE03-4519-960A-9A57D65A360F}" destId="{FBF9FA92-0614-48AC-847A-7E704F1519AD}" srcOrd="0" destOrd="0" presId="urn:microsoft.com/office/officeart/2005/8/layout/hierarchy4"/>
    <dgm:cxn modelId="{D0EAA0EC-0D4A-458B-B77D-222F8DD2DB19}" type="presParOf" srcId="{0C111A45-CE03-4519-960A-9A57D65A360F}" destId="{D8046317-1AD8-4776-92B8-99C519C8B251}" srcOrd="1" destOrd="0" presId="urn:microsoft.com/office/officeart/2005/8/layout/hierarchy4"/>
  </dgm:cxnLst>
  <dgm:bg/>
  <dgm:whole/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9FB4DF1-BC79-4013-BBC8-65EEDFE2F1E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Juana Josefa Ruiz De la Cámara</a:t>
          </a:r>
          <a:endParaRPr lang="es-CO" sz="2400" i="1" dirty="0"/>
        </a:p>
      </dgm:t>
    </dgm:pt>
    <dgm:pt modelId="{56D0D609-A2FE-46B8-A5A1-4ADFC9762699}" type="parTrans" cxnId="{A785BBAD-0751-4AD2-94CE-385F35DCD911}">
      <dgm:prSet/>
      <dgm:spPr/>
      <dgm:t>
        <a:bodyPr/>
        <a:lstStyle/>
        <a:p>
          <a:endParaRPr lang="es-CO"/>
        </a:p>
      </dgm:t>
    </dgm:pt>
    <dgm:pt modelId="{5E17F26B-0E36-4629-97D4-96873D71E097}" type="sibTrans" cxnId="{A785BBAD-0751-4AD2-94CE-385F35DCD911}">
      <dgm:prSet/>
      <dgm:spPr/>
      <dgm:t>
        <a:bodyPr/>
        <a:lstStyle/>
        <a:p>
          <a:endParaRPr lang="es-CO"/>
        </a:p>
      </dgm:t>
    </dgm:pt>
    <dgm:pt modelId="{113E8E88-5C8C-47B4-8852-82A629B1ABD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Diego                                    Ruiz De La Cámara</a:t>
          </a:r>
          <a:endParaRPr lang="es-CO" sz="1600" dirty="0"/>
        </a:p>
      </dgm:t>
    </dgm:pt>
    <dgm:pt modelId="{0EE2CB6A-DCA5-4AFE-A1BD-90268820CD92}" type="parTrans" cxnId="{CACE5269-F8C4-47BF-BDFD-FE27938F03C9}">
      <dgm:prSet/>
      <dgm:spPr/>
      <dgm:t>
        <a:bodyPr/>
        <a:lstStyle/>
        <a:p>
          <a:endParaRPr lang="es-CO"/>
        </a:p>
      </dgm:t>
    </dgm:pt>
    <dgm:pt modelId="{FF539961-7FB8-43BA-A892-0E3B263ECF19}" type="sibTrans" cxnId="{CACE5269-F8C4-47BF-BDFD-FE27938F03C9}">
      <dgm:prSet/>
      <dgm:spPr/>
      <dgm:t>
        <a:bodyPr/>
        <a:lstStyle/>
        <a:p>
          <a:endParaRPr lang="es-CO"/>
        </a:p>
      </dgm:t>
    </dgm:pt>
    <dgm:pt modelId="{C5E3FD91-F8A5-44D4-ABE5-1C13804C8C2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Mencia De Carvajal Martínez</a:t>
          </a:r>
          <a:endParaRPr lang="es-CO" sz="1800" dirty="0"/>
        </a:p>
      </dgm:t>
    </dgm:pt>
    <dgm:pt modelId="{FC5B49A8-6934-4EB8-9624-9BE612A8AC47}" type="parTrans" cxnId="{1E1A8BB1-19F4-4C49-94F9-F1C358C2807D}">
      <dgm:prSet/>
      <dgm:spPr/>
      <dgm:t>
        <a:bodyPr/>
        <a:lstStyle/>
        <a:p>
          <a:endParaRPr lang="es-CO"/>
        </a:p>
      </dgm:t>
    </dgm:pt>
    <dgm:pt modelId="{D4B027D3-B441-49A0-8E6F-237EC8DB0E42}" type="sibTrans" cxnId="{1E1A8BB1-19F4-4C49-94F9-F1C358C2807D}">
      <dgm:prSet/>
      <dgm:spPr/>
      <dgm:t>
        <a:bodyPr/>
        <a:lstStyle/>
        <a:p>
          <a:endParaRPr lang="es-CO"/>
        </a:p>
      </dgm:t>
    </dgm:pt>
    <dgm:pt modelId="{549D5E95-019B-4202-8A73-D8FC2E4DAD3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Juan Ruiz De La Parra</a:t>
          </a:r>
          <a:endParaRPr lang="es-CO" sz="1400" dirty="0"/>
        </a:p>
      </dgm:t>
    </dgm:pt>
    <dgm:pt modelId="{3CAB9FDC-A0B1-4C2F-A43D-A1899094752E}" type="parTrans" cxnId="{74EFE3CF-B627-4055-88C2-E825A715CE12}">
      <dgm:prSet/>
      <dgm:spPr/>
      <dgm:t>
        <a:bodyPr/>
        <a:lstStyle/>
        <a:p>
          <a:endParaRPr lang="es-CO"/>
        </a:p>
      </dgm:t>
    </dgm:pt>
    <dgm:pt modelId="{36E7AF75-D158-48D6-B6A0-9D91010C4293}" type="sibTrans" cxnId="{74EFE3CF-B627-4055-88C2-E825A715CE12}">
      <dgm:prSet/>
      <dgm:spPr/>
      <dgm:t>
        <a:bodyPr/>
        <a:lstStyle/>
        <a:p>
          <a:endParaRPr lang="es-CO"/>
        </a:p>
      </dgm:t>
    </dgm:pt>
    <dgm:pt modelId="{457E1C0A-3308-4FFD-B6EE-D955B81C853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Elvira Martínez De Cárdenas</a:t>
          </a:r>
          <a:endParaRPr lang="es-CO" sz="1400" baseline="0" dirty="0"/>
        </a:p>
      </dgm:t>
    </dgm:pt>
    <dgm:pt modelId="{B418B993-488F-461D-B3A1-E23B316087AE}" type="parTrans" cxnId="{F16123E2-3201-4C8E-9F21-0CCCE665B940}">
      <dgm:prSet/>
      <dgm:spPr/>
      <dgm:t>
        <a:bodyPr/>
        <a:lstStyle/>
        <a:p>
          <a:endParaRPr lang="es-CO"/>
        </a:p>
      </dgm:t>
    </dgm:pt>
    <dgm:pt modelId="{FA56BD7C-5D28-4BFC-99A5-46C896C97917}" type="sibTrans" cxnId="{F16123E2-3201-4C8E-9F21-0CCCE665B940}">
      <dgm:prSet/>
      <dgm:spPr/>
      <dgm:t>
        <a:bodyPr/>
        <a:lstStyle/>
        <a:p>
          <a:endParaRPr lang="es-CO"/>
        </a:p>
      </dgm:t>
    </dgm:pt>
    <dgm:pt modelId="{A4D66A62-CBA9-45B6-A4B3-FCBC1D77C8F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aseline="0" dirty="0" smtClean="0"/>
            <a:t>Rodrigo                            Sánchez </a:t>
          </a:r>
          <a:r>
            <a:rPr lang="es-CO" sz="1600" baseline="0" dirty="0" err="1" smtClean="0"/>
            <a:t>Torreblanca</a:t>
          </a:r>
          <a:r>
            <a:rPr lang="es-CO" sz="1600" baseline="0" dirty="0" smtClean="0"/>
            <a:t>             De Carvajal</a:t>
          </a:r>
          <a:endParaRPr lang="es-CO" sz="1600" baseline="0" dirty="0"/>
        </a:p>
      </dgm:t>
    </dgm:pt>
    <dgm:pt modelId="{9D6AFE9A-F91E-4CD4-9239-10A18B36E34F}" type="parTrans" cxnId="{4A248C1A-0F5F-41FD-8239-E2199E1D3473}">
      <dgm:prSet/>
      <dgm:spPr/>
      <dgm:t>
        <a:bodyPr/>
        <a:lstStyle/>
        <a:p>
          <a:endParaRPr lang="es-CO"/>
        </a:p>
      </dgm:t>
    </dgm:pt>
    <dgm:pt modelId="{34D10D2D-031C-47F9-8027-EC59F00D92BB}" type="sibTrans" cxnId="{4A248C1A-0F5F-41FD-8239-E2199E1D3473}">
      <dgm:prSet/>
      <dgm:spPr/>
      <dgm:t>
        <a:bodyPr/>
        <a:lstStyle/>
        <a:p>
          <a:endParaRPr lang="es-CO"/>
        </a:p>
      </dgm:t>
    </dgm:pt>
    <dgm:pt modelId="{5F5DA85B-3D5C-40DF-87BB-57728A14351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baseline="0" dirty="0" smtClean="0"/>
            <a:t>Juana Martín</a:t>
          </a:r>
          <a:endParaRPr lang="es-CO" sz="1800" baseline="0" dirty="0"/>
        </a:p>
      </dgm:t>
    </dgm:pt>
    <dgm:pt modelId="{6CBF8E4A-47E3-4AEB-B36C-B953FBF76E85}" type="parTrans" cxnId="{8F67C91C-87D1-4155-8447-AEE490547B32}">
      <dgm:prSet/>
      <dgm:spPr/>
      <dgm:t>
        <a:bodyPr/>
        <a:lstStyle/>
        <a:p>
          <a:endParaRPr lang="es-CO"/>
        </a:p>
      </dgm:t>
    </dgm:pt>
    <dgm:pt modelId="{3241B6E5-3E29-4615-843E-E93ECB315A23}" type="sibTrans" cxnId="{8F67C91C-87D1-4155-8447-AEE490547B32}">
      <dgm:prSet/>
      <dgm:spPr/>
      <dgm:t>
        <a:bodyPr/>
        <a:lstStyle/>
        <a:p>
          <a:endParaRPr lang="es-CO"/>
        </a:p>
      </dgm:t>
    </dgm:pt>
    <dgm:pt modelId="{A79EC715-D376-49CE-A025-1975D87EBE4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Bartolomé Sánchez Torre Blanca</a:t>
          </a:r>
          <a:endParaRPr lang="es-CO" sz="1400" baseline="0" dirty="0"/>
        </a:p>
      </dgm:t>
    </dgm:pt>
    <dgm:pt modelId="{776D3020-F994-424C-B0B5-5BA5B8161911}" type="parTrans" cxnId="{713B7E54-1758-4F54-9386-D43877115C41}">
      <dgm:prSet/>
      <dgm:spPr/>
      <dgm:t>
        <a:bodyPr/>
        <a:lstStyle/>
        <a:p>
          <a:endParaRPr lang="es-CO"/>
        </a:p>
      </dgm:t>
    </dgm:pt>
    <dgm:pt modelId="{99985047-3B5D-41F8-8D37-B7AB06032BA8}" type="sibTrans" cxnId="{713B7E54-1758-4F54-9386-D43877115C41}">
      <dgm:prSet/>
      <dgm:spPr/>
      <dgm:t>
        <a:bodyPr/>
        <a:lstStyle/>
        <a:p>
          <a:endParaRPr lang="es-CO"/>
        </a:p>
      </dgm:t>
    </dgm:pt>
    <dgm:pt modelId="{DE399BE7-7E06-41A5-B5AA-ED3C76540EE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Mencia              De Carvajal Vásquez</a:t>
          </a:r>
          <a:endParaRPr lang="es-CO" sz="1400" dirty="0"/>
        </a:p>
      </dgm:t>
    </dgm:pt>
    <dgm:pt modelId="{CEA601D5-268A-41CF-B09A-024DD572D8E0}" type="parTrans" cxnId="{8CD80E5B-8281-4E8B-9638-5A95A1CD6387}">
      <dgm:prSet/>
      <dgm:spPr/>
      <dgm:t>
        <a:bodyPr/>
        <a:lstStyle/>
        <a:p>
          <a:endParaRPr lang="es-CO"/>
        </a:p>
      </dgm:t>
    </dgm:pt>
    <dgm:pt modelId="{59C2177A-751A-41E4-9B38-1B43D86B871D}" type="sibTrans" cxnId="{8CD80E5B-8281-4E8B-9638-5A95A1CD6387}">
      <dgm:prSet/>
      <dgm:spPr/>
      <dgm:t>
        <a:bodyPr/>
        <a:lstStyle/>
        <a:p>
          <a:endParaRPr lang="es-CO"/>
        </a:p>
      </dgm:t>
    </dgm:pt>
    <dgm:pt modelId="{C16CBB76-9EE0-4DE7-B7CA-8A3AEF03214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Pedro                                                        Martín De Ávila</a:t>
          </a:r>
          <a:endParaRPr lang="es-CO" sz="1600" dirty="0"/>
        </a:p>
      </dgm:t>
    </dgm:pt>
    <dgm:pt modelId="{642B1939-77DE-48CA-90E9-944C5A463EC3}" type="parTrans" cxnId="{09FEF487-9960-4F57-B0C3-18E99FDBCB7A}">
      <dgm:prSet/>
      <dgm:spPr/>
      <dgm:t>
        <a:bodyPr/>
        <a:lstStyle/>
        <a:p>
          <a:endParaRPr lang="es-CO"/>
        </a:p>
      </dgm:t>
    </dgm:pt>
    <dgm:pt modelId="{677FC396-2BBF-4F89-BB32-35E74F8F091B}" type="sibTrans" cxnId="{09FEF487-9960-4F57-B0C3-18E99FDBCB7A}">
      <dgm:prSet/>
      <dgm:spPr/>
      <dgm:t>
        <a:bodyPr/>
        <a:lstStyle/>
        <a:p>
          <a:endParaRPr lang="es-CO"/>
        </a:p>
      </dgm:t>
    </dgm:pt>
    <dgm:pt modelId="{3BAC1F99-7A04-475C-A8A7-08FF7F5293C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400" baseline="0" dirty="0" smtClean="0"/>
            <a:t>Francisca Martínez</a:t>
          </a:r>
          <a:endParaRPr lang="es-CO" sz="1400" baseline="0" dirty="0"/>
        </a:p>
      </dgm:t>
    </dgm:pt>
    <dgm:pt modelId="{B2B73DAE-35F2-4B05-A323-F7FC8E9B0997}" type="parTrans" cxnId="{6D7E8BA5-1C26-40F3-B89E-7E78496E333D}">
      <dgm:prSet/>
      <dgm:spPr/>
      <dgm:t>
        <a:bodyPr/>
        <a:lstStyle/>
        <a:p>
          <a:endParaRPr lang="es-CO"/>
        </a:p>
      </dgm:t>
    </dgm:pt>
    <dgm:pt modelId="{A2006F65-9D40-479F-9132-36907B4EB1F8}" type="sibTrans" cxnId="{6D7E8BA5-1C26-40F3-B89E-7E78496E333D}">
      <dgm:prSet/>
      <dgm:spPr/>
      <dgm:t>
        <a:bodyPr/>
        <a:lstStyle/>
        <a:p>
          <a:endParaRPr lang="es-CO"/>
        </a:p>
      </dgm:t>
    </dgm:pt>
    <dgm:pt modelId="{9E5B9492-CD21-4B49-B61B-9A9C846E433E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Pedro                                Martín Hernández</a:t>
          </a:r>
          <a:endParaRPr lang="es-CO" sz="1400" baseline="0" dirty="0"/>
        </a:p>
      </dgm:t>
    </dgm:pt>
    <dgm:pt modelId="{F3DFB467-7C08-4979-82E8-D3124B2BB0E9}" type="parTrans" cxnId="{01387BC4-6B27-4921-AF23-04BC05CE3AF7}">
      <dgm:prSet/>
      <dgm:spPr/>
      <dgm:t>
        <a:bodyPr/>
        <a:lstStyle/>
        <a:p>
          <a:endParaRPr lang="es-CO"/>
        </a:p>
      </dgm:t>
    </dgm:pt>
    <dgm:pt modelId="{84A8286E-888B-4095-90DF-EE8522B71A09}" type="sibTrans" cxnId="{01387BC4-6B27-4921-AF23-04BC05CE3AF7}">
      <dgm:prSet/>
      <dgm:spPr/>
      <dgm:t>
        <a:bodyPr/>
        <a:lstStyle/>
        <a:p>
          <a:endParaRPr lang="es-CO"/>
        </a:p>
      </dgm:t>
    </dgm:pt>
    <dgm:pt modelId="{5DEDBDCB-7FD6-4BDE-A8D5-04552B27BD59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D1"/>
        </a:solidFill>
      </dgm:spPr>
      <dgm:t>
        <a:bodyPr/>
        <a:lstStyle/>
        <a:p>
          <a:r>
            <a:rPr lang="es-CO" dirty="0" smtClean="0"/>
            <a:t>N. N. 1 Indígena Chibcha</a:t>
          </a:r>
          <a:endParaRPr lang="es-CO" dirty="0"/>
        </a:p>
      </dgm:t>
    </dgm:pt>
    <dgm:pt modelId="{26EA60F2-8803-4F4B-9CB7-CFBC5B6CD0BD}" type="parTrans" cxnId="{2CC11067-2A4E-4E9E-AC00-62A31A6DC75C}">
      <dgm:prSet/>
      <dgm:spPr/>
      <dgm:t>
        <a:bodyPr/>
        <a:lstStyle/>
        <a:p>
          <a:endParaRPr lang="es-CO"/>
        </a:p>
      </dgm:t>
    </dgm:pt>
    <dgm:pt modelId="{CC83B7B1-B549-4649-8AE9-6BAA08D6FEE6}" type="sibTrans" cxnId="{2CC11067-2A4E-4E9E-AC00-62A31A6DC75C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B0BF48B5-27B3-45CB-87D0-F429914C40F7}" type="pres">
      <dgm:prSet presAssocID="{F9FB4DF1-BC79-4013-BBC8-65EEDFE2F1E7}" presName="vertOne" presStyleCnt="0"/>
      <dgm:spPr/>
    </dgm:pt>
    <dgm:pt modelId="{7BF31646-13EF-4DC2-A787-D2AB7E617D37}" type="pres">
      <dgm:prSet presAssocID="{F9FB4DF1-BC79-4013-BBC8-65EEDFE2F1E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CD9E482-AA6C-4E54-ADA0-3FB7D73A6A9A}" type="pres">
      <dgm:prSet presAssocID="{F9FB4DF1-BC79-4013-BBC8-65EEDFE2F1E7}" presName="parTransOne" presStyleCnt="0"/>
      <dgm:spPr/>
    </dgm:pt>
    <dgm:pt modelId="{8A07BB26-A9CE-44F8-A887-61B60F01055A}" type="pres">
      <dgm:prSet presAssocID="{F9FB4DF1-BC79-4013-BBC8-65EEDFE2F1E7}" presName="horzOne" presStyleCnt="0"/>
      <dgm:spPr/>
    </dgm:pt>
    <dgm:pt modelId="{F2F29CB8-16CC-4061-A4CD-E8A2FDED66DD}" type="pres">
      <dgm:prSet presAssocID="{113E8E88-5C8C-47B4-8852-82A629B1ABDE}" presName="vertTwo" presStyleCnt="0"/>
      <dgm:spPr/>
    </dgm:pt>
    <dgm:pt modelId="{A213C757-6667-446E-849F-D6689F66BFA7}" type="pres">
      <dgm:prSet presAssocID="{113E8E88-5C8C-47B4-8852-82A629B1ABDE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773AF9F-B602-4669-A329-95D8CCB16393}" type="pres">
      <dgm:prSet presAssocID="{113E8E88-5C8C-47B4-8852-82A629B1ABDE}" presName="parTransTwo" presStyleCnt="0"/>
      <dgm:spPr/>
    </dgm:pt>
    <dgm:pt modelId="{1124E16D-CB19-4C65-B211-6A49B7C6670D}" type="pres">
      <dgm:prSet presAssocID="{113E8E88-5C8C-47B4-8852-82A629B1ABDE}" presName="horzTwo" presStyleCnt="0"/>
      <dgm:spPr/>
    </dgm:pt>
    <dgm:pt modelId="{8C20D316-CE10-49B7-9FF9-B9F0C3BE5F19}" type="pres">
      <dgm:prSet presAssocID="{549D5E95-019B-4202-8A73-D8FC2E4DAD38}" presName="vertThree" presStyleCnt="0"/>
      <dgm:spPr/>
    </dgm:pt>
    <dgm:pt modelId="{54101993-DDD3-4113-B57B-302413531FCC}" type="pres">
      <dgm:prSet presAssocID="{549D5E95-019B-4202-8A73-D8FC2E4DAD38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B91C3F9-265B-469C-8CDE-1E605CEEEFFD}" type="pres">
      <dgm:prSet presAssocID="{549D5E95-019B-4202-8A73-D8FC2E4DAD38}" presName="horzThree" presStyleCnt="0"/>
      <dgm:spPr/>
    </dgm:pt>
    <dgm:pt modelId="{B12E73BD-E25B-4A74-BD3F-5196A03928C8}" type="pres">
      <dgm:prSet presAssocID="{36E7AF75-D158-48D6-B6A0-9D91010C4293}" presName="sibSpaceThree" presStyleCnt="0"/>
      <dgm:spPr/>
    </dgm:pt>
    <dgm:pt modelId="{9C1F6902-A30A-4711-9A19-A62DD607F4CF}" type="pres">
      <dgm:prSet presAssocID="{457E1C0A-3308-4FFD-B6EE-D955B81C8537}" presName="vertThree" presStyleCnt="0"/>
      <dgm:spPr/>
    </dgm:pt>
    <dgm:pt modelId="{BAC6E577-00E4-4CD4-B7C9-28D6803AB2D8}" type="pres">
      <dgm:prSet presAssocID="{457E1C0A-3308-4FFD-B6EE-D955B81C8537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2DB56A8-DAC8-44C5-B2DF-6F0E8614CB45}" type="pres">
      <dgm:prSet presAssocID="{457E1C0A-3308-4FFD-B6EE-D955B81C8537}" presName="horzThree" presStyleCnt="0"/>
      <dgm:spPr/>
    </dgm:pt>
    <dgm:pt modelId="{8DD858AD-1110-444F-B046-4F83D73E263C}" type="pres">
      <dgm:prSet presAssocID="{FF539961-7FB8-43BA-A892-0E3B263ECF19}" presName="sibSpaceTwo" presStyleCnt="0"/>
      <dgm:spPr/>
    </dgm:pt>
    <dgm:pt modelId="{4263835D-E91E-4DE6-84B8-B7A247149DD4}" type="pres">
      <dgm:prSet presAssocID="{C5E3FD91-F8A5-44D4-ABE5-1C13804C8C23}" presName="vertTwo" presStyleCnt="0"/>
      <dgm:spPr/>
    </dgm:pt>
    <dgm:pt modelId="{65E0A03C-B0B1-4218-9238-6F2626ECF397}" type="pres">
      <dgm:prSet presAssocID="{C5E3FD91-F8A5-44D4-ABE5-1C13804C8C2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9A551AE-4FE6-43B8-A300-AC6929EFAFD3}" type="pres">
      <dgm:prSet presAssocID="{C5E3FD91-F8A5-44D4-ABE5-1C13804C8C23}" presName="parTransTwo" presStyleCnt="0"/>
      <dgm:spPr/>
    </dgm:pt>
    <dgm:pt modelId="{FDCC7DEC-AB94-4853-83FC-B0BD4409F5FB}" type="pres">
      <dgm:prSet presAssocID="{C5E3FD91-F8A5-44D4-ABE5-1C13804C8C23}" presName="horzTwo" presStyleCnt="0"/>
      <dgm:spPr/>
    </dgm:pt>
    <dgm:pt modelId="{7A6E84FC-76A2-451C-8084-445CE9FF6828}" type="pres">
      <dgm:prSet presAssocID="{A4D66A62-CBA9-45B6-A4B3-FCBC1D77C8F3}" presName="vertThree" presStyleCnt="0"/>
      <dgm:spPr/>
    </dgm:pt>
    <dgm:pt modelId="{4A2ACE76-6720-4CB9-81E5-B13BE0858E83}" type="pres">
      <dgm:prSet presAssocID="{A4D66A62-CBA9-45B6-A4B3-FCBC1D77C8F3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B6577D6-3FA1-4995-9076-E21D59F605E7}" type="pres">
      <dgm:prSet presAssocID="{A4D66A62-CBA9-45B6-A4B3-FCBC1D77C8F3}" presName="parTransThree" presStyleCnt="0"/>
      <dgm:spPr/>
    </dgm:pt>
    <dgm:pt modelId="{B3DD2F1D-C4BB-4530-9DC3-5FEACD680C05}" type="pres">
      <dgm:prSet presAssocID="{A4D66A62-CBA9-45B6-A4B3-FCBC1D77C8F3}" presName="horzThree" presStyleCnt="0"/>
      <dgm:spPr/>
    </dgm:pt>
    <dgm:pt modelId="{689C5B6C-5D38-49A4-B004-E6013D268BB1}" type="pres">
      <dgm:prSet presAssocID="{A79EC715-D376-49CE-A025-1975D87EBE49}" presName="vertFour" presStyleCnt="0">
        <dgm:presLayoutVars>
          <dgm:chPref val="3"/>
        </dgm:presLayoutVars>
      </dgm:prSet>
      <dgm:spPr/>
    </dgm:pt>
    <dgm:pt modelId="{230E231C-B410-4CAD-B472-DDB521588AC0}" type="pres">
      <dgm:prSet presAssocID="{A79EC715-D376-49CE-A025-1975D87EBE49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5AE31D5-65FD-49D2-87F6-45484A4988CB}" type="pres">
      <dgm:prSet presAssocID="{A79EC715-D376-49CE-A025-1975D87EBE49}" presName="horzFour" presStyleCnt="0"/>
      <dgm:spPr/>
    </dgm:pt>
    <dgm:pt modelId="{36CBE573-2E5A-4E69-BB34-655857D36D0D}" type="pres">
      <dgm:prSet presAssocID="{99985047-3B5D-41F8-8D37-B7AB06032BA8}" presName="sibSpaceFour" presStyleCnt="0"/>
      <dgm:spPr/>
    </dgm:pt>
    <dgm:pt modelId="{641DD104-E82C-4309-A94F-F5CA10D0BF33}" type="pres">
      <dgm:prSet presAssocID="{DE399BE7-7E06-41A5-B5AA-ED3C76540EE0}" presName="vertFour" presStyleCnt="0">
        <dgm:presLayoutVars>
          <dgm:chPref val="3"/>
        </dgm:presLayoutVars>
      </dgm:prSet>
      <dgm:spPr/>
    </dgm:pt>
    <dgm:pt modelId="{3D2540EB-0B24-4865-A26E-AAC85341AEC9}" type="pres">
      <dgm:prSet presAssocID="{DE399BE7-7E06-41A5-B5AA-ED3C76540EE0}" presName="txFour" presStyleLbl="node4" presStyleIdx="1" presStyleCnt="6" custLinFactNeighborX="-3405" custLinFactNeighborY="-106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E93F8AC-4B2E-4451-83FB-20C8881BCDF4}" type="pres">
      <dgm:prSet presAssocID="{DE399BE7-7E06-41A5-B5AA-ED3C76540EE0}" presName="horzFour" presStyleCnt="0"/>
      <dgm:spPr/>
    </dgm:pt>
    <dgm:pt modelId="{13C534E9-9436-43CF-9F43-03F01ED4CEB2}" type="pres">
      <dgm:prSet presAssocID="{34D10D2D-031C-47F9-8027-EC59F00D92BB}" presName="sibSpaceThree" presStyleCnt="0"/>
      <dgm:spPr/>
    </dgm:pt>
    <dgm:pt modelId="{8144EF1F-8D92-4FBD-B7AB-69D0C657FE98}" type="pres">
      <dgm:prSet presAssocID="{5F5DA85B-3D5C-40DF-87BB-57728A143516}" presName="vertThree" presStyleCnt="0"/>
      <dgm:spPr/>
    </dgm:pt>
    <dgm:pt modelId="{83DE8A59-97DA-4159-B091-690EE500F5AD}" type="pres">
      <dgm:prSet presAssocID="{5F5DA85B-3D5C-40DF-87BB-57728A143516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4B26E33-9EA7-45A1-9E61-B6409C6D2CDE}" type="pres">
      <dgm:prSet presAssocID="{5F5DA85B-3D5C-40DF-87BB-57728A143516}" presName="parTransThree" presStyleCnt="0"/>
      <dgm:spPr/>
    </dgm:pt>
    <dgm:pt modelId="{7AD2FC37-5FB5-4DBC-85AB-74EF0E2823F1}" type="pres">
      <dgm:prSet presAssocID="{5F5DA85B-3D5C-40DF-87BB-57728A143516}" presName="horzThree" presStyleCnt="0"/>
      <dgm:spPr/>
    </dgm:pt>
    <dgm:pt modelId="{6C002D6D-7F9C-4022-9E32-FBF55BE384DE}" type="pres">
      <dgm:prSet presAssocID="{C16CBB76-9EE0-4DE7-B7CA-8A3AEF032148}" presName="vertFour" presStyleCnt="0">
        <dgm:presLayoutVars>
          <dgm:chPref val="3"/>
        </dgm:presLayoutVars>
      </dgm:prSet>
      <dgm:spPr/>
    </dgm:pt>
    <dgm:pt modelId="{A4BA52C8-6538-4D3B-AE46-EAE927FAA6E1}" type="pres">
      <dgm:prSet presAssocID="{C16CBB76-9EE0-4DE7-B7CA-8A3AEF032148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5AC0DE5-870D-4AC6-B697-335A96D2D702}" type="pres">
      <dgm:prSet presAssocID="{C16CBB76-9EE0-4DE7-B7CA-8A3AEF032148}" presName="parTransFour" presStyleCnt="0"/>
      <dgm:spPr/>
    </dgm:pt>
    <dgm:pt modelId="{5E5E3F86-964D-49EC-B61E-1CD12F339D38}" type="pres">
      <dgm:prSet presAssocID="{C16CBB76-9EE0-4DE7-B7CA-8A3AEF032148}" presName="horzFour" presStyleCnt="0"/>
      <dgm:spPr/>
    </dgm:pt>
    <dgm:pt modelId="{570C23A5-2319-4E7D-8835-D9FACA956F6C}" type="pres">
      <dgm:prSet presAssocID="{9E5B9492-CD21-4B49-B61B-9A9C846E433E}" presName="vertFour" presStyleCnt="0">
        <dgm:presLayoutVars>
          <dgm:chPref val="3"/>
        </dgm:presLayoutVars>
      </dgm:prSet>
      <dgm:spPr/>
    </dgm:pt>
    <dgm:pt modelId="{D9956A63-DB1B-440E-B922-D190635A870D}" type="pres">
      <dgm:prSet presAssocID="{9E5B9492-CD21-4B49-B61B-9A9C846E433E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1D47F85-C0DE-4882-95EF-4015B39B77CC}" type="pres">
      <dgm:prSet presAssocID="{9E5B9492-CD21-4B49-B61B-9A9C846E433E}" presName="horzFour" presStyleCnt="0"/>
      <dgm:spPr/>
    </dgm:pt>
    <dgm:pt modelId="{8854F5D6-C88F-4AD0-AC77-DD5AB7E30777}" type="pres">
      <dgm:prSet presAssocID="{84A8286E-888B-4095-90DF-EE8522B71A09}" presName="sibSpaceFour" presStyleCnt="0"/>
      <dgm:spPr/>
    </dgm:pt>
    <dgm:pt modelId="{AED84457-41E3-48DA-B27E-CC0E7C48D7C4}" type="pres">
      <dgm:prSet presAssocID="{5DEDBDCB-7FD6-4BDE-A8D5-04552B27BD59}" presName="vertFour" presStyleCnt="0">
        <dgm:presLayoutVars>
          <dgm:chPref val="3"/>
        </dgm:presLayoutVars>
      </dgm:prSet>
      <dgm:spPr/>
    </dgm:pt>
    <dgm:pt modelId="{E4FE8F0E-14D2-4A82-8F4E-AD678593B0FC}" type="pres">
      <dgm:prSet presAssocID="{5DEDBDCB-7FD6-4BDE-A8D5-04552B27BD59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C0DEC15-5938-4262-91EB-EF7F42CFC315}" type="pres">
      <dgm:prSet presAssocID="{5DEDBDCB-7FD6-4BDE-A8D5-04552B27BD59}" presName="horzFour" presStyleCnt="0"/>
      <dgm:spPr/>
    </dgm:pt>
    <dgm:pt modelId="{711CC2EA-E551-4300-9782-654202975AA3}" type="pres">
      <dgm:prSet presAssocID="{677FC396-2BBF-4F89-BB32-35E74F8F091B}" presName="sibSpaceFour" presStyleCnt="0"/>
      <dgm:spPr/>
    </dgm:pt>
    <dgm:pt modelId="{F9EB10AC-C8ED-45A1-9818-1A3AE816EBAB}" type="pres">
      <dgm:prSet presAssocID="{3BAC1F99-7A04-475C-A8A7-08FF7F5293C9}" presName="vertFour" presStyleCnt="0">
        <dgm:presLayoutVars>
          <dgm:chPref val="3"/>
        </dgm:presLayoutVars>
      </dgm:prSet>
      <dgm:spPr/>
    </dgm:pt>
    <dgm:pt modelId="{E98D624C-1CF6-4DB2-9A31-22B8B3040050}" type="pres">
      <dgm:prSet presAssocID="{3BAC1F99-7A04-475C-A8A7-08FF7F5293C9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54069AB-66A7-43A7-B367-805546D58FAF}" type="pres">
      <dgm:prSet presAssocID="{3BAC1F99-7A04-475C-A8A7-08FF7F5293C9}" presName="horzFour" presStyleCnt="0"/>
      <dgm:spPr/>
    </dgm:pt>
  </dgm:ptLst>
  <dgm:cxnLst>
    <dgm:cxn modelId="{DD878DBB-EAA4-4E72-A7F1-742748E103FA}" type="presOf" srcId="{9E5B9492-CD21-4B49-B61B-9A9C846E433E}" destId="{D9956A63-DB1B-440E-B922-D190635A870D}" srcOrd="0" destOrd="0" presId="urn:microsoft.com/office/officeart/2005/8/layout/hierarchy4"/>
    <dgm:cxn modelId="{DF7DCA8B-257B-4606-A315-5E42F1A14A11}" type="presOf" srcId="{F9FB4DF1-BC79-4013-BBC8-65EEDFE2F1E7}" destId="{7BF31646-13EF-4DC2-A787-D2AB7E617D37}" srcOrd="0" destOrd="0" presId="urn:microsoft.com/office/officeart/2005/8/layout/hierarchy4"/>
    <dgm:cxn modelId="{8F67C91C-87D1-4155-8447-AEE490547B32}" srcId="{C5E3FD91-F8A5-44D4-ABE5-1C13804C8C23}" destId="{5F5DA85B-3D5C-40DF-87BB-57728A143516}" srcOrd="1" destOrd="0" parTransId="{6CBF8E4A-47E3-4AEB-B36C-B953FBF76E85}" sibTransId="{3241B6E5-3E29-4615-843E-E93ECB315A23}"/>
    <dgm:cxn modelId="{9E6C3E80-5F77-4040-A874-B752D5F8400C}" type="presOf" srcId="{10ED40AF-DFB1-4943-B6DB-2A904FAA918A}" destId="{E75BF49A-0BBD-418B-A465-D5C73CDDC862}" srcOrd="0" destOrd="0" presId="urn:microsoft.com/office/officeart/2005/8/layout/hierarchy4"/>
    <dgm:cxn modelId="{C79E33A2-FAC0-4E1F-BB46-EF390BD32D3A}" type="presOf" srcId="{549D5E95-019B-4202-8A73-D8FC2E4DAD38}" destId="{54101993-DDD3-4113-B57B-302413531FCC}" srcOrd="0" destOrd="0" presId="urn:microsoft.com/office/officeart/2005/8/layout/hierarchy4"/>
    <dgm:cxn modelId="{1E1A8BB1-19F4-4C49-94F9-F1C358C2807D}" srcId="{F9FB4DF1-BC79-4013-BBC8-65EEDFE2F1E7}" destId="{C5E3FD91-F8A5-44D4-ABE5-1C13804C8C23}" srcOrd="1" destOrd="0" parTransId="{FC5B49A8-6934-4EB8-9624-9BE612A8AC47}" sibTransId="{D4B027D3-B441-49A0-8E6F-237EC8DB0E42}"/>
    <dgm:cxn modelId="{2CC11067-2A4E-4E9E-AC00-62A31A6DC75C}" srcId="{C16CBB76-9EE0-4DE7-B7CA-8A3AEF032148}" destId="{5DEDBDCB-7FD6-4BDE-A8D5-04552B27BD59}" srcOrd="1" destOrd="0" parTransId="{26EA60F2-8803-4F4B-9CB7-CFBC5B6CD0BD}" sibTransId="{CC83B7B1-B549-4649-8AE9-6BAA08D6FEE6}"/>
    <dgm:cxn modelId="{A785BBAD-0751-4AD2-94CE-385F35DCD911}" srcId="{10ED40AF-DFB1-4943-B6DB-2A904FAA918A}" destId="{F9FB4DF1-BC79-4013-BBC8-65EEDFE2F1E7}" srcOrd="0" destOrd="0" parTransId="{56D0D609-A2FE-46B8-A5A1-4ADFC9762699}" sibTransId="{5E17F26B-0E36-4629-97D4-96873D71E097}"/>
    <dgm:cxn modelId="{BF5563EB-F656-4690-85FB-FCA8C5DF34B3}" type="presOf" srcId="{C5E3FD91-F8A5-44D4-ABE5-1C13804C8C23}" destId="{65E0A03C-B0B1-4218-9238-6F2626ECF397}" srcOrd="0" destOrd="0" presId="urn:microsoft.com/office/officeart/2005/8/layout/hierarchy4"/>
    <dgm:cxn modelId="{19FE43EE-9595-47C1-BD71-0D1588E2D605}" type="presOf" srcId="{DE399BE7-7E06-41A5-B5AA-ED3C76540EE0}" destId="{3D2540EB-0B24-4865-A26E-AAC85341AEC9}" srcOrd="0" destOrd="0" presId="urn:microsoft.com/office/officeart/2005/8/layout/hierarchy4"/>
    <dgm:cxn modelId="{4A248C1A-0F5F-41FD-8239-E2199E1D3473}" srcId="{C5E3FD91-F8A5-44D4-ABE5-1C13804C8C23}" destId="{A4D66A62-CBA9-45B6-A4B3-FCBC1D77C8F3}" srcOrd="0" destOrd="0" parTransId="{9D6AFE9A-F91E-4CD4-9239-10A18B36E34F}" sibTransId="{34D10D2D-031C-47F9-8027-EC59F00D92BB}"/>
    <dgm:cxn modelId="{EC9F9408-CDC5-42F1-AE50-50483E982438}" type="presOf" srcId="{3BAC1F99-7A04-475C-A8A7-08FF7F5293C9}" destId="{E98D624C-1CF6-4DB2-9A31-22B8B3040050}" srcOrd="0" destOrd="0" presId="urn:microsoft.com/office/officeart/2005/8/layout/hierarchy4"/>
    <dgm:cxn modelId="{09FEF487-9960-4F57-B0C3-18E99FDBCB7A}" srcId="{5F5DA85B-3D5C-40DF-87BB-57728A143516}" destId="{C16CBB76-9EE0-4DE7-B7CA-8A3AEF032148}" srcOrd="0" destOrd="0" parTransId="{642B1939-77DE-48CA-90E9-944C5A463EC3}" sibTransId="{677FC396-2BBF-4F89-BB32-35E74F8F091B}"/>
    <dgm:cxn modelId="{2D0F1F79-60CB-4EFD-9203-4F9D086711CA}" type="presOf" srcId="{A79EC715-D376-49CE-A025-1975D87EBE49}" destId="{230E231C-B410-4CAD-B472-DDB521588AC0}" srcOrd="0" destOrd="0" presId="urn:microsoft.com/office/officeart/2005/8/layout/hierarchy4"/>
    <dgm:cxn modelId="{CACE5269-F8C4-47BF-BDFD-FE27938F03C9}" srcId="{F9FB4DF1-BC79-4013-BBC8-65EEDFE2F1E7}" destId="{113E8E88-5C8C-47B4-8852-82A629B1ABDE}" srcOrd="0" destOrd="0" parTransId="{0EE2CB6A-DCA5-4AFE-A1BD-90268820CD92}" sibTransId="{FF539961-7FB8-43BA-A892-0E3B263ECF19}"/>
    <dgm:cxn modelId="{1A25754E-0C36-4F19-B06B-AAFD7C7C2585}" type="presOf" srcId="{5F5DA85B-3D5C-40DF-87BB-57728A143516}" destId="{83DE8A59-97DA-4159-B091-690EE500F5AD}" srcOrd="0" destOrd="0" presId="urn:microsoft.com/office/officeart/2005/8/layout/hierarchy4"/>
    <dgm:cxn modelId="{FBEA9BCA-BA98-45CE-AA9B-5B1EFB0962FD}" type="presOf" srcId="{457E1C0A-3308-4FFD-B6EE-D955B81C8537}" destId="{BAC6E577-00E4-4CD4-B7C9-28D6803AB2D8}" srcOrd="0" destOrd="0" presId="urn:microsoft.com/office/officeart/2005/8/layout/hierarchy4"/>
    <dgm:cxn modelId="{A1952E63-FF13-4286-891B-46FD83EDFE1F}" type="presOf" srcId="{5DEDBDCB-7FD6-4BDE-A8D5-04552B27BD59}" destId="{E4FE8F0E-14D2-4A82-8F4E-AD678593B0FC}" srcOrd="0" destOrd="0" presId="urn:microsoft.com/office/officeart/2005/8/layout/hierarchy4"/>
    <dgm:cxn modelId="{FDFECCDE-2F1E-4249-9A31-0FB4B53AF003}" type="presOf" srcId="{113E8E88-5C8C-47B4-8852-82A629B1ABDE}" destId="{A213C757-6667-446E-849F-D6689F66BFA7}" srcOrd="0" destOrd="0" presId="urn:microsoft.com/office/officeart/2005/8/layout/hierarchy4"/>
    <dgm:cxn modelId="{8CD80E5B-8281-4E8B-9638-5A95A1CD6387}" srcId="{A4D66A62-CBA9-45B6-A4B3-FCBC1D77C8F3}" destId="{DE399BE7-7E06-41A5-B5AA-ED3C76540EE0}" srcOrd="1" destOrd="0" parTransId="{CEA601D5-268A-41CF-B09A-024DD572D8E0}" sibTransId="{59C2177A-751A-41E4-9B38-1B43D86B871D}"/>
    <dgm:cxn modelId="{15790168-8023-4D8C-8542-B9355BBDF53E}" type="presOf" srcId="{C16CBB76-9EE0-4DE7-B7CA-8A3AEF032148}" destId="{A4BA52C8-6538-4D3B-AE46-EAE927FAA6E1}" srcOrd="0" destOrd="0" presId="urn:microsoft.com/office/officeart/2005/8/layout/hierarchy4"/>
    <dgm:cxn modelId="{01387BC4-6B27-4921-AF23-04BC05CE3AF7}" srcId="{C16CBB76-9EE0-4DE7-B7CA-8A3AEF032148}" destId="{9E5B9492-CD21-4B49-B61B-9A9C846E433E}" srcOrd="0" destOrd="0" parTransId="{F3DFB467-7C08-4979-82E8-D3124B2BB0E9}" sibTransId="{84A8286E-888B-4095-90DF-EE8522B71A09}"/>
    <dgm:cxn modelId="{74EFE3CF-B627-4055-88C2-E825A715CE12}" srcId="{113E8E88-5C8C-47B4-8852-82A629B1ABDE}" destId="{549D5E95-019B-4202-8A73-D8FC2E4DAD38}" srcOrd="0" destOrd="0" parTransId="{3CAB9FDC-A0B1-4C2F-A43D-A1899094752E}" sibTransId="{36E7AF75-D158-48D6-B6A0-9D91010C4293}"/>
    <dgm:cxn modelId="{F16123E2-3201-4C8E-9F21-0CCCE665B940}" srcId="{113E8E88-5C8C-47B4-8852-82A629B1ABDE}" destId="{457E1C0A-3308-4FFD-B6EE-D955B81C8537}" srcOrd="1" destOrd="0" parTransId="{B418B993-488F-461D-B3A1-E23B316087AE}" sibTransId="{FA56BD7C-5D28-4BFC-99A5-46C896C97917}"/>
    <dgm:cxn modelId="{885C3E36-4E64-4C74-897B-366518187837}" type="presOf" srcId="{A4D66A62-CBA9-45B6-A4B3-FCBC1D77C8F3}" destId="{4A2ACE76-6720-4CB9-81E5-B13BE0858E83}" srcOrd="0" destOrd="0" presId="urn:microsoft.com/office/officeart/2005/8/layout/hierarchy4"/>
    <dgm:cxn modelId="{713B7E54-1758-4F54-9386-D43877115C41}" srcId="{A4D66A62-CBA9-45B6-A4B3-FCBC1D77C8F3}" destId="{A79EC715-D376-49CE-A025-1975D87EBE49}" srcOrd="0" destOrd="0" parTransId="{776D3020-F994-424C-B0B5-5BA5B8161911}" sibTransId="{99985047-3B5D-41F8-8D37-B7AB06032BA8}"/>
    <dgm:cxn modelId="{6D7E8BA5-1C26-40F3-B89E-7E78496E333D}" srcId="{5F5DA85B-3D5C-40DF-87BB-57728A143516}" destId="{3BAC1F99-7A04-475C-A8A7-08FF7F5293C9}" srcOrd="1" destOrd="0" parTransId="{B2B73DAE-35F2-4B05-A323-F7FC8E9B0997}" sibTransId="{A2006F65-9D40-479F-9132-36907B4EB1F8}"/>
    <dgm:cxn modelId="{0B0734BA-09E7-49A7-81FD-F4D0594A86BE}" type="presParOf" srcId="{E75BF49A-0BBD-418B-A465-D5C73CDDC862}" destId="{B0BF48B5-27B3-45CB-87D0-F429914C40F7}" srcOrd="0" destOrd="0" presId="urn:microsoft.com/office/officeart/2005/8/layout/hierarchy4"/>
    <dgm:cxn modelId="{FEB565CD-CD07-47ED-8CCE-242212AC22E8}" type="presParOf" srcId="{B0BF48B5-27B3-45CB-87D0-F429914C40F7}" destId="{7BF31646-13EF-4DC2-A787-D2AB7E617D37}" srcOrd="0" destOrd="0" presId="urn:microsoft.com/office/officeart/2005/8/layout/hierarchy4"/>
    <dgm:cxn modelId="{30F286E3-2171-4288-B551-DF0A852DBDDD}" type="presParOf" srcId="{B0BF48B5-27B3-45CB-87D0-F429914C40F7}" destId="{4CD9E482-AA6C-4E54-ADA0-3FB7D73A6A9A}" srcOrd="1" destOrd="0" presId="urn:microsoft.com/office/officeart/2005/8/layout/hierarchy4"/>
    <dgm:cxn modelId="{EA314ABB-8AE6-4A7E-A14F-4091EE2CB425}" type="presParOf" srcId="{B0BF48B5-27B3-45CB-87D0-F429914C40F7}" destId="{8A07BB26-A9CE-44F8-A887-61B60F01055A}" srcOrd="2" destOrd="0" presId="urn:microsoft.com/office/officeart/2005/8/layout/hierarchy4"/>
    <dgm:cxn modelId="{A2026D2E-71F9-48BC-BCE3-6AC041723B60}" type="presParOf" srcId="{8A07BB26-A9CE-44F8-A887-61B60F01055A}" destId="{F2F29CB8-16CC-4061-A4CD-E8A2FDED66DD}" srcOrd="0" destOrd="0" presId="urn:microsoft.com/office/officeart/2005/8/layout/hierarchy4"/>
    <dgm:cxn modelId="{2A1F6EBF-B263-4005-89EE-80F73F075AE8}" type="presParOf" srcId="{F2F29CB8-16CC-4061-A4CD-E8A2FDED66DD}" destId="{A213C757-6667-446E-849F-D6689F66BFA7}" srcOrd="0" destOrd="0" presId="urn:microsoft.com/office/officeart/2005/8/layout/hierarchy4"/>
    <dgm:cxn modelId="{5E7FDF3F-3CCB-4468-AA3F-8A7F3C824142}" type="presParOf" srcId="{F2F29CB8-16CC-4061-A4CD-E8A2FDED66DD}" destId="{7773AF9F-B602-4669-A329-95D8CCB16393}" srcOrd="1" destOrd="0" presId="urn:microsoft.com/office/officeart/2005/8/layout/hierarchy4"/>
    <dgm:cxn modelId="{396B12D4-5CBF-41A9-8493-1BC8BA162A67}" type="presParOf" srcId="{F2F29CB8-16CC-4061-A4CD-E8A2FDED66DD}" destId="{1124E16D-CB19-4C65-B211-6A49B7C6670D}" srcOrd="2" destOrd="0" presId="urn:microsoft.com/office/officeart/2005/8/layout/hierarchy4"/>
    <dgm:cxn modelId="{F4853AAA-B02E-4F29-B6F1-72F84ED89B89}" type="presParOf" srcId="{1124E16D-CB19-4C65-B211-6A49B7C6670D}" destId="{8C20D316-CE10-49B7-9FF9-B9F0C3BE5F19}" srcOrd="0" destOrd="0" presId="urn:microsoft.com/office/officeart/2005/8/layout/hierarchy4"/>
    <dgm:cxn modelId="{535206C1-5D0E-4FC4-9FAE-7600E474A953}" type="presParOf" srcId="{8C20D316-CE10-49B7-9FF9-B9F0C3BE5F19}" destId="{54101993-DDD3-4113-B57B-302413531FCC}" srcOrd="0" destOrd="0" presId="urn:microsoft.com/office/officeart/2005/8/layout/hierarchy4"/>
    <dgm:cxn modelId="{155B1477-3341-4FFA-A9BD-F57BE22C819E}" type="presParOf" srcId="{8C20D316-CE10-49B7-9FF9-B9F0C3BE5F19}" destId="{CB91C3F9-265B-469C-8CDE-1E605CEEEFFD}" srcOrd="1" destOrd="0" presId="urn:microsoft.com/office/officeart/2005/8/layout/hierarchy4"/>
    <dgm:cxn modelId="{003FC213-CE1F-40D2-87CC-CD12A060A0FE}" type="presParOf" srcId="{1124E16D-CB19-4C65-B211-6A49B7C6670D}" destId="{B12E73BD-E25B-4A74-BD3F-5196A03928C8}" srcOrd="1" destOrd="0" presId="urn:microsoft.com/office/officeart/2005/8/layout/hierarchy4"/>
    <dgm:cxn modelId="{DEF21B13-6562-4CD9-B38A-528DD81866B3}" type="presParOf" srcId="{1124E16D-CB19-4C65-B211-6A49B7C6670D}" destId="{9C1F6902-A30A-4711-9A19-A62DD607F4CF}" srcOrd="2" destOrd="0" presId="urn:microsoft.com/office/officeart/2005/8/layout/hierarchy4"/>
    <dgm:cxn modelId="{CCF90E3E-1BFD-4C47-8546-4203737865C7}" type="presParOf" srcId="{9C1F6902-A30A-4711-9A19-A62DD607F4CF}" destId="{BAC6E577-00E4-4CD4-B7C9-28D6803AB2D8}" srcOrd="0" destOrd="0" presId="urn:microsoft.com/office/officeart/2005/8/layout/hierarchy4"/>
    <dgm:cxn modelId="{CF4A4199-3E01-41E0-A9C9-2FDA4792A58B}" type="presParOf" srcId="{9C1F6902-A30A-4711-9A19-A62DD607F4CF}" destId="{92DB56A8-DAC8-44C5-B2DF-6F0E8614CB45}" srcOrd="1" destOrd="0" presId="urn:microsoft.com/office/officeart/2005/8/layout/hierarchy4"/>
    <dgm:cxn modelId="{F7661A10-468C-43E9-8897-5AB3A25736D0}" type="presParOf" srcId="{8A07BB26-A9CE-44F8-A887-61B60F01055A}" destId="{8DD858AD-1110-444F-B046-4F83D73E263C}" srcOrd="1" destOrd="0" presId="urn:microsoft.com/office/officeart/2005/8/layout/hierarchy4"/>
    <dgm:cxn modelId="{E4EFAD9A-DE4B-4171-9AB7-2DB5D715045C}" type="presParOf" srcId="{8A07BB26-A9CE-44F8-A887-61B60F01055A}" destId="{4263835D-E91E-4DE6-84B8-B7A247149DD4}" srcOrd="2" destOrd="0" presId="urn:microsoft.com/office/officeart/2005/8/layout/hierarchy4"/>
    <dgm:cxn modelId="{D8C93851-D396-4616-9C6A-85AB7E4B82A6}" type="presParOf" srcId="{4263835D-E91E-4DE6-84B8-B7A247149DD4}" destId="{65E0A03C-B0B1-4218-9238-6F2626ECF397}" srcOrd="0" destOrd="0" presId="urn:microsoft.com/office/officeart/2005/8/layout/hierarchy4"/>
    <dgm:cxn modelId="{8AC9B929-2496-4F0B-872C-DD8F308ACFAB}" type="presParOf" srcId="{4263835D-E91E-4DE6-84B8-B7A247149DD4}" destId="{09A551AE-4FE6-43B8-A300-AC6929EFAFD3}" srcOrd="1" destOrd="0" presId="urn:microsoft.com/office/officeart/2005/8/layout/hierarchy4"/>
    <dgm:cxn modelId="{B84EAD8E-B700-4BAA-A894-D55830841DB2}" type="presParOf" srcId="{4263835D-E91E-4DE6-84B8-B7A247149DD4}" destId="{FDCC7DEC-AB94-4853-83FC-B0BD4409F5FB}" srcOrd="2" destOrd="0" presId="urn:microsoft.com/office/officeart/2005/8/layout/hierarchy4"/>
    <dgm:cxn modelId="{DE2F4C63-8AF0-4502-92E1-92870BECB1C8}" type="presParOf" srcId="{FDCC7DEC-AB94-4853-83FC-B0BD4409F5FB}" destId="{7A6E84FC-76A2-451C-8084-445CE9FF6828}" srcOrd="0" destOrd="0" presId="urn:microsoft.com/office/officeart/2005/8/layout/hierarchy4"/>
    <dgm:cxn modelId="{9B2B1D45-8C8D-4467-9F16-9BA923A4B213}" type="presParOf" srcId="{7A6E84FC-76A2-451C-8084-445CE9FF6828}" destId="{4A2ACE76-6720-4CB9-81E5-B13BE0858E83}" srcOrd="0" destOrd="0" presId="urn:microsoft.com/office/officeart/2005/8/layout/hierarchy4"/>
    <dgm:cxn modelId="{D8471BBB-3AA7-4876-B2A1-738F1B03A59F}" type="presParOf" srcId="{7A6E84FC-76A2-451C-8084-445CE9FF6828}" destId="{8B6577D6-3FA1-4995-9076-E21D59F605E7}" srcOrd="1" destOrd="0" presId="urn:microsoft.com/office/officeart/2005/8/layout/hierarchy4"/>
    <dgm:cxn modelId="{6B03F674-A868-4939-ABA0-FFF13D53FC81}" type="presParOf" srcId="{7A6E84FC-76A2-451C-8084-445CE9FF6828}" destId="{B3DD2F1D-C4BB-4530-9DC3-5FEACD680C05}" srcOrd="2" destOrd="0" presId="urn:microsoft.com/office/officeart/2005/8/layout/hierarchy4"/>
    <dgm:cxn modelId="{D6ED71B8-BB38-41C0-B81E-A820DEB38558}" type="presParOf" srcId="{B3DD2F1D-C4BB-4530-9DC3-5FEACD680C05}" destId="{689C5B6C-5D38-49A4-B004-E6013D268BB1}" srcOrd="0" destOrd="0" presId="urn:microsoft.com/office/officeart/2005/8/layout/hierarchy4"/>
    <dgm:cxn modelId="{586687BF-331A-4C4A-A6B3-D6D57132ABEF}" type="presParOf" srcId="{689C5B6C-5D38-49A4-B004-E6013D268BB1}" destId="{230E231C-B410-4CAD-B472-DDB521588AC0}" srcOrd="0" destOrd="0" presId="urn:microsoft.com/office/officeart/2005/8/layout/hierarchy4"/>
    <dgm:cxn modelId="{C8039F86-DCFE-405F-8E6A-9A2E3D0F88C7}" type="presParOf" srcId="{689C5B6C-5D38-49A4-B004-E6013D268BB1}" destId="{35AE31D5-65FD-49D2-87F6-45484A4988CB}" srcOrd="1" destOrd="0" presId="urn:microsoft.com/office/officeart/2005/8/layout/hierarchy4"/>
    <dgm:cxn modelId="{56820AA2-2380-46B9-A011-028768DF2F33}" type="presParOf" srcId="{B3DD2F1D-C4BB-4530-9DC3-5FEACD680C05}" destId="{36CBE573-2E5A-4E69-BB34-655857D36D0D}" srcOrd="1" destOrd="0" presId="urn:microsoft.com/office/officeart/2005/8/layout/hierarchy4"/>
    <dgm:cxn modelId="{2027C631-46A5-4D87-BE80-8B1452AE1AE9}" type="presParOf" srcId="{B3DD2F1D-C4BB-4530-9DC3-5FEACD680C05}" destId="{641DD104-E82C-4309-A94F-F5CA10D0BF33}" srcOrd="2" destOrd="0" presId="urn:microsoft.com/office/officeart/2005/8/layout/hierarchy4"/>
    <dgm:cxn modelId="{91E96CC6-1612-4C78-8983-5FEBAA3EC30B}" type="presParOf" srcId="{641DD104-E82C-4309-A94F-F5CA10D0BF33}" destId="{3D2540EB-0B24-4865-A26E-AAC85341AEC9}" srcOrd="0" destOrd="0" presId="urn:microsoft.com/office/officeart/2005/8/layout/hierarchy4"/>
    <dgm:cxn modelId="{EC179FD1-9B60-4960-9FD7-5A931AE29BD1}" type="presParOf" srcId="{641DD104-E82C-4309-A94F-F5CA10D0BF33}" destId="{5E93F8AC-4B2E-4451-83FB-20C8881BCDF4}" srcOrd="1" destOrd="0" presId="urn:microsoft.com/office/officeart/2005/8/layout/hierarchy4"/>
    <dgm:cxn modelId="{E1E750D3-7748-4A46-8583-85AE99A51396}" type="presParOf" srcId="{FDCC7DEC-AB94-4853-83FC-B0BD4409F5FB}" destId="{13C534E9-9436-43CF-9F43-03F01ED4CEB2}" srcOrd="1" destOrd="0" presId="urn:microsoft.com/office/officeart/2005/8/layout/hierarchy4"/>
    <dgm:cxn modelId="{DDF62130-19E1-4496-89BF-C3282DF00040}" type="presParOf" srcId="{FDCC7DEC-AB94-4853-83FC-B0BD4409F5FB}" destId="{8144EF1F-8D92-4FBD-B7AB-69D0C657FE98}" srcOrd="2" destOrd="0" presId="urn:microsoft.com/office/officeart/2005/8/layout/hierarchy4"/>
    <dgm:cxn modelId="{4D475411-5937-4F49-AFD6-644D431F531A}" type="presParOf" srcId="{8144EF1F-8D92-4FBD-B7AB-69D0C657FE98}" destId="{83DE8A59-97DA-4159-B091-690EE500F5AD}" srcOrd="0" destOrd="0" presId="urn:microsoft.com/office/officeart/2005/8/layout/hierarchy4"/>
    <dgm:cxn modelId="{5EE57B2E-9666-4793-B710-9CC4CB226532}" type="presParOf" srcId="{8144EF1F-8D92-4FBD-B7AB-69D0C657FE98}" destId="{14B26E33-9EA7-45A1-9E61-B6409C6D2CDE}" srcOrd="1" destOrd="0" presId="urn:microsoft.com/office/officeart/2005/8/layout/hierarchy4"/>
    <dgm:cxn modelId="{4013A3DC-B340-4372-968C-774F89BEE5DA}" type="presParOf" srcId="{8144EF1F-8D92-4FBD-B7AB-69D0C657FE98}" destId="{7AD2FC37-5FB5-4DBC-85AB-74EF0E2823F1}" srcOrd="2" destOrd="0" presId="urn:microsoft.com/office/officeart/2005/8/layout/hierarchy4"/>
    <dgm:cxn modelId="{047EE937-D780-4A48-AAE2-0F54C84FDEC3}" type="presParOf" srcId="{7AD2FC37-5FB5-4DBC-85AB-74EF0E2823F1}" destId="{6C002D6D-7F9C-4022-9E32-FBF55BE384DE}" srcOrd="0" destOrd="0" presId="urn:microsoft.com/office/officeart/2005/8/layout/hierarchy4"/>
    <dgm:cxn modelId="{F41C353C-B323-4DA5-A62E-D645DEBB15D3}" type="presParOf" srcId="{6C002D6D-7F9C-4022-9E32-FBF55BE384DE}" destId="{A4BA52C8-6538-4D3B-AE46-EAE927FAA6E1}" srcOrd="0" destOrd="0" presId="urn:microsoft.com/office/officeart/2005/8/layout/hierarchy4"/>
    <dgm:cxn modelId="{16BEBB09-877F-4945-9707-5449A444ADA5}" type="presParOf" srcId="{6C002D6D-7F9C-4022-9E32-FBF55BE384DE}" destId="{35AC0DE5-870D-4AC6-B697-335A96D2D702}" srcOrd="1" destOrd="0" presId="urn:microsoft.com/office/officeart/2005/8/layout/hierarchy4"/>
    <dgm:cxn modelId="{09951077-3BFF-498D-8948-11FF4E3E1438}" type="presParOf" srcId="{6C002D6D-7F9C-4022-9E32-FBF55BE384DE}" destId="{5E5E3F86-964D-49EC-B61E-1CD12F339D38}" srcOrd="2" destOrd="0" presId="urn:microsoft.com/office/officeart/2005/8/layout/hierarchy4"/>
    <dgm:cxn modelId="{8F66AB73-71C4-43F8-845A-94802A1C8C18}" type="presParOf" srcId="{5E5E3F86-964D-49EC-B61E-1CD12F339D38}" destId="{570C23A5-2319-4E7D-8835-D9FACA956F6C}" srcOrd="0" destOrd="0" presId="urn:microsoft.com/office/officeart/2005/8/layout/hierarchy4"/>
    <dgm:cxn modelId="{AD16A9AE-0BA5-465D-911A-9D5C98FF0C06}" type="presParOf" srcId="{570C23A5-2319-4E7D-8835-D9FACA956F6C}" destId="{D9956A63-DB1B-440E-B922-D190635A870D}" srcOrd="0" destOrd="0" presId="urn:microsoft.com/office/officeart/2005/8/layout/hierarchy4"/>
    <dgm:cxn modelId="{6672884C-BC4E-4B74-ABAE-D56CDE889B2F}" type="presParOf" srcId="{570C23A5-2319-4E7D-8835-D9FACA956F6C}" destId="{51D47F85-C0DE-4882-95EF-4015B39B77CC}" srcOrd="1" destOrd="0" presId="urn:microsoft.com/office/officeart/2005/8/layout/hierarchy4"/>
    <dgm:cxn modelId="{9363352F-7145-448E-AF1A-1C284ABC10ED}" type="presParOf" srcId="{5E5E3F86-964D-49EC-B61E-1CD12F339D38}" destId="{8854F5D6-C88F-4AD0-AC77-DD5AB7E30777}" srcOrd="1" destOrd="0" presId="urn:microsoft.com/office/officeart/2005/8/layout/hierarchy4"/>
    <dgm:cxn modelId="{88CBA969-D61B-4CB9-AC13-072778D6579C}" type="presParOf" srcId="{5E5E3F86-964D-49EC-B61E-1CD12F339D38}" destId="{AED84457-41E3-48DA-B27E-CC0E7C48D7C4}" srcOrd="2" destOrd="0" presId="urn:microsoft.com/office/officeart/2005/8/layout/hierarchy4"/>
    <dgm:cxn modelId="{12BB1D0D-9BE1-460D-A24B-A6F79F050F8B}" type="presParOf" srcId="{AED84457-41E3-48DA-B27E-CC0E7C48D7C4}" destId="{E4FE8F0E-14D2-4A82-8F4E-AD678593B0FC}" srcOrd="0" destOrd="0" presId="urn:microsoft.com/office/officeart/2005/8/layout/hierarchy4"/>
    <dgm:cxn modelId="{BC8DED55-4A0D-4AF7-AD38-6DC3DC8FD509}" type="presParOf" srcId="{AED84457-41E3-48DA-B27E-CC0E7C48D7C4}" destId="{CC0DEC15-5938-4262-91EB-EF7F42CFC315}" srcOrd="1" destOrd="0" presId="urn:microsoft.com/office/officeart/2005/8/layout/hierarchy4"/>
    <dgm:cxn modelId="{A4D0DF79-8939-45C0-918E-FFF9B91BA374}" type="presParOf" srcId="{7AD2FC37-5FB5-4DBC-85AB-74EF0E2823F1}" destId="{711CC2EA-E551-4300-9782-654202975AA3}" srcOrd="1" destOrd="0" presId="urn:microsoft.com/office/officeart/2005/8/layout/hierarchy4"/>
    <dgm:cxn modelId="{1588F912-1738-490E-BE47-1BC9B1DCBF54}" type="presParOf" srcId="{7AD2FC37-5FB5-4DBC-85AB-74EF0E2823F1}" destId="{F9EB10AC-C8ED-45A1-9818-1A3AE816EBAB}" srcOrd="2" destOrd="0" presId="urn:microsoft.com/office/officeart/2005/8/layout/hierarchy4"/>
    <dgm:cxn modelId="{ACB4BB7D-AE8E-4D2C-A25E-4A277C1F1439}" type="presParOf" srcId="{F9EB10AC-C8ED-45A1-9818-1A3AE816EBAB}" destId="{E98D624C-1CF6-4DB2-9A31-22B8B3040050}" srcOrd="0" destOrd="0" presId="urn:microsoft.com/office/officeart/2005/8/layout/hierarchy4"/>
    <dgm:cxn modelId="{69BF3A28-B680-4359-8ADE-8FC38A6EADBF}" type="presParOf" srcId="{F9EB10AC-C8ED-45A1-9818-1A3AE816EBAB}" destId="{354069AB-66A7-43A7-B367-805546D58FAF}" srcOrd="1" destOrd="0" presId="urn:microsoft.com/office/officeart/2005/8/layout/hierarchy4"/>
  </dgm:cxnLst>
  <dgm:bg/>
  <dgm:whole/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F999A27-108E-4159-BE80-8CFEE3D74D80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José Antonio Uribe Sánchez</a:t>
          </a:r>
          <a:endParaRPr lang="es-CO" sz="2400" i="1" dirty="0"/>
        </a:p>
      </dgm:t>
    </dgm:pt>
    <dgm:pt modelId="{403C1AF7-EC1D-492E-9385-71579D4BF363}" type="parTrans" cxnId="{E2DC8629-FA28-4123-929B-32212C0AB4B2}">
      <dgm:prSet/>
      <dgm:spPr/>
      <dgm:t>
        <a:bodyPr/>
        <a:lstStyle/>
        <a:p>
          <a:endParaRPr lang="es-CO"/>
        </a:p>
      </dgm:t>
    </dgm:pt>
    <dgm:pt modelId="{3FFE8D81-D257-45FC-84AC-2F417A7CC8E0}" type="sibTrans" cxnId="{E2DC8629-FA28-4123-929B-32212C0AB4B2}">
      <dgm:prSet/>
      <dgm:spPr/>
      <dgm:t>
        <a:bodyPr/>
        <a:lstStyle/>
        <a:p>
          <a:endParaRPr lang="es-CO"/>
        </a:p>
      </dgm:t>
    </dgm:pt>
    <dgm:pt modelId="{E0DC655E-66E8-4443-AE28-8D99D1F2DACA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Juana Ignacia Sánchez Arroyave</a:t>
          </a:r>
          <a:endParaRPr lang="es-CO" sz="2000" dirty="0"/>
        </a:p>
      </dgm:t>
    </dgm:pt>
    <dgm:pt modelId="{D0EADE4D-67A6-4DC4-A164-94CD0B19A387}" type="parTrans" cxnId="{F2C9849C-C4D7-41F0-927A-4811463D50BB}">
      <dgm:prSet/>
      <dgm:spPr/>
      <dgm:t>
        <a:bodyPr/>
        <a:lstStyle/>
        <a:p>
          <a:endParaRPr lang="es-CO"/>
        </a:p>
      </dgm:t>
    </dgm:pt>
    <dgm:pt modelId="{7DA61904-AC94-436B-8190-5BBFB0B7D86A}" type="sibTrans" cxnId="{F2C9849C-C4D7-41F0-927A-4811463D50BB}">
      <dgm:prSet/>
      <dgm:spPr/>
      <dgm:t>
        <a:bodyPr/>
        <a:lstStyle/>
        <a:p>
          <a:endParaRPr lang="es-CO"/>
        </a:p>
      </dgm:t>
    </dgm:pt>
    <dgm:pt modelId="{A5A0439B-9DF9-44BE-9726-CB54ED9BCAA6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Juan                                                                                                                                                                                       Sánchez De Hinojosa Guerra                         </a:t>
          </a:r>
          <a:endParaRPr lang="es-CO" sz="2000" dirty="0"/>
        </a:p>
      </dgm:t>
    </dgm:pt>
    <dgm:pt modelId="{D3D2AC93-0C44-40F4-A71C-452BBF6293C0}" type="parTrans" cxnId="{A91D6D1A-BFEC-4F83-A707-E324346A6E79}">
      <dgm:prSet/>
      <dgm:spPr/>
      <dgm:t>
        <a:bodyPr/>
        <a:lstStyle/>
        <a:p>
          <a:endParaRPr lang="es-CO"/>
        </a:p>
      </dgm:t>
    </dgm:pt>
    <dgm:pt modelId="{A5FC7D51-CE44-477D-A9B4-1EEBA1413B6C}" type="sibTrans" cxnId="{A91D6D1A-BFEC-4F83-A707-E324346A6E79}">
      <dgm:prSet/>
      <dgm:spPr/>
      <dgm:t>
        <a:bodyPr/>
        <a:lstStyle/>
        <a:p>
          <a:endParaRPr lang="es-CO"/>
        </a:p>
      </dgm:t>
    </dgm:pt>
    <dgm:pt modelId="{807510D7-03E3-4485-AA5F-D96F48A22D8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baseline="0" dirty="0" smtClean="0"/>
            <a:t>Juan                                                         Sánchez De La Hinojosa Nieto </a:t>
          </a:r>
          <a:endParaRPr lang="es-CO" sz="1800" baseline="0" dirty="0"/>
        </a:p>
      </dgm:t>
    </dgm:pt>
    <dgm:pt modelId="{98337006-82E0-4AF4-B98F-421F59FA9F3C}" type="parTrans" cxnId="{3ED81DB3-5CA6-448B-B328-D294DADE7BAD}">
      <dgm:prSet/>
      <dgm:spPr/>
      <dgm:t>
        <a:bodyPr/>
        <a:lstStyle/>
        <a:p>
          <a:endParaRPr lang="es-CO"/>
        </a:p>
      </dgm:t>
    </dgm:pt>
    <dgm:pt modelId="{D150D15C-0FEC-4EAA-AD92-82CAD8142DA8}" type="sibTrans" cxnId="{3ED81DB3-5CA6-448B-B328-D294DADE7BAD}">
      <dgm:prSet/>
      <dgm:spPr/>
      <dgm:t>
        <a:bodyPr/>
        <a:lstStyle/>
        <a:p>
          <a:endParaRPr lang="es-CO"/>
        </a:p>
      </dgm:t>
    </dgm:pt>
    <dgm:pt modelId="{8FB66204-E51C-4CD8-865F-B82776D0537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baseline="0" dirty="0" smtClean="0"/>
            <a:t>Isabel  Peláez De La Cámara</a:t>
          </a:r>
          <a:endParaRPr lang="es-CO" sz="1800" baseline="0" dirty="0"/>
        </a:p>
      </dgm:t>
    </dgm:pt>
    <dgm:pt modelId="{8FC3EB04-99BB-4930-B477-69A962573B39}" type="parTrans" cxnId="{1122B9DE-5A98-48B2-B61B-50AFE92A5B06}">
      <dgm:prSet/>
      <dgm:spPr/>
      <dgm:t>
        <a:bodyPr/>
        <a:lstStyle/>
        <a:p>
          <a:endParaRPr lang="es-CO"/>
        </a:p>
      </dgm:t>
    </dgm:pt>
    <dgm:pt modelId="{D7A20F7F-57F9-4CFE-BC52-A442A7941841}" type="sibTrans" cxnId="{1122B9DE-5A98-48B2-B61B-50AFE92A5B06}">
      <dgm:prSet/>
      <dgm:spPr/>
      <dgm:t>
        <a:bodyPr/>
        <a:lstStyle/>
        <a:p>
          <a:endParaRPr lang="es-CO"/>
        </a:p>
      </dgm:t>
    </dgm:pt>
    <dgm:pt modelId="{DF23769A-B1C4-4498-953C-2E06CAD5BC1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Lorenzo                                                              Peláez Hernández                         </a:t>
          </a:r>
          <a:r>
            <a:rPr lang="es-CO" sz="1200" dirty="0" smtClean="0">
              <a:sym typeface="Wingdings" pitchFamily="2" charset="2"/>
            </a:rPr>
            <a:t> D 40</a:t>
          </a:r>
          <a:endParaRPr lang="es-CO" sz="1200" dirty="0"/>
        </a:p>
      </dgm:t>
    </dgm:pt>
    <dgm:pt modelId="{F89F299C-6AA0-4D81-AF7E-F1A8C216027A}" type="parTrans" cxnId="{D2581F68-6359-4186-9B01-CACA5A25650A}">
      <dgm:prSet/>
      <dgm:spPr/>
      <dgm:t>
        <a:bodyPr/>
        <a:lstStyle/>
        <a:p>
          <a:endParaRPr lang="es-CO"/>
        </a:p>
      </dgm:t>
    </dgm:pt>
    <dgm:pt modelId="{AF06A5E0-3432-43D4-A740-8EFC1CA4667E}" type="sibTrans" cxnId="{D2581F68-6359-4186-9B01-CACA5A25650A}">
      <dgm:prSet/>
      <dgm:spPr/>
      <dgm:t>
        <a:bodyPr/>
        <a:lstStyle/>
        <a:p>
          <a:endParaRPr lang="es-CO"/>
        </a:p>
      </dgm:t>
    </dgm:pt>
    <dgm:pt modelId="{BA636548-6868-4AF1-ADD6-DE57838DEBF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Ana                                                 Ruiz De La Cámara Carvajal                               </a:t>
          </a:r>
          <a:r>
            <a:rPr lang="es-CO" sz="1200" dirty="0" smtClean="0">
              <a:sym typeface="Wingdings" pitchFamily="2" charset="2"/>
            </a:rPr>
            <a:t> D 41</a:t>
          </a:r>
          <a:endParaRPr lang="es-CO" sz="1200" dirty="0"/>
        </a:p>
      </dgm:t>
    </dgm:pt>
    <dgm:pt modelId="{46C34B87-9F88-49F8-84D8-F727A1876508}" type="parTrans" cxnId="{536FE47F-3174-4501-9814-76C0A922ABB9}">
      <dgm:prSet/>
      <dgm:spPr/>
      <dgm:t>
        <a:bodyPr/>
        <a:lstStyle/>
        <a:p>
          <a:endParaRPr lang="es-CO"/>
        </a:p>
      </dgm:t>
    </dgm:pt>
    <dgm:pt modelId="{3962033E-A69A-4155-AF3A-4B1CA2786074}" type="sibTrans" cxnId="{536FE47F-3174-4501-9814-76C0A922ABB9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807FE86-1840-4400-BC54-BE17327678C8}" type="pres">
      <dgm:prSet presAssocID="{AF999A27-108E-4159-BE80-8CFEE3D74D80}" presName="vertOne" presStyleCnt="0"/>
      <dgm:spPr/>
    </dgm:pt>
    <dgm:pt modelId="{F46FF331-AC3C-42A4-B302-D4F267FD3C46}" type="pres">
      <dgm:prSet presAssocID="{AF999A27-108E-4159-BE80-8CFEE3D74D80}" presName="txOne" presStyleLbl="node0" presStyleIdx="0" presStyleCnt="1" custLinFactNeighborX="-385" custLinFactNeighborY="-2748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17D8D73-65CB-46D3-8AE6-46E1D615D2D8}" type="pres">
      <dgm:prSet presAssocID="{AF999A27-108E-4159-BE80-8CFEE3D74D80}" presName="parTransOne" presStyleCnt="0"/>
      <dgm:spPr/>
    </dgm:pt>
    <dgm:pt modelId="{27B3484B-E079-4A62-BE67-18BCBB3F094A}" type="pres">
      <dgm:prSet presAssocID="{AF999A27-108E-4159-BE80-8CFEE3D74D80}" presName="horzOne" presStyleCnt="0"/>
      <dgm:spPr/>
    </dgm:pt>
    <dgm:pt modelId="{CFF5EE0E-ED68-4E2F-96A2-A347BEC04F73}" type="pres">
      <dgm:prSet presAssocID="{E0DC655E-66E8-4443-AE28-8D99D1F2DACA}" presName="vertTwo" presStyleCnt="0"/>
      <dgm:spPr/>
    </dgm:pt>
    <dgm:pt modelId="{69598B2A-2D58-48D5-AED7-ED3D75872D6C}" type="pres">
      <dgm:prSet presAssocID="{E0DC655E-66E8-4443-AE28-8D99D1F2DACA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34E4507-3A02-4A4D-A738-3288ED4C1572}" type="pres">
      <dgm:prSet presAssocID="{E0DC655E-66E8-4443-AE28-8D99D1F2DACA}" presName="parTransTwo" presStyleCnt="0"/>
      <dgm:spPr/>
    </dgm:pt>
    <dgm:pt modelId="{20926130-21FF-4A27-9610-15AD333A9609}" type="pres">
      <dgm:prSet presAssocID="{E0DC655E-66E8-4443-AE28-8D99D1F2DACA}" presName="horzTwo" presStyleCnt="0"/>
      <dgm:spPr/>
    </dgm:pt>
    <dgm:pt modelId="{114B5740-CEFB-4B1C-8A3D-A14941008578}" type="pres">
      <dgm:prSet presAssocID="{A5A0439B-9DF9-44BE-9726-CB54ED9BCAA6}" presName="vertThree" presStyleCnt="0"/>
      <dgm:spPr/>
    </dgm:pt>
    <dgm:pt modelId="{F53785FE-8F77-411A-A643-FF3C7BE6288B}" type="pres">
      <dgm:prSet presAssocID="{A5A0439B-9DF9-44BE-9726-CB54ED9BCAA6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C4CBADF-F8C9-444C-ADE7-532071717C02}" type="pres">
      <dgm:prSet presAssocID="{A5A0439B-9DF9-44BE-9726-CB54ED9BCAA6}" presName="parTransThree" presStyleCnt="0"/>
      <dgm:spPr/>
    </dgm:pt>
    <dgm:pt modelId="{2ED85E9A-BFD0-4A59-9FC8-C95AE71E6BD3}" type="pres">
      <dgm:prSet presAssocID="{A5A0439B-9DF9-44BE-9726-CB54ED9BCAA6}" presName="horzThree" presStyleCnt="0"/>
      <dgm:spPr/>
    </dgm:pt>
    <dgm:pt modelId="{F3F320FE-2A44-496A-BC2D-402D755D5B38}" type="pres">
      <dgm:prSet presAssocID="{807510D7-03E3-4485-AA5F-D96F48A22D85}" presName="vertFour" presStyleCnt="0">
        <dgm:presLayoutVars>
          <dgm:chPref val="3"/>
        </dgm:presLayoutVars>
      </dgm:prSet>
      <dgm:spPr/>
    </dgm:pt>
    <dgm:pt modelId="{9D81E926-361C-4EFC-AE1B-9672ADDDDFEF}" type="pres">
      <dgm:prSet presAssocID="{807510D7-03E3-4485-AA5F-D96F48A22D85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AAFBF3A-9BE3-4D29-9995-CE1D9AC352D6}" type="pres">
      <dgm:prSet presAssocID="{807510D7-03E3-4485-AA5F-D96F48A22D85}" presName="horzFour" presStyleCnt="0"/>
      <dgm:spPr/>
    </dgm:pt>
    <dgm:pt modelId="{D5893246-60D0-4C7A-9430-5EA7E4723C9A}" type="pres">
      <dgm:prSet presAssocID="{D150D15C-0FEC-4EAA-AD92-82CAD8142DA8}" presName="sibSpaceFour" presStyleCnt="0"/>
      <dgm:spPr/>
    </dgm:pt>
    <dgm:pt modelId="{F699770D-CB24-4F87-98F8-F067FAA726B6}" type="pres">
      <dgm:prSet presAssocID="{8FB66204-E51C-4CD8-865F-B82776D0537F}" presName="vertFour" presStyleCnt="0">
        <dgm:presLayoutVars>
          <dgm:chPref val="3"/>
        </dgm:presLayoutVars>
      </dgm:prSet>
      <dgm:spPr/>
    </dgm:pt>
    <dgm:pt modelId="{D868CF27-596A-4A83-B8A3-A27951C2D97E}" type="pres">
      <dgm:prSet presAssocID="{8FB66204-E51C-4CD8-865F-B82776D0537F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42B3EB5-28A6-4315-B0B2-ABE150BC9985}" type="pres">
      <dgm:prSet presAssocID="{8FB66204-E51C-4CD8-865F-B82776D0537F}" presName="parTransFour" presStyleCnt="0"/>
      <dgm:spPr/>
    </dgm:pt>
    <dgm:pt modelId="{30689A0B-27C6-47BA-BE49-E21306954BF4}" type="pres">
      <dgm:prSet presAssocID="{8FB66204-E51C-4CD8-865F-B82776D0537F}" presName="horzFour" presStyleCnt="0"/>
      <dgm:spPr/>
    </dgm:pt>
    <dgm:pt modelId="{8840AC92-970C-41F6-90D0-35DE5B1ADD31}" type="pres">
      <dgm:prSet presAssocID="{DF23769A-B1C4-4498-953C-2E06CAD5BC11}" presName="vertFour" presStyleCnt="0">
        <dgm:presLayoutVars>
          <dgm:chPref val="3"/>
        </dgm:presLayoutVars>
      </dgm:prSet>
      <dgm:spPr/>
    </dgm:pt>
    <dgm:pt modelId="{E59BC5B0-106A-427A-A9AF-F314837AA697}" type="pres">
      <dgm:prSet presAssocID="{DF23769A-B1C4-4498-953C-2E06CAD5BC11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2E0CD8D-725B-4C23-9A5A-F599BEC4B56F}" type="pres">
      <dgm:prSet presAssocID="{DF23769A-B1C4-4498-953C-2E06CAD5BC11}" presName="horzFour" presStyleCnt="0"/>
      <dgm:spPr/>
    </dgm:pt>
    <dgm:pt modelId="{D32439E3-CE2F-4D48-ACAF-9BFE89B3734B}" type="pres">
      <dgm:prSet presAssocID="{AF06A5E0-3432-43D4-A740-8EFC1CA4667E}" presName="sibSpaceFour" presStyleCnt="0"/>
      <dgm:spPr/>
    </dgm:pt>
    <dgm:pt modelId="{5C10AA02-7A47-4FFD-83C0-78102A51D3C6}" type="pres">
      <dgm:prSet presAssocID="{BA636548-6868-4AF1-ADD6-DE57838DEBF2}" presName="vertFour" presStyleCnt="0">
        <dgm:presLayoutVars>
          <dgm:chPref val="3"/>
        </dgm:presLayoutVars>
      </dgm:prSet>
      <dgm:spPr/>
    </dgm:pt>
    <dgm:pt modelId="{7AF30B95-0710-4C1D-B6DF-C7F4C14AACBA}" type="pres">
      <dgm:prSet presAssocID="{BA636548-6868-4AF1-ADD6-DE57838DEBF2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610F4DF-B4BE-42F1-9BB8-8A68F21BF5E8}" type="pres">
      <dgm:prSet presAssocID="{BA636548-6868-4AF1-ADD6-DE57838DEBF2}" presName="horzFour" presStyleCnt="0"/>
      <dgm:spPr/>
    </dgm:pt>
  </dgm:ptLst>
  <dgm:cxnLst>
    <dgm:cxn modelId="{F6AA6451-9885-4EB8-8798-875EBF84A807}" type="presOf" srcId="{10ED40AF-DFB1-4943-B6DB-2A904FAA918A}" destId="{E75BF49A-0BBD-418B-A465-D5C73CDDC862}" srcOrd="0" destOrd="0" presId="urn:microsoft.com/office/officeart/2005/8/layout/hierarchy4"/>
    <dgm:cxn modelId="{1122B9DE-5A98-48B2-B61B-50AFE92A5B06}" srcId="{A5A0439B-9DF9-44BE-9726-CB54ED9BCAA6}" destId="{8FB66204-E51C-4CD8-865F-B82776D0537F}" srcOrd="1" destOrd="0" parTransId="{8FC3EB04-99BB-4930-B477-69A962573B39}" sibTransId="{D7A20F7F-57F9-4CFE-BC52-A442A7941841}"/>
    <dgm:cxn modelId="{85D98E36-C4F1-4E66-8816-7836C88574CC}" type="presOf" srcId="{E0DC655E-66E8-4443-AE28-8D99D1F2DACA}" destId="{69598B2A-2D58-48D5-AED7-ED3D75872D6C}" srcOrd="0" destOrd="0" presId="urn:microsoft.com/office/officeart/2005/8/layout/hierarchy4"/>
    <dgm:cxn modelId="{34EB5C8C-9183-499F-9B4D-308EEADAE59A}" type="presOf" srcId="{8FB66204-E51C-4CD8-865F-B82776D0537F}" destId="{D868CF27-596A-4A83-B8A3-A27951C2D97E}" srcOrd="0" destOrd="0" presId="urn:microsoft.com/office/officeart/2005/8/layout/hierarchy4"/>
    <dgm:cxn modelId="{E2DC8629-FA28-4123-929B-32212C0AB4B2}" srcId="{10ED40AF-DFB1-4943-B6DB-2A904FAA918A}" destId="{AF999A27-108E-4159-BE80-8CFEE3D74D80}" srcOrd="0" destOrd="0" parTransId="{403C1AF7-EC1D-492E-9385-71579D4BF363}" sibTransId="{3FFE8D81-D257-45FC-84AC-2F417A7CC8E0}"/>
    <dgm:cxn modelId="{3ED81DB3-5CA6-448B-B328-D294DADE7BAD}" srcId="{A5A0439B-9DF9-44BE-9726-CB54ED9BCAA6}" destId="{807510D7-03E3-4485-AA5F-D96F48A22D85}" srcOrd="0" destOrd="0" parTransId="{98337006-82E0-4AF4-B98F-421F59FA9F3C}" sibTransId="{D150D15C-0FEC-4EAA-AD92-82CAD8142DA8}"/>
    <dgm:cxn modelId="{D4559956-21F3-4AC2-A50F-50DD525A69C8}" type="presOf" srcId="{AF999A27-108E-4159-BE80-8CFEE3D74D80}" destId="{F46FF331-AC3C-42A4-B302-D4F267FD3C46}" srcOrd="0" destOrd="0" presId="urn:microsoft.com/office/officeart/2005/8/layout/hierarchy4"/>
    <dgm:cxn modelId="{92A0F4EC-8AD5-45DB-899C-861C0D6820DE}" type="presOf" srcId="{BA636548-6868-4AF1-ADD6-DE57838DEBF2}" destId="{7AF30B95-0710-4C1D-B6DF-C7F4C14AACBA}" srcOrd="0" destOrd="0" presId="urn:microsoft.com/office/officeart/2005/8/layout/hierarchy4"/>
    <dgm:cxn modelId="{8B91B4EB-7D10-47C1-9B91-5BBC9F412F79}" type="presOf" srcId="{807510D7-03E3-4485-AA5F-D96F48A22D85}" destId="{9D81E926-361C-4EFC-AE1B-9672ADDDDFEF}" srcOrd="0" destOrd="0" presId="urn:microsoft.com/office/officeart/2005/8/layout/hierarchy4"/>
    <dgm:cxn modelId="{EF6D3EDD-F2BF-4A93-805F-4BE7DD26E6BD}" type="presOf" srcId="{A5A0439B-9DF9-44BE-9726-CB54ED9BCAA6}" destId="{F53785FE-8F77-411A-A643-FF3C7BE6288B}" srcOrd="0" destOrd="0" presId="urn:microsoft.com/office/officeart/2005/8/layout/hierarchy4"/>
    <dgm:cxn modelId="{D2581F68-6359-4186-9B01-CACA5A25650A}" srcId="{8FB66204-E51C-4CD8-865F-B82776D0537F}" destId="{DF23769A-B1C4-4498-953C-2E06CAD5BC11}" srcOrd="0" destOrd="0" parTransId="{F89F299C-6AA0-4D81-AF7E-F1A8C216027A}" sibTransId="{AF06A5E0-3432-43D4-A740-8EFC1CA4667E}"/>
    <dgm:cxn modelId="{F2C9849C-C4D7-41F0-927A-4811463D50BB}" srcId="{AF999A27-108E-4159-BE80-8CFEE3D74D80}" destId="{E0DC655E-66E8-4443-AE28-8D99D1F2DACA}" srcOrd="0" destOrd="0" parTransId="{D0EADE4D-67A6-4DC4-A164-94CD0B19A387}" sibTransId="{7DA61904-AC94-436B-8190-5BBFB0B7D86A}"/>
    <dgm:cxn modelId="{98EDE754-B74B-41CD-936A-22B4D0B97D8E}" type="presOf" srcId="{DF23769A-B1C4-4498-953C-2E06CAD5BC11}" destId="{E59BC5B0-106A-427A-A9AF-F314837AA697}" srcOrd="0" destOrd="0" presId="urn:microsoft.com/office/officeart/2005/8/layout/hierarchy4"/>
    <dgm:cxn modelId="{536FE47F-3174-4501-9814-76C0A922ABB9}" srcId="{8FB66204-E51C-4CD8-865F-B82776D0537F}" destId="{BA636548-6868-4AF1-ADD6-DE57838DEBF2}" srcOrd="1" destOrd="0" parTransId="{46C34B87-9F88-49F8-84D8-F727A1876508}" sibTransId="{3962033E-A69A-4155-AF3A-4B1CA2786074}"/>
    <dgm:cxn modelId="{A91D6D1A-BFEC-4F83-A707-E324346A6E79}" srcId="{E0DC655E-66E8-4443-AE28-8D99D1F2DACA}" destId="{A5A0439B-9DF9-44BE-9726-CB54ED9BCAA6}" srcOrd="0" destOrd="0" parTransId="{D3D2AC93-0C44-40F4-A71C-452BBF6293C0}" sibTransId="{A5FC7D51-CE44-477D-A9B4-1EEBA1413B6C}"/>
    <dgm:cxn modelId="{15C60B52-D730-4475-85D6-22788CF1A32D}" type="presParOf" srcId="{E75BF49A-0BBD-418B-A465-D5C73CDDC862}" destId="{E807FE86-1840-4400-BC54-BE17327678C8}" srcOrd="0" destOrd="0" presId="urn:microsoft.com/office/officeart/2005/8/layout/hierarchy4"/>
    <dgm:cxn modelId="{4F17A384-7EDD-425E-915B-A1B86D49BA38}" type="presParOf" srcId="{E807FE86-1840-4400-BC54-BE17327678C8}" destId="{F46FF331-AC3C-42A4-B302-D4F267FD3C46}" srcOrd="0" destOrd="0" presId="urn:microsoft.com/office/officeart/2005/8/layout/hierarchy4"/>
    <dgm:cxn modelId="{20D964AA-F073-4EC6-981D-ABB9CFAE4F96}" type="presParOf" srcId="{E807FE86-1840-4400-BC54-BE17327678C8}" destId="{717D8D73-65CB-46D3-8AE6-46E1D615D2D8}" srcOrd="1" destOrd="0" presId="urn:microsoft.com/office/officeart/2005/8/layout/hierarchy4"/>
    <dgm:cxn modelId="{D5BC36D7-4CD0-4C7A-BCAB-D327B91AD4F1}" type="presParOf" srcId="{E807FE86-1840-4400-BC54-BE17327678C8}" destId="{27B3484B-E079-4A62-BE67-18BCBB3F094A}" srcOrd="2" destOrd="0" presId="urn:microsoft.com/office/officeart/2005/8/layout/hierarchy4"/>
    <dgm:cxn modelId="{DFE95BE2-C65B-4624-AD3E-59C840982932}" type="presParOf" srcId="{27B3484B-E079-4A62-BE67-18BCBB3F094A}" destId="{CFF5EE0E-ED68-4E2F-96A2-A347BEC04F73}" srcOrd="0" destOrd="0" presId="urn:microsoft.com/office/officeart/2005/8/layout/hierarchy4"/>
    <dgm:cxn modelId="{6A7349A8-53C1-4703-B3EB-BA3FC41C3DC2}" type="presParOf" srcId="{CFF5EE0E-ED68-4E2F-96A2-A347BEC04F73}" destId="{69598B2A-2D58-48D5-AED7-ED3D75872D6C}" srcOrd="0" destOrd="0" presId="urn:microsoft.com/office/officeart/2005/8/layout/hierarchy4"/>
    <dgm:cxn modelId="{3C4DBB80-F094-42FB-ADF0-803E10E78689}" type="presParOf" srcId="{CFF5EE0E-ED68-4E2F-96A2-A347BEC04F73}" destId="{D34E4507-3A02-4A4D-A738-3288ED4C1572}" srcOrd="1" destOrd="0" presId="urn:microsoft.com/office/officeart/2005/8/layout/hierarchy4"/>
    <dgm:cxn modelId="{9BB2011E-4527-4E40-8B79-5AB88050A152}" type="presParOf" srcId="{CFF5EE0E-ED68-4E2F-96A2-A347BEC04F73}" destId="{20926130-21FF-4A27-9610-15AD333A9609}" srcOrd="2" destOrd="0" presId="urn:microsoft.com/office/officeart/2005/8/layout/hierarchy4"/>
    <dgm:cxn modelId="{C6246998-EEE7-4B5D-BE61-E3CEF9B92333}" type="presParOf" srcId="{20926130-21FF-4A27-9610-15AD333A9609}" destId="{114B5740-CEFB-4B1C-8A3D-A14941008578}" srcOrd="0" destOrd="0" presId="urn:microsoft.com/office/officeart/2005/8/layout/hierarchy4"/>
    <dgm:cxn modelId="{90F21AD1-EE28-436C-8994-733350BEE8C3}" type="presParOf" srcId="{114B5740-CEFB-4B1C-8A3D-A14941008578}" destId="{F53785FE-8F77-411A-A643-FF3C7BE6288B}" srcOrd="0" destOrd="0" presId="urn:microsoft.com/office/officeart/2005/8/layout/hierarchy4"/>
    <dgm:cxn modelId="{7A7BCC99-AD4A-4E48-94FE-998D60D8D8BC}" type="presParOf" srcId="{114B5740-CEFB-4B1C-8A3D-A14941008578}" destId="{BC4CBADF-F8C9-444C-ADE7-532071717C02}" srcOrd="1" destOrd="0" presId="urn:microsoft.com/office/officeart/2005/8/layout/hierarchy4"/>
    <dgm:cxn modelId="{623BA667-125F-4700-AD2C-D7FB147B3B00}" type="presParOf" srcId="{114B5740-CEFB-4B1C-8A3D-A14941008578}" destId="{2ED85E9A-BFD0-4A59-9FC8-C95AE71E6BD3}" srcOrd="2" destOrd="0" presId="urn:microsoft.com/office/officeart/2005/8/layout/hierarchy4"/>
    <dgm:cxn modelId="{05446842-68AE-4E8C-892D-ADD1D668DD22}" type="presParOf" srcId="{2ED85E9A-BFD0-4A59-9FC8-C95AE71E6BD3}" destId="{F3F320FE-2A44-496A-BC2D-402D755D5B38}" srcOrd="0" destOrd="0" presId="urn:microsoft.com/office/officeart/2005/8/layout/hierarchy4"/>
    <dgm:cxn modelId="{5AC12BFB-ADC3-4D65-8BD3-90FD90B92D29}" type="presParOf" srcId="{F3F320FE-2A44-496A-BC2D-402D755D5B38}" destId="{9D81E926-361C-4EFC-AE1B-9672ADDDDFEF}" srcOrd="0" destOrd="0" presId="urn:microsoft.com/office/officeart/2005/8/layout/hierarchy4"/>
    <dgm:cxn modelId="{E81BFA14-6405-4742-8DC6-C6DE35BF9806}" type="presParOf" srcId="{F3F320FE-2A44-496A-BC2D-402D755D5B38}" destId="{5AAFBF3A-9BE3-4D29-9995-CE1D9AC352D6}" srcOrd="1" destOrd="0" presId="urn:microsoft.com/office/officeart/2005/8/layout/hierarchy4"/>
    <dgm:cxn modelId="{5676B584-8A35-49F6-99D2-7553F9F5932C}" type="presParOf" srcId="{2ED85E9A-BFD0-4A59-9FC8-C95AE71E6BD3}" destId="{D5893246-60D0-4C7A-9430-5EA7E4723C9A}" srcOrd="1" destOrd="0" presId="urn:microsoft.com/office/officeart/2005/8/layout/hierarchy4"/>
    <dgm:cxn modelId="{B7E4A617-3A0D-4B02-A015-8BAFA9EA6482}" type="presParOf" srcId="{2ED85E9A-BFD0-4A59-9FC8-C95AE71E6BD3}" destId="{F699770D-CB24-4F87-98F8-F067FAA726B6}" srcOrd="2" destOrd="0" presId="urn:microsoft.com/office/officeart/2005/8/layout/hierarchy4"/>
    <dgm:cxn modelId="{A66595FB-FCA3-4DAD-8737-1F9CA92AA5B3}" type="presParOf" srcId="{F699770D-CB24-4F87-98F8-F067FAA726B6}" destId="{D868CF27-596A-4A83-B8A3-A27951C2D97E}" srcOrd="0" destOrd="0" presId="urn:microsoft.com/office/officeart/2005/8/layout/hierarchy4"/>
    <dgm:cxn modelId="{88DF6150-8E0A-40C6-8E05-593BA5E9E567}" type="presParOf" srcId="{F699770D-CB24-4F87-98F8-F067FAA726B6}" destId="{F42B3EB5-28A6-4315-B0B2-ABE150BC9985}" srcOrd="1" destOrd="0" presId="urn:microsoft.com/office/officeart/2005/8/layout/hierarchy4"/>
    <dgm:cxn modelId="{C268520A-8033-425E-A8D6-932550E6901F}" type="presParOf" srcId="{F699770D-CB24-4F87-98F8-F067FAA726B6}" destId="{30689A0B-27C6-47BA-BE49-E21306954BF4}" srcOrd="2" destOrd="0" presId="urn:microsoft.com/office/officeart/2005/8/layout/hierarchy4"/>
    <dgm:cxn modelId="{06C909C1-E462-4785-A708-6FD2B1129037}" type="presParOf" srcId="{30689A0B-27C6-47BA-BE49-E21306954BF4}" destId="{8840AC92-970C-41F6-90D0-35DE5B1ADD31}" srcOrd="0" destOrd="0" presId="urn:microsoft.com/office/officeart/2005/8/layout/hierarchy4"/>
    <dgm:cxn modelId="{C985DE8E-80BE-4815-BB6F-FC266885186F}" type="presParOf" srcId="{8840AC92-970C-41F6-90D0-35DE5B1ADD31}" destId="{E59BC5B0-106A-427A-A9AF-F314837AA697}" srcOrd="0" destOrd="0" presId="urn:microsoft.com/office/officeart/2005/8/layout/hierarchy4"/>
    <dgm:cxn modelId="{F3AFE6CD-FAA9-4DAE-8D17-6FF74485C2A4}" type="presParOf" srcId="{8840AC92-970C-41F6-90D0-35DE5B1ADD31}" destId="{92E0CD8D-725B-4C23-9A5A-F599BEC4B56F}" srcOrd="1" destOrd="0" presId="urn:microsoft.com/office/officeart/2005/8/layout/hierarchy4"/>
    <dgm:cxn modelId="{4059A714-CC35-41D5-A199-C456BA25B0F0}" type="presParOf" srcId="{30689A0B-27C6-47BA-BE49-E21306954BF4}" destId="{D32439E3-CE2F-4D48-ACAF-9BFE89B3734B}" srcOrd="1" destOrd="0" presId="urn:microsoft.com/office/officeart/2005/8/layout/hierarchy4"/>
    <dgm:cxn modelId="{F27ED8B9-4302-4A25-A0E3-85092188E4D9}" type="presParOf" srcId="{30689A0B-27C6-47BA-BE49-E21306954BF4}" destId="{5C10AA02-7A47-4FFD-83C0-78102A51D3C6}" srcOrd="2" destOrd="0" presId="urn:microsoft.com/office/officeart/2005/8/layout/hierarchy4"/>
    <dgm:cxn modelId="{074B63D4-EC84-48A1-9A27-8D5C4676D457}" type="presParOf" srcId="{5C10AA02-7A47-4FFD-83C0-78102A51D3C6}" destId="{7AF30B95-0710-4C1D-B6DF-C7F4C14AACBA}" srcOrd="0" destOrd="0" presId="urn:microsoft.com/office/officeart/2005/8/layout/hierarchy4"/>
    <dgm:cxn modelId="{D5A9222F-3D07-4E8B-A9FF-0D4AE3083989}" type="presParOf" srcId="{5C10AA02-7A47-4FFD-83C0-78102A51D3C6}" destId="{B610F4DF-B4BE-42F1-9BB8-8A68F21BF5E8}" srcOrd="1" destOrd="0" presId="urn:microsoft.com/office/officeart/2005/8/layout/hierarchy4"/>
  </dgm:cxnLst>
  <dgm:bg/>
  <dgm:whole/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86CAC57-BC04-4F37-AAC1-A8D41FFBFAA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baseline="0" dirty="0" smtClean="0"/>
            <a:t>Lorenzo Peláez Hernández</a:t>
          </a:r>
          <a:endParaRPr lang="es-CO" sz="2400" i="1" baseline="0" dirty="0"/>
        </a:p>
      </dgm:t>
    </dgm:pt>
    <dgm:pt modelId="{309F67F4-F09C-4170-840B-250CB612629D}" type="parTrans" cxnId="{C4A2A338-14A3-4867-AF4B-32E00D9D2A9E}">
      <dgm:prSet/>
      <dgm:spPr/>
      <dgm:t>
        <a:bodyPr/>
        <a:lstStyle/>
        <a:p>
          <a:endParaRPr lang="es-CO"/>
        </a:p>
      </dgm:t>
    </dgm:pt>
    <dgm:pt modelId="{60BBAC6B-1183-4459-8E5F-4FA1ED64380F}" type="sibTrans" cxnId="{C4A2A338-14A3-4867-AF4B-32E00D9D2A9E}">
      <dgm:prSet/>
      <dgm:spPr/>
      <dgm:t>
        <a:bodyPr/>
        <a:lstStyle/>
        <a:p>
          <a:endParaRPr lang="es-CO"/>
        </a:p>
      </dgm:t>
    </dgm:pt>
    <dgm:pt modelId="{5D495DAA-A2D4-4297-BBDD-6141A5A9CF0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Juan Peláez </a:t>
          </a:r>
          <a:r>
            <a:rPr lang="es-CO" sz="2000" dirty="0" err="1" smtClean="0"/>
            <a:t>Abeu</a:t>
          </a:r>
          <a:endParaRPr lang="es-CO" sz="2000" dirty="0"/>
        </a:p>
      </dgm:t>
    </dgm:pt>
    <dgm:pt modelId="{BB8CF656-C445-4C38-B8BA-0AB231635977}" type="parTrans" cxnId="{921B3357-2923-4033-893B-B37DBA031B9E}">
      <dgm:prSet/>
      <dgm:spPr/>
      <dgm:t>
        <a:bodyPr/>
        <a:lstStyle/>
        <a:p>
          <a:endParaRPr lang="es-CO"/>
        </a:p>
      </dgm:t>
    </dgm:pt>
    <dgm:pt modelId="{D523EA98-1BFF-495F-83EC-310E99D32259}" type="sibTrans" cxnId="{921B3357-2923-4033-893B-B37DBA031B9E}">
      <dgm:prSet/>
      <dgm:spPr/>
      <dgm:t>
        <a:bodyPr/>
        <a:lstStyle/>
        <a:p>
          <a:endParaRPr lang="es-CO"/>
        </a:p>
      </dgm:t>
    </dgm:pt>
    <dgm:pt modelId="{3253D48D-9D16-4B5F-BAC9-6102C9133C4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baseline="0" dirty="0" smtClean="0"/>
            <a:t>María Hernández De La Vera Juncos</a:t>
          </a:r>
          <a:endParaRPr lang="es-CO" sz="2000" baseline="0" dirty="0"/>
        </a:p>
      </dgm:t>
    </dgm:pt>
    <dgm:pt modelId="{24ED88BE-49B6-4FAD-A775-68E69709295A}" type="sibTrans" cxnId="{1CC4AD65-2B21-4245-B77D-85E2EB946566}">
      <dgm:prSet/>
      <dgm:spPr/>
      <dgm:t>
        <a:bodyPr/>
        <a:lstStyle/>
        <a:p>
          <a:endParaRPr lang="es-CO"/>
        </a:p>
      </dgm:t>
    </dgm:pt>
    <dgm:pt modelId="{8900CA67-CDD7-408C-BD7A-2D22EA120E9F}" type="parTrans" cxnId="{1CC4AD65-2B21-4245-B77D-85E2EB946566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DBF8A7C-14B8-4582-897B-7D30F019BF04}" type="pres">
      <dgm:prSet presAssocID="{A86CAC57-BC04-4F37-AAC1-A8D41FFBFAAD}" presName="vertOne" presStyleCnt="0"/>
      <dgm:spPr/>
    </dgm:pt>
    <dgm:pt modelId="{095BFAB3-989E-47C8-AFCA-D001CAC199B8}" type="pres">
      <dgm:prSet presAssocID="{A86CAC57-BC04-4F37-AAC1-A8D41FFBFAA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0FFA1EB-A3FB-4384-B8F6-3B2E7C4A583F}" type="pres">
      <dgm:prSet presAssocID="{A86CAC57-BC04-4F37-AAC1-A8D41FFBFAAD}" presName="parTransOne" presStyleCnt="0"/>
      <dgm:spPr/>
    </dgm:pt>
    <dgm:pt modelId="{5B11D691-91CA-42A3-B218-07A9B6AB02AA}" type="pres">
      <dgm:prSet presAssocID="{A86CAC57-BC04-4F37-AAC1-A8D41FFBFAAD}" presName="horzOne" presStyleCnt="0"/>
      <dgm:spPr/>
    </dgm:pt>
    <dgm:pt modelId="{9292B7C3-825D-42C3-A420-003489CD87B0}" type="pres">
      <dgm:prSet presAssocID="{5D495DAA-A2D4-4297-BBDD-6141A5A9CF05}" presName="vertTwo" presStyleCnt="0"/>
      <dgm:spPr/>
    </dgm:pt>
    <dgm:pt modelId="{455C2BA8-D8D9-4498-A8E9-737312E840A6}" type="pres">
      <dgm:prSet presAssocID="{5D495DAA-A2D4-4297-BBDD-6141A5A9CF05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A53FDA3-021A-492E-946B-53130AB11125}" type="pres">
      <dgm:prSet presAssocID="{5D495DAA-A2D4-4297-BBDD-6141A5A9CF05}" presName="horzTwo" presStyleCnt="0"/>
      <dgm:spPr/>
    </dgm:pt>
    <dgm:pt modelId="{9384F9F3-376F-4E66-83D2-CA5E45974C00}" type="pres">
      <dgm:prSet presAssocID="{D523EA98-1BFF-495F-83EC-310E99D32259}" presName="sibSpaceTwo" presStyleCnt="0"/>
      <dgm:spPr/>
    </dgm:pt>
    <dgm:pt modelId="{0C111A45-CE03-4519-960A-9A57D65A360F}" type="pres">
      <dgm:prSet presAssocID="{3253D48D-9D16-4B5F-BAC9-6102C9133C4B}" presName="vertTwo" presStyleCnt="0"/>
      <dgm:spPr/>
    </dgm:pt>
    <dgm:pt modelId="{FBF9FA92-0614-48AC-847A-7E704F1519AD}" type="pres">
      <dgm:prSet presAssocID="{3253D48D-9D16-4B5F-BAC9-6102C9133C4B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8046317-1AD8-4776-92B8-99C519C8B251}" type="pres">
      <dgm:prSet presAssocID="{3253D48D-9D16-4B5F-BAC9-6102C9133C4B}" presName="horzTwo" presStyleCnt="0"/>
      <dgm:spPr/>
    </dgm:pt>
  </dgm:ptLst>
  <dgm:cxnLst>
    <dgm:cxn modelId="{599CC909-FE6A-4AFE-B0D1-E5C2CB48A19C}" type="presOf" srcId="{3253D48D-9D16-4B5F-BAC9-6102C9133C4B}" destId="{FBF9FA92-0614-48AC-847A-7E704F1519AD}" srcOrd="0" destOrd="0" presId="urn:microsoft.com/office/officeart/2005/8/layout/hierarchy4"/>
    <dgm:cxn modelId="{C4A2A338-14A3-4867-AF4B-32E00D9D2A9E}" srcId="{10ED40AF-DFB1-4943-B6DB-2A904FAA918A}" destId="{A86CAC57-BC04-4F37-AAC1-A8D41FFBFAAD}" srcOrd="0" destOrd="0" parTransId="{309F67F4-F09C-4170-840B-250CB612629D}" sibTransId="{60BBAC6B-1183-4459-8E5F-4FA1ED64380F}"/>
    <dgm:cxn modelId="{E97458B4-7EFE-4C50-876D-C29A70C3FF3E}" type="presOf" srcId="{A86CAC57-BC04-4F37-AAC1-A8D41FFBFAAD}" destId="{095BFAB3-989E-47C8-AFCA-D001CAC199B8}" srcOrd="0" destOrd="0" presId="urn:microsoft.com/office/officeart/2005/8/layout/hierarchy4"/>
    <dgm:cxn modelId="{921B3357-2923-4033-893B-B37DBA031B9E}" srcId="{A86CAC57-BC04-4F37-AAC1-A8D41FFBFAAD}" destId="{5D495DAA-A2D4-4297-BBDD-6141A5A9CF05}" srcOrd="0" destOrd="0" parTransId="{BB8CF656-C445-4C38-B8BA-0AB231635977}" sibTransId="{D523EA98-1BFF-495F-83EC-310E99D32259}"/>
    <dgm:cxn modelId="{38DF2EAC-3393-4153-9CEB-15697BC43D0C}" type="presOf" srcId="{5D495DAA-A2D4-4297-BBDD-6141A5A9CF05}" destId="{455C2BA8-D8D9-4498-A8E9-737312E840A6}" srcOrd="0" destOrd="0" presId="urn:microsoft.com/office/officeart/2005/8/layout/hierarchy4"/>
    <dgm:cxn modelId="{1CC4AD65-2B21-4245-B77D-85E2EB946566}" srcId="{A86CAC57-BC04-4F37-AAC1-A8D41FFBFAAD}" destId="{3253D48D-9D16-4B5F-BAC9-6102C9133C4B}" srcOrd="1" destOrd="0" parTransId="{8900CA67-CDD7-408C-BD7A-2D22EA120E9F}" sibTransId="{24ED88BE-49B6-4FAD-A775-68E69709295A}"/>
    <dgm:cxn modelId="{703426B7-CA84-4544-A133-B54860D16AEF}" type="presOf" srcId="{10ED40AF-DFB1-4943-B6DB-2A904FAA918A}" destId="{E75BF49A-0BBD-418B-A465-D5C73CDDC862}" srcOrd="0" destOrd="0" presId="urn:microsoft.com/office/officeart/2005/8/layout/hierarchy4"/>
    <dgm:cxn modelId="{E15265DD-455D-4BA5-AC05-DD2637E264F0}" type="presParOf" srcId="{E75BF49A-0BBD-418B-A465-D5C73CDDC862}" destId="{EDBF8A7C-14B8-4582-897B-7D30F019BF04}" srcOrd="0" destOrd="0" presId="urn:microsoft.com/office/officeart/2005/8/layout/hierarchy4"/>
    <dgm:cxn modelId="{687ED82F-F84A-4457-B2D1-234090B0E1AE}" type="presParOf" srcId="{EDBF8A7C-14B8-4582-897B-7D30F019BF04}" destId="{095BFAB3-989E-47C8-AFCA-D001CAC199B8}" srcOrd="0" destOrd="0" presId="urn:microsoft.com/office/officeart/2005/8/layout/hierarchy4"/>
    <dgm:cxn modelId="{90FF48B3-6A9F-4237-9A2E-06C168C4F217}" type="presParOf" srcId="{EDBF8A7C-14B8-4582-897B-7D30F019BF04}" destId="{A0FFA1EB-A3FB-4384-B8F6-3B2E7C4A583F}" srcOrd="1" destOrd="0" presId="urn:microsoft.com/office/officeart/2005/8/layout/hierarchy4"/>
    <dgm:cxn modelId="{7CEECC05-B0F6-4892-9440-02D398F9A512}" type="presParOf" srcId="{EDBF8A7C-14B8-4582-897B-7D30F019BF04}" destId="{5B11D691-91CA-42A3-B218-07A9B6AB02AA}" srcOrd="2" destOrd="0" presId="urn:microsoft.com/office/officeart/2005/8/layout/hierarchy4"/>
    <dgm:cxn modelId="{7485CF0F-0981-436F-9652-F9C678C72796}" type="presParOf" srcId="{5B11D691-91CA-42A3-B218-07A9B6AB02AA}" destId="{9292B7C3-825D-42C3-A420-003489CD87B0}" srcOrd="0" destOrd="0" presId="urn:microsoft.com/office/officeart/2005/8/layout/hierarchy4"/>
    <dgm:cxn modelId="{5566471B-56C5-4E54-B26E-F88FCAB421B3}" type="presParOf" srcId="{9292B7C3-825D-42C3-A420-003489CD87B0}" destId="{455C2BA8-D8D9-4498-A8E9-737312E840A6}" srcOrd="0" destOrd="0" presId="urn:microsoft.com/office/officeart/2005/8/layout/hierarchy4"/>
    <dgm:cxn modelId="{95B2B1CC-A8B3-43BA-AAC2-B49F8B57FA0D}" type="presParOf" srcId="{9292B7C3-825D-42C3-A420-003489CD87B0}" destId="{6A53FDA3-021A-492E-946B-53130AB11125}" srcOrd="1" destOrd="0" presId="urn:microsoft.com/office/officeart/2005/8/layout/hierarchy4"/>
    <dgm:cxn modelId="{A061B9A5-1A1E-4E9D-87BA-4B630F9E9AE2}" type="presParOf" srcId="{5B11D691-91CA-42A3-B218-07A9B6AB02AA}" destId="{9384F9F3-376F-4E66-83D2-CA5E45974C00}" srcOrd="1" destOrd="0" presId="urn:microsoft.com/office/officeart/2005/8/layout/hierarchy4"/>
    <dgm:cxn modelId="{FFAB741C-DAD3-4135-B7AD-771725110B49}" type="presParOf" srcId="{5B11D691-91CA-42A3-B218-07A9B6AB02AA}" destId="{0C111A45-CE03-4519-960A-9A57D65A360F}" srcOrd="2" destOrd="0" presId="urn:microsoft.com/office/officeart/2005/8/layout/hierarchy4"/>
    <dgm:cxn modelId="{2378735C-9049-494B-AE57-9AC5373C03B3}" type="presParOf" srcId="{0C111A45-CE03-4519-960A-9A57D65A360F}" destId="{FBF9FA92-0614-48AC-847A-7E704F1519AD}" srcOrd="0" destOrd="0" presId="urn:microsoft.com/office/officeart/2005/8/layout/hierarchy4"/>
    <dgm:cxn modelId="{17E0F944-4159-408B-8CB8-9863B35C153C}" type="presParOf" srcId="{0C111A45-CE03-4519-960A-9A57D65A360F}" destId="{D8046317-1AD8-4776-92B8-99C519C8B251}" srcOrd="1" destOrd="0" presId="urn:microsoft.com/office/officeart/2005/8/layout/hierarchy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FB66204-E51C-4CD8-865F-B82776D0537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Ana María De Toro Zapata</a:t>
          </a:r>
          <a:endParaRPr lang="es-CO" sz="2400" i="1" dirty="0"/>
        </a:p>
      </dgm:t>
    </dgm:pt>
    <dgm:pt modelId="{D7A20F7F-57F9-4CFE-BC52-A442A7941841}" type="sibTrans" cxnId="{1122B9DE-5A98-48B2-B61B-50AFE92A5B06}">
      <dgm:prSet/>
      <dgm:spPr/>
      <dgm:t>
        <a:bodyPr/>
        <a:lstStyle/>
        <a:p>
          <a:endParaRPr lang="es-CO"/>
        </a:p>
      </dgm:t>
    </dgm:pt>
    <dgm:pt modelId="{8FC3EB04-99BB-4930-B477-69A962573B39}" type="parTrans" cxnId="{1122B9DE-5A98-48B2-B61B-50AFE92A5B06}">
      <dgm:prSet/>
      <dgm:spPr/>
      <dgm:t>
        <a:bodyPr/>
        <a:lstStyle/>
        <a:p>
          <a:endParaRPr lang="es-CO"/>
        </a:p>
      </dgm:t>
    </dgm:pt>
    <dgm:pt modelId="{40BB8068-5CC5-4157-B275-9DB0EB29FA1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baseline="0" dirty="0" smtClean="0"/>
            <a:t>María                                         García De Ordaz Y Figueroa</a:t>
          </a:r>
          <a:endParaRPr lang="es-CO" sz="1800" baseline="0" dirty="0"/>
        </a:p>
      </dgm:t>
    </dgm:pt>
    <dgm:pt modelId="{BB13D963-D6FA-40DE-9A37-EAC42E5870F5}" type="parTrans" cxnId="{480B3F4A-20FF-42F7-A6A7-77976C212A0B}">
      <dgm:prSet/>
      <dgm:spPr/>
      <dgm:t>
        <a:bodyPr/>
        <a:lstStyle/>
        <a:p>
          <a:endParaRPr lang="es-CO"/>
        </a:p>
      </dgm:t>
    </dgm:pt>
    <dgm:pt modelId="{3B344B05-F81A-4C5D-B1D9-065E88C045DF}" type="sibTrans" cxnId="{480B3F4A-20FF-42F7-A6A7-77976C212A0B}">
      <dgm:prSet/>
      <dgm:spPr/>
      <dgm:t>
        <a:bodyPr/>
        <a:lstStyle/>
        <a:p>
          <a:endParaRPr lang="es-CO"/>
        </a:p>
      </dgm:t>
    </dgm:pt>
    <dgm:pt modelId="{F882B1C1-AB9A-45FF-A9AD-1D61A19ADD0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baseline="0" dirty="0" smtClean="0"/>
            <a:t>Juan                         De Toro</a:t>
          </a:r>
          <a:endParaRPr lang="es-CO" sz="1400" baseline="0" dirty="0"/>
        </a:p>
      </dgm:t>
    </dgm:pt>
    <dgm:pt modelId="{C832FA78-17A8-48AF-9708-8348659B8779}" type="parTrans" cxnId="{F3B369D0-C5D5-403F-B128-92DB7CB3FA8E}">
      <dgm:prSet/>
      <dgm:spPr/>
      <dgm:t>
        <a:bodyPr/>
        <a:lstStyle/>
        <a:p>
          <a:endParaRPr lang="es-CO"/>
        </a:p>
      </dgm:t>
    </dgm:pt>
    <dgm:pt modelId="{983C33E3-D669-4680-8A27-190C269F3514}" type="sibTrans" cxnId="{F3B369D0-C5D5-403F-B128-92DB7CB3FA8E}">
      <dgm:prSet/>
      <dgm:spPr/>
      <dgm:t>
        <a:bodyPr/>
        <a:lstStyle/>
        <a:p>
          <a:endParaRPr lang="es-CO"/>
        </a:p>
      </dgm:t>
    </dgm:pt>
    <dgm:pt modelId="{CDD37B65-CBC6-4ED4-A42F-36EE359483F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Catalina   Zapata De Cárdenas Valero</a:t>
          </a:r>
          <a:endParaRPr lang="es-CO" sz="1800" dirty="0"/>
        </a:p>
      </dgm:t>
    </dgm:pt>
    <dgm:pt modelId="{418E2613-DEAC-48E8-B5D3-2A15EF9EBEFF}" type="parTrans" cxnId="{44CDE4AE-28CE-4FFC-8B95-CDDA63E33AD3}">
      <dgm:prSet/>
      <dgm:spPr/>
      <dgm:t>
        <a:bodyPr/>
        <a:lstStyle/>
        <a:p>
          <a:endParaRPr lang="es-CO"/>
        </a:p>
      </dgm:t>
    </dgm:pt>
    <dgm:pt modelId="{BB508E4A-049C-4CBC-A56D-15E326B9712D}" type="sibTrans" cxnId="{44CDE4AE-28CE-4FFC-8B95-CDDA63E33AD3}">
      <dgm:prSet/>
      <dgm:spPr/>
      <dgm:t>
        <a:bodyPr/>
        <a:lstStyle/>
        <a:p>
          <a:endParaRPr lang="es-CO"/>
        </a:p>
      </dgm:t>
    </dgm:pt>
    <dgm:pt modelId="{542EE92F-BF6C-4FFF-B341-CF1CB8AD0303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baseline="0" dirty="0" smtClean="0"/>
            <a:t>Juan                   García De Ordaz  Y Mancill</a:t>
          </a:r>
          <a:r>
            <a:rPr lang="es-CO" sz="1400" dirty="0" smtClean="0"/>
            <a:t>a</a:t>
          </a:r>
          <a:endParaRPr lang="es-CO" sz="1400" dirty="0"/>
        </a:p>
      </dgm:t>
    </dgm:pt>
    <dgm:pt modelId="{2A314943-7FFB-48FC-97FB-4DBBC7F91450}" type="parTrans" cxnId="{BC5458CC-D712-4FC0-BA72-ED1A942984A9}">
      <dgm:prSet/>
      <dgm:spPr/>
      <dgm:t>
        <a:bodyPr/>
        <a:lstStyle/>
        <a:p>
          <a:endParaRPr lang="es-CO"/>
        </a:p>
      </dgm:t>
    </dgm:pt>
    <dgm:pt modelId="{5AB1FD4E-62F7-4081-933A-DA5882FF51BC}" type="sibTrans" cxnId="{BC5458CC-D712-4FC0-BA72-ED1A942984A9}">
      <dgm:prSet/>
      <dgm:spPr/>
      <dgm:t>
        <a:bodyPr/>
        <a:lstStyle/>
        <a:p>
          <a:endParaRPr lang="es-CO"/>
        </a:p>
      </dgm:t>
    </dgm:pt>
    <dgm:pt modelId="{6AF38028-6D51-435E-85A8-018D5826EFE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baseline="0" dirty="0" smtClean="0"/>
            <a:t>Marina Cortés                      De Figueroa</a:t>
          </a:r>
          <a:endParaRPr lang="es-CO" sz="1400" baseline="0" dirty="0"/>
        </a:p>
      </dgm:t>
    </dgm:pt>
    <dgm:pt modelId="{05F7B562-8AF8-4F3F-BA6F-011DD0AD8E64}" type="parTrans" cxnId="{1E3DFBB5-1C4E-4B2F-BEE1-97B14BA6B567}">
      <dgm:prSet/>
      <dgm:spPr/>
      <dgm:t>
        <a:bodyPr/>
        <a:lstStyle/>
        <a:p>
          <a:endParaRPr lang="es-CO"/>
        </a:p>
      </dgm:t>
    </dgm:pt>
    <dgm:pt modelId="{47C9BBCD-178A-42B2-92E3-3611CA3C4DEA}" type="sibTrans" cxnId="{1E3DFBB5-1C4E-4B2F-BEE1-97B14BA6B567}">
      <dgm:prSet/>
      <dgm:spPr/>
      <dgm:t>
        <a:bodyPr/>
        <a:lstStyle/>
        <a:p>
          <a:endParaRPr lang="es-CO"/>
        </a:p>
      </dgm:t>
    </dgm:pt>
    <dgm:pt modelId="{6238EA40-D677-428E-BBEE-201E107EA90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baseline="0" dirty="0" smtClean="0"/>
            <a:t>Luis                    Zapata    De Cárdenas</a:t>
          </a:r>
          <a:endParaRPr lang="es-CO" sz="1400" baseline="0" dirty="0"/>
        </a:p>
      </dgm:t>
    </dgm:pt>
    <dgm:pt modelId="{2F4A6745-DFC9-4E15-9682-A3A81DA81B1D}" type="parTrans" cxnId="{D2F0EE00-7A0D-4146-BCF1-DFB0B4C3B0D1}">
      <dgm:prSet/>
      <dgm:spPr/>
      <dgm:t>
        <a:bodyPr/>
        <a:lstStyle/>
        <a:p>
          <a:endParaRPr lang="es-CO"/>
        </a:p>
      </dgm:t>
    </dgm:pt>
    <dgm:pt modelId="{1851D26B-5110-49A1-A208-3EC9745BE062}" type="sibTrans" cxnId="{D2F0EE00-7A0D-4146-BCF1-DFB0B4C3B0D1}">
      <dgm:prSet/>
      <dgm:spPr/>
      <dgm:t>
        <a:bodyPr/>
        <a:lstStyle/>
        <a:p>
          <a:endParaRPr lang="es-CO"/>
        </a:p>
      </dgm:t>
    </dgm:pt>
    <dgm:pt modelId="{00EB7281-7DE8-42AB-9AD2-2796E6AFE0A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baseline="0" dirty="0" smtClean="0"/>
            <a:t>Mariana Valero De Velasco</a:t>
          </a:r>
          <a:endParaRPr lang="es-CO" sz="1400" baseline="0" dirty="0"/>
        </a:p>
      </dgm:t>
    </dgm:pt>
    <dgm:pt modelId="{63D0F975-CBD5-4736-AD9E-7E0A7A5E1197}" type="parTrans" cxnId="{0F609744-E1EC-4B81-BD6F-977C9EB06A04}">
      <dgm:prSet/>
      <dgm:spPr/>
      <dgm:t>
        <a:bodyPr/>
        <a:lstStyle/>
        <a:p>
          <a:endParaRPr lang="es-CO"/>
        </a:p>
      </dgm:t>
    </dgm:pt>
    <dgm:pt modelId="{D1FA62AE-5258-481C-B3E3-2C58CD871FF1}" type="sibTrans" cxnId="{0F609744-E1EC-4B81-BD6F-977C9EB06A04}">
      <dgm:prSet/>
      <dgm:spPr/>
      <dgm:t>
        <a:bodyPr/>
        <a:lstStyle/>
        <a:p>
          <a:endParaRPr lang="es-CO"/>
        </a:p>
      </dgm:t>
    </dgm:pt>
    <dgm:pt modelId="{9310F502-0E1E-473F-A900-6A7C0BD5A20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baseline="0" dirty="0" smtClean="0"/>
            <a:t>Martín García Valero</a:t>
          </a:r>
          <a:endParaRPr lang="es-CO" sz="1400" baseline="0" dirty="0"/>
        </a:p>
      </dgm:t>
    </dgm:pt>
    <dgm:pt modelId="{563BFA96-D303-4591-8615-FB96B9B5B9F7}" type="parTrans" cxnId="{2FA659B0-6B1A-48B9-B7D0-178BA0549C02}">
      <dgm:prSet/>
      <dgm:spPr/>
      <dgm:t>
        <a:bodyPr/>
        <a:lstStyle/>
        <a:p>
          <a:endParaRPr lang="es-CO"/>
        </a:p>
      </dgm:t>
    </dgm:pt>
    <dgm:pt modelId="{6228CEB6-4A5D-4784-B25E-82D0840B9EC0}" type="sibTrans" cxnId="{2FA659B0-6B1A-48B9-B7D0-178BA0549C02}">
      <dgm:prSet/>
      <dgm:spPr/>
      <dgm:t>
        <a:bodyPr/>
        <a:lstStyle/>
        <a:p>
          <a:endParaRPr lang="es-CO"/>
        </a:p>
      </dgm:t>
    </dgm:pt>
    <dgm:pt modelId="{D336FA6C-A685-4403-BD5A-CFFBA9779E9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dirty="0" smtClean="0"/>
            <a:t>Isabel  Blasco  De Velasco</a:t>
          </a:r>
          <a:endParaRPr lang="es-CO" sz="1400" dirty="0"/>
        </a:p>
      </dgm:t>
    </dgm:pt>
    <dgm:pt modelId="{5521699D-9799-4D41-B45B-24E5C1D66E8E}" type="parTrans" cxnId="{8B5DDE5F-1D67-4184-BBDF-D4FB0F05B3C8}">
      <dgm:prSet/>
      <dgm:spPr/>
      <dgm:t>
        <a:bodyPr/>
        <a:lstStyle/>
        <a:p>
          <a:endParaRPr lang="es-CO"/>
        </a:p>
      </dgm:t>
    </dgm:pt>
    <dgm:pt modelId="{A11AF72B-5D06-4A79-8E70-C70933BE4FCE}" type="sibTrans" cxnId="{8B5DDE5F-1D67-4184-BBDF-D4FB0F05B3C8}">
      <dgm:prSet/>
      <dgm:spPr/>
      <dgm:t>
        <a:bodyPr/>
        <a:lstStyle/>
        <a:p>
          <a:endParaRPr lang="es-CO"/>
        </a:p>
      </dgm:t>
    </dgm:pt>
    <dgm:pt modelId="{D649D228-B7AC-43D6-847F-8008FF009D0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Fernando                                                                                     De Toro Zapata</a:t>
          </a:r>
          <a:endParaRPr lang="es-CO" sz="1800" dirty="0"/>
        </a:p>
      </dgm:t>
    </dgm:pt>
    <dgm:pt modelId="{2A1EAAE0-3F4C-43D2-9DE6-16ADC4234962}" type="sibTrans" cxnId="{5D166BC9-0CBB-48D3-8D4C-1610B0309961}">
      <dgm:prSet/>
      <dgm:spPr/>
      <dgm:t>
        <a:bodyPr/>
        <a:lstStyle/>
        <a:p>
          <a:endParaRPr lang="es-CO"/>
        </a:p>
      </dgm:t>
    </dgm:pt>
    <dgm:pt modelId="{0C863C46-34E7-44F0-8B36-45905FB77508}" type="parTrans" cxnId="{5D166BC9-0CBB-48D3-8D4C-1610B0309961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63AA0D19-3D74-4573-8B96-E9A38FFAD6CC}" type="pres">
      <dgm:prSet presAssocID="{8FB66204-E51C-4CD8-865F-B82776D0537F}" presName="vertOne" presStyleCnt="0"/>
      <dgm:spPr/>
    </dgm:pt>
    <dgm:pt modelId="{E0576ACF-8B88-4D4F-A71C-1D5EE95885DB}" type="pres">
      <dgm:prSet presAssocID="{8FB66204-E51C-4CD8-865F-B82776D0537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AB94657-EB5C-4741-84E7-8C0CF1D84FDE}" type="pres">
      <dgm:prSet presAssocID="{8FB66204-E51C-4CD8-865F-B82776D0537F}" presName="parTransOne" presStyleCnt="0"/>
      <dgm:spPr/>
    </dgm:pt>
    <dgm:pt modelId="{B01752E3-ED95-4335-AAD1-4835BCA1DE92}" type="pres">
      <dgm:prSet presAssocID="{8FB66204-E51C-4CD8-865F-B82776D0537F}" presName="horzOne" presStyleCnt="0"/>
      <dgm:spPr/>
    </dgm:pt>
    <dgm:pt modelId="{39182F1E-073C-4E7F-ADDF-CE6083CCA3F1}" type="pres">
      <dgm:prSet presAssocID="{D649D228-B7AC-43D6-847F-8008FF009D0F}" presName="vertTwo" presStyleCnt="0"/>
      <dgm:spPr/>
    </dgm:pt>
    <dgm:pt modelId="{9C6FE869-F15D-4BC8-83E7-DEF135A64098}" type="pres">
      <dgm:prSet presAssocID="{D649D228-B7AC-43D6-847F-8008FF009D0F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9262E83-C125-4CAF-B74C-347FA425B144}" type="pres">
      <dgm:prSet presAssocID="{D649D228-B7AC-43D6-847F-8008FF009D0F}" presName="parTransTwo" presStyleCnt="0"/>
      <dgm:spPr/>
    </dgm:pt>
    <dgm:pt modelId="{C72ACC99-7719-402C-B2FA-2E627F940755}" type="pres">
      <dgm:prSet presAssocID="{D649D228-B7AC-43D6-847F-8008FF009D0F}" presName="horzTwo" presStyleCnt="0"/>
      <dgm:spPr/>
    </dgm:pt>
    <dgm:pt modelId="{3E24AFE5-1630-44D9-B9EF-AB3CFA65A90C}" type="pres">
      <dgm:prSet presAssocID="{F882B1C1-AB9A-45FF-A9AD-1D61A19ADD05}" presName="vertThree" presStyleCnt="0"/>
      <dgm:spPr/>
    </dgm:pt>
    <dgm:pt modelId="{09BF001B-4F3A-438B-9659-035CC40A4FE5}" type="pres">
      <dgm:prSet presAssocID="{F882B1C1-AB9A-45FF-A9AD-1D61A19ADD05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EEA037B-0F25-403E-8269-9CA6C63F6F36}" type="pres">
      <dgm:prSet presAssocID="{F882B1C1-AB9A-45FF-A9AD-1D61A19ADD05}" presName="horzThree" presStyleCnt="0"/>
      <dgm:spPr/>
    </dgm:pt>
    <dgm:pt modelId="{E24E1212-BAC0-4B83-A967-FF00675A0280}" type="pres">
      <dgm:prSet presAssocID="{983C33E3-D669-4680-8A27-190C269F3514}" presName="sibSpaceThree" presStyleCnt="0"/>
      <dgm:spPr/>
    </dgm:pt>
    <dgm:pt modelId="{5BABC544-2C59-454E-8431-6965D4D50293}" type="pres">
      <dgm:prSet presAssocID="{CDD37B65-CBC6-4ED4-A42F-36EE359483FE}" presName="vertThree" presStyleCnt="0"/>
      <dgm:spPr/>
    </dgm:pt>
    <dgm:pt modelId="{036D3F2D-5E99-47F6-8B43-CFB6E9866941}" type="pres">
      <dgm:prSet presAssocID="{CDD37B65-CBC6-4ED4-A42F-36EE359483FE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8715DEF-83C8-46AF-925A-3C6C83F9C0C4}" type="pres">
      <dgm:prSet presAssocID="{CDD37B65-CBC6-4ED4-A42F-36EE359483FE}" presName="parTransThree" presStyleCnt="0"/>
      <dgm:spPr/>
    </dgm:pt>
    <dgm:pt modelId="{B1B3C77A-0203-49A8-B582-2B3110346DB4}" type="pres">
      <dgm:prSet presAssocID="{CDD37B65-CBC6-4ED4-A42F-36EE359483FE}" presName="horzThree" presStyleCnt="0"/>
      <dgm:spPr/>
    </dgm:pt>
    <dgm:pt modelId="{6160FFE4-C08D-4A2B-9F8B-F4E5CA823BAE}" type="pres">
      <dgm:prSet presAssocID="{6238EA40-D677-428E-BBEE-201E107EA90D}" presName="vertFour" presStyleCnt="0">
        <dgm:presLayoutVars>
          <dgm:chPref val="3"/>
        </dgm:presLayoutVars>
      </dgm:prSet>
      <dgm:spPr/>
    </dgm:pt>
    <dgm:pt modelId="{D1210ED7-E1C8-43B9-9F9F-451B706940BC}" type="pres">
      <dgm:prSet presAssocID="{6238EA40-D677-428E-BBEE-201E107EA90D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32F1713-F64D-4125-99E0-0920A65A310E}" type="pres">
      <dgm:prSet presAssocID="{6238EA40-D677-428E-BBEE-201E107EA90D}" presName="horzFour" presStyleCnt="0"/>
      <dgm:spPr/>
    </dgm:pt>
    <dgm:pt modelId="{4A61B2D8-8691-444B-B0BF-892A95FDF208}" type="pres">
      <dgm:prSet presAssocID="{1851D26B-5110-49A1-A208-3EC9745BE062}" presName="sibSpaceFour" presStyleCnt="0"/>
      <dgm:spPr/>
    </dgm:pt>
    <dgm:pt modelId="{B583F55F-D0AE-44A3-AB7C-4F1B72F5CA36}" type="pres">
      <dgm:prSet presAssocID="{00EB7281-7DE8-42AB-9AD2-2796E6AFE0A3}" presName="vertFour" presStyleCnt="0">
        <dgm:presLayoutVars>
          <dgm:chPref val="3"/>
        </dgm:presLayoutVars>
      </dgm:prSet>
      <dgm:spPr/>
    </dgm:pt>
    <dgm:pt modelId="{626BEFF8-DB04-4972-B898-152D2AE2D2FA}" type="pres">
      <dgm:prSet presAssocID="{00EB7281-7DE8-42AB-9AD2-2796E6AFE0A3}" presName="txFour" presStyleLbl="node4" presStyleIdx="1" presStyleCnt="4" custLinFactNeighborX="1374" custLinFactNeighborY="-22949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380B2E6-46BE-405A-A2DB-B402390BC786}" type="pres">
      <dgm:prSet presAssocID="{00EB7281-7DE8-42AB-9AD2-2796E6AFE0A3}" presName="parTransFour" presStyleCnt="0"/>
      <dgm:spPr/>
    </dgm:pt>
    <dgm:pt modelId="{0B093579-3B82-4A4E-8633-92A7B1FAB1D3}" type="pres">
      <dgm:prSet presAssocID="{00EB7281-7DE8-42AB-9AD2-2796E6AFE0A3}" presName="horzFour" presStyleCnt="0"/>
      <dgm:spPr/>
    </dgm:pt>
    <dgm:pt modelId="{43A17F04-BC79-4B9F-9E3E-C96B2205F70C}" type="pres">
      <dgm:prSet presAssocID="{9310F502-0E1E-473F-A900-6A7C0BD5A205}" presName="vertFour" presStyleCnt="0">
        <dgm:presLayoutVars>
          <dgm:chPref val="3"/>
        </dgm:presLayoutVars>
      </dgm:prSet>
      <dgm:spPr/>
    </dgm:pt>
    <dgm:pt modelId="{943025D6-31A4-486D-9EA9-4F23FDD9AA54}" type="pres">
      <dgm:prSet presAssocID="{9310F502-0E1E-473F-A900-6A7C0BD5A205}" presName="txFour" presStyleLbl="node4" presStyleIdx="2" presStyleCnt="4" custLinFactNeighborX="2777" custLinFactNeighborY="-195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DC47634-60F1-4A9E-A72B-1508619DE43B}" type="pres">
      <dgm:prSet presAssocID="{9310F502-0E1E-473F-A900-6A7C0BD5A205}" presName="horzFour" presStyleCnt="0"/>
      <dgm:spPr/>
    </dgm:pt>
    <dgm:pt modelId="{BDB3B745-B530-48A7-9C91-AF1EA8CE8C1F}" type="pres">
      <dgm:prSet presAssocID="{6228CEB6-4A5D-4784-B25E-82D0840B9EC0}" presName="sibSpaceFour" presStyleCnt="0"/>
      <dgm:spPr/>
    </dgm:pt>
    <dgm:pt modelId="{796170F5-B9A1-412D-8AA3-823130293C62}" type="pres">
      <dgm:prSet presAssocID="{D336FA6C-A685-4403-BD5A-CFFBA9779E99}" presName="vertFour" presStyleCnt="0">
        <dgm:presLayoutVars>
          <dgm:chPref val="3"/>
        </dgm:presLayoutVars>
      </dgm:prSet>
      <dgm:spPr/>
    </dgm:pt>
    <dgm:pt modelId="{F8E33A48-EFB8-43DE-B8E6-9D3B6AB15A0D}" type="pres">
      <dgm:prSet presAssocID="{D336FA6C-A685-4403-BD5A-CFFBA9779E99}" presName="txFour" presStyleLbl="node4" presStyleIdx="3" presStyleCnt="4" custLinFactNeighborX="3726" custLinFactNeighborY="-195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3C453F5-DF7A-4B6C-8920-7CE02F931955}" type="pres">
      <dgm:prSet presAssocID="{D336FA6C-A685-4403-BD5A-CFFBA9779E99}" presName="horzFour" presStyleCnt="0"/>
      <dgm:spPr/>
    </dgm:pt>
    <dgm:pt modelId="{A8457457-058A-47FA-BBFF-F9B8D4D66380}" type="pres">
      <dgm:prSet presAssocID="{2A1EAAE0-3F4C-43D2-9DE6-16ADC4234962}" presName="sibSpaceTwo" presStyleCnt="0"/>
      <dgm:spPr/>
    </dgm:pt>
    <dgm:pt modelId="{F74EC7FD-BB35-414E-A0B1-5B5E4069A28E}" type="pres">
      <dgm:prSet presAssocID="{40BB8068-5CC5-4157-B275-9DB0EB29FA1F}" presName="vertTwo" presStyleCnt="0"/>
      <dgm:spPr/>
    </dgm:pt>
    <dgm:pt modelId="{9DCA0C63-EA6F-492B-9ED4-6A95E8C48F02}" type="pres">
      <dgm:prSet presAssocID="{40BB8068-5CC5-4157-B275-9DB0EB29FA1F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8AA736A-AE28-409E-8E0C-8597DFB4463D}" type="pres">
      <dgm:prSet presAssocID="{40BB8068-5CC5-4157-B275-9DB0EB29FA1F}" presName="parTransTwo" presStyleCnt="0"/>
      <dgm:spPr/>
    </dgm:pt>
    <dgm:pt modelId="{CA0CB8F8-86B4-4DCE-8BC7-FA4A5D698FE0}" type="pres">
      <dgm:prSet presAssocID="{40BB8068-5CC5-4157-B275-9DB0EB29FA1F}" presName="horzTwo" presStyleCnt="0"/>
      <dgm:spPr/>
    </dgm:pt>
    <dgm:pt modelId="{7238D55F-29EE-49EF-AE64-F405C04A6A90}" type="pres">
      <dgm:prSet presAssocID="{542EE92F-BF6C-4FFF-B341-CF1CB8AD0303}" presName="vertThree" presStyleCnt="0"/>
      <dgm:spPr/>
    </dgm:pt>
    <dgm:pt modelId="{634AE438-9FF1-43DB-BEF4-8F1D5F9960C2}" type="pres">
      <dgm:prSet presAssocID="{542EE92F-BF6C-4FFF-B341-CF1CB8AD0303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A8EC7FA-5DFA-4B8A-B25F-A48E5FC69A77}" type="pres">
      <dgm:prSet presAssocID="{542EE92F-BF6C-4FFF-B341-CF1CB8AD0303}" presName="horzThree" presStyleCnt="0"/>
      <dgm:spPr/>
    </dgm:pt>
    <dgm:pt modelId="{A0712FCA-4EF7-4A7C-A024-D0FEB03679F3}" type="pres">
      <dgm:prSet presAssocID="{5AB1FD4E-62F7-4081-933A-DA5882FF51BC}" presName="sibSpaceThree" presStyleCnt="0"/>
      <dgm:spPr/>
    </dgm:pt>
    <dgm:pt modelId="{73B9A9A4-A391-4E60-BD55-27916648B59D}" type="pres">
      <dgm:prSet presAssocID="{6AF38028-6D51-435E-85A8-018D5826EFE9}" presName="vertThree" presStyleCnt="0"/>
      <dgm:spPr/>
    </dgm:pt>
    <dgm:pt modelId="{113114AD-625F-48A0-8882-1662283CA34D}" type="pres">
      <dgm:prSet presAssocID="{6AF38028-6D51-435E-85A8-018D5826EFE9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7900A89-2AF4-43B3-86C5-EEFC2B4724C3}" type="pres">
      <dgm:prSet presAssocID="{6AF38028-6D51-435E-85A8-018D5826EFE9}" presName="horzThree" presStyleCnt="0"/>
      <dgm:spPr/>
    </dgm:pt>
  </dgm:ptLst>
  <dgm:cxnLst>
    <dgm:cxn modelId="{1E3DFBB5-1C4E-4B2F-BEE1-97B14BA6B567}" srcId="{40BB8068-5CC5-4157-B275-9DB0EB29FA1F}" destId="{6AF38028-6D51-435E-85A8-018D5826EFE9}" srcOrd="1" destOrd="0" parTransId="{05F7B562-8AF8-4F3F-BA6F-011DD0AD8E64}" sibTransId="{47C9BBCD-178A-42B2-92E3-3611CA3C4DEA}"/>
    <dgm:cxn modelId="{A2FBF9E9-1EAB-4272-B21A-E642794E2515}" type="presOf" srcId="{F882B1C1-AB9A-45FF-A9AD-1D61A19ADD05}" destId="{09BF001B-4F3A-438B-9659-035CC40A4FE5}" srcOrd="0" destOrd="0" presId="urn:microsoft.com/office/officeart/2005/8/layout/hierarchy4"/>
    <dgm:cxn modelId="{1F074241-5FEE-469A-83B1-057952C8B066}" type="presOf" srcId="{CDD37B65-CBC6-4ED4-A42F-36EE359483FE}" destId="{036D3F2D-5E99-47F6-8B43-CFB6E9866941}" srcOrd="0" destOrd="0" presId="urn:microsoft.com/office/officeart/2005/8/layout/hierarchy4"/>
    <dgm:cxn modelId="{7108AADB-56FE-40A1-9D2A-53B244B10A50}" type="presOf" srcId="{10ED40AF-DFB1-4943-B6DB-2A904FAA918A}" destId="{E75BF49A-0BBD-418B-A465-D5C73CDDC862}" srcOrd="0" destOrd="0" presId="urn:microsoft.com/office/officeart/2005/8/layout/hierarchy4"/>
    <dgm:cxn modelId="{0F609744-E1EC-4B81-BD6F-977C9EB06A04}" srcId="{CDD37B65-CBC6-4ED4-A42F-36EE359483FE}" destId="{00EB7281-7DE8-42AB-9AD2-2796E6AFE0A3}" srcOrd="1" destOrd="0" parTransId="{63D0F975-CBD5-4736-AD9E-7E0A7A5E1197}" sibTransId="{D1FA62AE-5258-481C-B3E3-2C58CD871FF1}"/>
    <dgm:cxn modelId="{BC5458CC-D712-4FC0-BA72-ED1A942984A9}" srcId="{40BB8068-5CC5-4157-B275-9DB0EB29FA1F}" destId="{542EE92F-BF6C-4FFF-B341-CF1CB8AD0303}" srcOrd="0" destOrd="0" parTransId="{2A314943-7FFB-48FC-97FB-4DBBC7F91450}" sibTransId="{5AB1FD4E-62F7-4081-933A-DA5882FF51BC}"/>
    <dgm:cxn modelId="{5D166BC9-0CBB-48D3-8D4C-1610B0309961}" srcId="{8FB66204-E51C-4CD8-865F-B82776D0537F}" destId="{D649D228-B7AC-43D6-847F-8008FF009D0F}" srcOrd="0" destOrd="0" parTransId="{0C863C46-34E7-44F0-8B36-45905FB77508}" sibTransId="{2A1EAAE0-3F4C-43D2-9DE6-16ADC4234962}"/>
    <dgm:cxn modelId="{556B774D-12F8-45EB-834D-D220CDF2B0C7}" type="presOf" srcId="{8FB66204-E51C-4CD8-865F-B82776D0537F}" destId="{E0576ACF-8B88-4D4F-A71C-1D5EE95885DB}" srcOrd="0" destOrd="0" presId="urn:microsoft.com/office/officeart/2005/8/layout/hierarchy4"/>
    <dgm:cxn modelId="{994957A8-C6C6-46CD-BF02-6CE89613E6FB}" type="presOf" srcId="{6238EA40-D677-428E-BBEE-201E107EA90D}" destId="{D1210ED7-E1C8-43B9-9F9F-451B706940BC}" srcOrd="0" destOrd="0" presId="urn:microsoft.com/office/officeart/2005/8/layout/hierarchy4"/>
    <dgm:cxn modelId="{480B3F4A-20FF-42F7-A6A7-77976C212A0B}" srcId="{8FB66204-E51C-4CD8-865F-B82776D0537F}" destId="{40BB8068-5CC5-4157-B275-9DB0EB29FA1F}" srcOrd="1" destOrd="0" parTransId="{BB13D963-D6FA-40DE-9A37-EAC42E5870F5}" sibTransId="{3B344B05-F81A-4C5D-B1D9-065E88C045DF}"/>
    <dgm:cxn modelId="{3E003545-4562-41E7-A487-0319CC96280D}" type="presOf" srcId="{6AF38028-6D51-435E-85A8-018D5826EFE9}" destId="{113114AD-625F-48A0-8882-1662283CA34D}" srcOrd="0" destOrd="0" presId="urn:microsoft.com/office/officeart/2005/8/layout/hierarchy4"/>
    <dgm:cxn modelId="{1A17B7F9-5C21-4EFC-9357-35A3278ABA4C}" type="presOf" srcId="{9310F502-0E1E-473F-A900-6A7C0BD5A205}" destId="{943025D6-31A4-486D-9EA9-4F23FDD9AA54}" srcOrd="0" destOrd="0" presId="urn:microsoft.com/office/officeart/2005/8/layout/hierarchy4"/>
    <dgm:cxn modelId="{1122B9DE-5A98-48B2-B61B-50AFE92A5B06}" srcId="{10ED40AF-DFB1-4943-B6DB-2A904FAA918A}" destId="{8FB66204-E51C-4CD8-865F-B82776D0537F}" srcOrd="0" destOrd="0" parTransId="{8FC3EB04-99BB-4930-B477-69A962573B39}" sibTransId="{D7A20F7F-57F9-4CFE-BC52-A442A7941841}"/>
    <dgm:cxn modelId="{E62F0EBA-D190-4715-B1B7-5B8497ACBBCD}" type="presOf" srcId="{D336FA6C-A685-4403-BD5A-CFFBA9779E99}" destId="{F8E33A48-EFB8-43DE-B8E6-9D3B6AB15A0D}" srcOrd="0" destOrd="0" presId="urn:microsoft.com/office/officeart/2005/8/layout/hierarchy4"/>
    <dgm:cxn modelId="{D2F0EE00-7A0D-4146-BCF1-DFB0B4C3B0D1}" srcId="{CDD37B65-CBC6-4ED4-A42F-36EE359483FE}" destId="{6238EA40-D677-428E-BBEE-201E107EA90D}" srcOrd="0" destOrd="0" parTransId="{2F4A6745-DFC9-4E15-9682-A3A81DA81B1D}" sibTransId="{1851D26B-5110-49A1-A208-3EC9745BE062}"/>
    <dgm:cxn modelId="{44CDE4AE-28CE-4FFC-8B95-CDDA63E33AD3}" srcId="{D649D228-B7AC-43D6-847F-8008FF009D0F}" destId="{CDD37B65-CBC6-4ED4-A42F-36EE359483FE}" srcOrd="1" destOrd="0" parTransId="{418E2613-DEAC-48E8-B5D3-2A15EF9EBEFF}" sibTransId="{BB508E4A-049C-4CBC-A56D-15E326B9712D}"/>
    <dgm:cxn modelId="{04BE1787-4C21-46EC-B1C1-1A76B4252174}" type="presOf" srcId="{40BB8068-5CC5-4157-B275-9DB0EB29FA1F}" destId="{9DCA0C63-EA6F-492B-9ED4-6A95E8C48F02}" srcOrd="0" destOrd="0" presId="urn:microsoft.com/office/officeart/2005/8/layout/hierarchy4"/>
    <dgm:cxn modelId="{F3B369D0-C5D5-403F-B128-92DB7CB3FA8E}" srcId="{D649D228-B7AC-43D6-847F-8008FF009D0F}" destId="{F882B1C1-AB9A-45FF-A9AD-1D61A19ADD05}" srcOrd="0" destOrd="0" parTransId="{C832FA78-17A8-48AF-9708-8348659B8779}" sibTransId="{983C33E3-D669-4680-8A27-190C269F3514}"/>
    <dgm:cxn modelId="{1756CAB8-CBD6-4471-AB0D-32E14E475A27}" type="presOf" srcId="{00EB7281-7DE8-42AB-9AD2-2796E6AFE0A3}" destId="{626BEFF8-DB04-4972-B898-152D2AE2D2FA}" srcOrd="0" destOrd="0" presId="urn:microsoft.com/office/officeart/2005/8/layout/hierarchy4"/>
    <dgm:cxn modelId="{2FA659B0-6B1A-48B9-B7D0-178BA0549C02}" srcId="{00EB7281-7DE8-42AB-9AD2-2796E6AFE0A3}" destId="{9310F502-0E1E-473F-A900-6A7C0BD5A205}" srcOrd="0" destOrd="0" parTransId="{563BFA96-D303-4591-8615-FB96B9B5B9F7}" sibTransId="{6228CEB6-4A5D-4784-B25E-82D0840B9EC0}"/>
    <dgm:cxn modelId="{8B5DDE5F-1D67-4184-BBDF-D4FB0F05B3C8}" srcId="{00EB7281-7DE8-42AB-9AD2-2796E6AFE0A3}" destId="{D336FA6C-A685-4403-BD5A-CFFBA9779E99}" srcOrd="1" destOrd="0" parTransId="{5521699D-9799-4D41-B45B-24E5C1D66E8E}" sibTransId="{A11AF72B-5D06-4A79-8E70-C70933BE4FCE}"/>
    <dgm:cxn modelId="{87DA4DFB-3B94-4106-A56F-FCBA3BC48771}" type="presOf" srcId="{542EE92F-BF6C-4FFF-B341-CF1CB8AD0303}" destId="{634AE438-9FF1-43DB-BEF4-8F1D5F9960C2}" srcOrd="0" destOrd="0" presId="urn:microsoft.com/office/officeart/2005/8/layout/hierarchy4"/>
    <dgm:cxn modelId="{08F0564F-70E7-47B6-94C2-DD58EAE7DB1D}" type="presOf" srcId="{D649D228-B7AC-43D6-847F-8008FF009D0F}" destId="{9C6FE869-F15D-4BC8-83E7-DEF135A64098}" srcOrd="0" destOrd="0" presId="urn:microsoft.com/office/officeart/2005/8/layout/hierarchy4"/>
    <dgm:cxn modelId="{58D0F487-4B2F-4D1B-88AA-32A9FACC690E}" type="presParOf" srcId="{E75BF49A-0BBD-418B-A465-D5C73CDDC862}" destId="{63AA0D19-3D74-4573-8B96-E9A38FFAD6CC}" srcOrd="0" destOrd="0" presId="urn:microsoft.com/office/officeart/2005/8/layout/hierarchy4"/>
    <dgm:cxn modelId="{26B74427-66A7-4486-812C-3D55906FBE5B}" type="presParOf" srcId="{63AA0D19-3D74-4573-8B96-E9A38FFAD6CC}" destId="{E0576ACF-8B88-4D4F-A71C-1D5EE95885DB}" srcOrd="0" destOrd="0" presId="urn:microsoft.com/office/officeart/2005/8/layout/hierarchy4"/>
    <dgm:cxn modelId="{6C4B6638-CF29-4A69-A159-0C18EF2A51F1}" type="presParOf" srcId="{63AA0D19-3D74-4573-8B96-E9A38FFAD6CC}" destId="{6AB94657-EB5C-4741-84E7-8C0CF1D84FDE}" srcOrd="1" destOrd="0" presId="urn:microsoft.com/office/officeart/2005/8/layout/hierarchy4"/>
    <dgm:cxn modelId="{ED45687A-5DA3-4F18-83E2-0AE84056E87F}" type="presParOf" srcId="{63AA0D19-3D74-4573-8B96-E9A38FFAD6CC}" destId="{B01752E3-ED95-4335-AAD1-4835BCA1DE92}" srcOrd="2" destOrd="0" presId="urn:microsoft.com/office/officeart/2005/8/layout/hierarchy4"/>
    <dgm:cxn modelId="{4428CC62-CB52-4BCF-A807-5E68A59975BB}" type="presParOf" srcId="{B01752E3-ED95-4335-AAD1-4835BCA1DE92}" destId="{39182F1E-073C-4E7F-ADDF-CE6083CCA3F1}" srcOrd="0" destOrd="0" presId="urn:microsoft.com/office/officeart/2005/8/layout/hierarchy4"/>
    <dgm:cxn modelId="{98FD88F5-99EC-47B3-B07F-B94C713C4FDE}" type="presParOf" srcId="{39182F1E-073C-4E7F-ADDF-CE6083CCA3F1}" destId="{9C6FE869-F15D-4BC8-83E7-DEF135A64098}" srcOrd="0" destOrd="0" presId="urn:microsoft.com/office/officeart/2005/8/layout/hierarchy4"/>
    <dgm:cxn modelId="{85EAC43C-D4E9-4675-A3A1-EB611746776B}" type="presParOf" srcId="{39182F1E-073C-4E7F-ADDF-CE6083CCA3F1}" destId="{19262E83-C125-4CAF-B74C-347FA425B144}" srcOrd="1" destOrd="0" presId="urn:microsoft.com/office/officeart/2005/8/layout/hierarchy4"/>
    <dgm:cxn modelId="{5B91B899-9C7F-40B3-B666-8C555A70D944}" type="presParOf" srcId="{39182F1E-073C-4E7F-ADDF-CE6083CCA3F1}" destId="{C72ACC99-7719-402C-B2FA-2E627F940755}" srcOrd="2" destOrd="0" presId="urn:microsoft.com/office/officeart/2005/8/layout/hierarchy4"/>
    <dgm:cxn modelId="{DFE1AE4A-0553-4149-A3F5-F8A96E87BBE2}" type="presParOf" srcId="{C72ACC99-7719-402C-B2FA-2E627F940755}" destId="{3E24AFE5-1630-44D9-B9EF-AB3CFA65A90C}" srcOrd="0" destOrd="0" presId="urn:microsoft.com/office/officeart/2005/8/layout/hierarchy4"/>
    <dgm:cxn modelId="{C8382DC4-4EA9-4BD3-9A25-40C38A4925BD}" type="presParOf" srcId="{3E24AFE5-1630-44D9-B9EF-AB3CFA65A90C}" destId="{09BF001B-4F3A-438B-9659-035CC40A4FE5}" srcOrd="0" destOrd="0" presId="urn:microsoft.com/office/officeart/2005/8/layout/hierarchy4"/>
    <dgm:cxn modelId="{108361DE-16EC-4653-855B-F5312B256CB5}" type="presParOf" srcId="{3E24AFE5-1630-44D9-B9EF-AB3CFA65A90C}" destId="{4EEA037B-0F25-403E-8269-9CA6C63F6F36}" srcOrd="1" destOrd="0" presId="urn:microsoft.com/office/officeart/2005/8/layout/hierarchy4"/>
    <dgm:cxn modelId="{ADC3E9F7-C806-40AC-8EF4-5478C35AB007}" type="presParOf" srcId="{C72ACC99-7719-402C-B2FA-2E627F940755}" destId="{E24E1212-BAC0-4B83-A967-FF00675A0280}" srcOrd="1" destOrd="0" presId="urn:microsoft.com/office/officeart/2005/8/layout/hierarchy4"/>
    <dgm:cxn modelId="{ABB3B8D2-EC29-44F3-8D64-2C3BC1F3E9EF}" type="presParOf" srcId="{C72ACC99-7719-402C-B2FA-2E627F940755}" destId="{5BABC544-2C59-454E-8431-6965D4D50293}" srcOrd="2" destOrd="0" presId="urn:microsoft.com/office/officeart/2005/8/layout/hierarchy4"/>
    <dgm:cxn modelId="{ABDAB54B-55AF-4F1B-96A1-F68491A69CCE}" type="presParOf" srcId="{5BABC544-2C59-454E-8431-6965D4D50293}" destId="{036D3F2D-5E99-47F6-8B43-CFB6E9866941}" srcOrd="0" destOrd="0" presId="urn:microsoft.com/office/officeart/2005/8/layout/hierarchy4"/>
    <dgm:cxn modelId="{ADF2C77F-4F68-42E9-B0D3-32AD05A4D302}" type="presParOf" srcId="{5BABC544-2C59-454E-8431-6965D4D50293}" destId="{08715DEF-83C8-46AF-925A-3C6C83F9C0C4}" srcOrd="1" destOrd="0" presId="urn:microsoft.com/office/officeart/2005/8/layout/hierarchy4"/>
    <dgm:cxn modelId="{D113AB3B-8F41-4BE1-9F85-3E18E72798E3}" type="presParOf" srcId="{5BABC544-2C59-454E-8431-6965D4D50293}" destId="{B1B3C77A-0203-49A8-B582-2B3110346DB4}" srcOrd="2" destOrd="0" presId="urn:microsoft.com/office/officeart/2005/8/layout/hierarchy4"/>
    <dgm:cxn modelId="{079EA2EF-7ACE-4008-9619-F9D60C9936A8}" type="presParOf" srcId="{B1B3C77A-0203-49A8-B582-2B3110346DB4}" destId="{6160FFE4-C08D-4A2B-9F8B-F4E5CA823BAE}" srcOrd="0" destOrd="0" presId="urn:microsoft.com/office/officeart/2005/8/layout/hierarchy4"/>
    <dgm:cxn modelId="{FB8B5780-AB0F-4266-8FFE-AEAA9CD148CD}" type="presParOf" srcId="{6160FFE4-C08D-4A2B-9F8B-F4E5CA823BAE}" destId="{D1210ED7-E1C8-43B9-9F9F-451B706940BC}" srcOrd="0" destOrd="0" presId="urn:microsoft.com/office/officeart/2005/8/layout/hierarchy4"/>
    <dgm:cxn modelId="{EEEE4638-D928-4FC1-9398-E1856E53B57E}" type="presParOf" srcId="{6160FFE4-C08D-4A2B-9F8B-F4E5CA823BAE}" destId="{332F1713-F64D-4125-99E0-0920A65A310E}" srcOrd="1" destOrd="0" presId="urn:microsoft.com/office/officeart/2005/8/layout/hierarchy4"/>
    <dgm:cxn modelId="{92E2D021-0EF0-4531-8124-EF589AF1DB50}" type="presParOf" srcId="{B1B3C77A-0203-49A8-B582-2B3110346DB4}" destId="{4A61B2D8-8691-444B-B0BF-892A95FDF208}" srcOrd="1" destOrd="0" presId="urn:microsoft.com/office/officeart/2005/8/layout/hierarchy4"/>
    <dgm:cxn modelId="{642EBDD0-BD6A-4018-ACFF-10CF27A48771}" type="presParOf" srcId="{B1B3C77A-0203-49A8-B582-2B3110346DB4}" destId="{B583F55F-D0AE-44A3-AB7C-4F1B72F5CA36}" srcOrd="2" destOrd="0" presId="urn:microsoft.com/office/officeart/2005/8/layout/hierarchy4"/>
    <dgm:cxn modelId="{BEA1B793-2A99-49E0-906C-A4424C72F369}" type="presParOf" srcId="{B583F55F-D0AE-44A3-AB7C-4F1B72F5CA36}" destId="{626BEFF8-DB04-4972-B898-152D2AE2D2FA}" srcOrd="0" destOrd="0" presId="urn:microsoft.com/office/officeart/2005/8/layout/hierarchy4"/>
    <dgm:cxn modelId="{35F432BB-995F-4929-A39A-B47B0B3CE99D}" type="presParOf" srcId="{B583F55F-D0AE-44A3-AB7C-4F1B72F5CA36}" destId="{1380B2E6-46BE-405A-A2DB-B402390BC786}" srcOrd="1" destOrd="0" presId="urn:microsoft.com/office/officeart/2005/8/layout/hierarchy4"/>
    <dgm:cxn modelId="{2BCF06B1-8EFC-4FA8-A3E9-BF87D8084236}" type="presParOf" srcId="{B583F55F-D0AE-44A3-AB7C-4F1B72F5CA36}" destId="{0B093579-3B82-4A4E-8633-92A7B1FAB1D3}" srcOrd="2" destOrd="0" presId="urn:microsoft.com/office/officeart/2005/8/layout/hierarchy4"/>
    <dgm:cxn modelId="{CFCCE36F-1777-48C0-BA48-56AD6C1A98C4}" type="presParOf" srcId="{0B093579-3B82-4A4E-8633-92A7B1FAB1D3}" destId="{43A17F04-BC79-4B9F-9E3E-C96B2205F70C}" srcOrd="0" destOrd="0" presId="urn:microsoft.com/office/officeart/2005/8/layout/hierarchy4"/>
    <dgm:cxn modelId="{BBE722F3-CC1C-4BE8-9851-61F6ED9D51F5}" type="presParOf" srcId="{43A17F04-BC79-4B9F-9E3E-C96B2205F70C}" destId="{943025D6-31A4-486D-9EA9-4F23FDD9AA54}" srcOrd="0" destOrd="0" presId="urn:microsoft.com/office/officeart/2005/8/layout/hierarchy4"/>
    <dgm:cxn modelId="{EEB0D9D0-814F-4708-A803-83BF7B027B86}" type="presParOf" srcId="{43A17F04-BC79-4B9F-9E3E-C96B2205F70C}" destId="{1DC47634-60F1-4A9E-A72B-1508619DE43B}" srcOrd="1" destOrd="0" presId="urn:microsoft.com/office/officeart/2005/8/layout/hierarchy4"/>
    <dgm:cxn modelId="{D39A612A-0F9C-4805-919F-2A8F063841CE}" type="presParOf" srcId="{0B093579-3B82-4A4E-8633-92A7B1FAB1D3}" destId="{BDB3B745-B530-48A7-9C91-AF1EA8CE8C1F}" srcOrd="1" destOrd="0" presId="urn:microsoft.com/office/officeart/2005/8/layout/hierarchy4"/>
    <dgm:cxn modelId="{3B7A93E6-30B9-4A7F-B196-4454C69B469B}" type="presParOf" srcId="{0B093579-3B82-4A4E-8633-92A7B1FAB1D3}" destId="{796170F5-B9A1-412D-8AA3-823130293C62}" srcOrd="2" destOrd="0" presId="urn:microsoft.com/office/officeart/2005/8/layout/hierarchy4"/>
    <dgm:cxn modelId="{F916CEB8-2A00-444A-8C37-AEC623326BC9}" type="presParOf" srcId="{796170F5-B9A1-412D-8AA3-823130293C62}" destId="{F8E33A48-EFB8-43DE-B8E6-9D3B6AB15A0D}" srcOrd="0" destOrd="0" presId="urn:microsoft.com/office/officeart/2005/8/layout/hierarchy4"/>
    <dgm:cxn modelId="{8950800E-849F-4399-9414-3D16ED6790EA}" type="presParOf" srcId="{796170F5-B9A1-412D-8AA3-823130293C62}" destId="{33C453F5-DF7A-4B6C-8920-7CE02F931955}" srcOrd="1" destOrd="0" presId="urn:microsoft.com/office/officeart/2005/8/layout/hierarchy4"/>
    <dgm:cxn modelId="{DB3E7186-7305-4754-BCEE-440B9AAC0900}" type="presParOf" srcId="{B01752E3-ED95-4335-AAD1-4835BCA1DE92}" destId="{A8457457-058A-47FA-BBFF-F9B8D4D66380}" srcOrd="1" destOrd="0" presId="urn:microsoft.com/office/officeart/2005/8/layout/hierarchy4"/>
    <dgm:cxn modelId="{B473B211-4963-44A5-B676-31B2447B8315}" type="presParOf" srcId="{B01752E3-ED95-4335-AAD1-4835BCA1DE92}" destId="{F74EC7FD-BB35-414E-A0B1-5B5E4069A28E}" srcOrd="2" destOrd="0" presId="urn:microsoft.com/office/officeart/2005/8/layout/hierarchy4"/>
    <dgm:cxn modelId="{9A9E0C78-9035-4883-A0B7-03AEB916E14E}" type="presParOf" srcId="{F74EC7FD-BB35-414E-A0B1-5B5E4069A28E}" destId="{9DCA0C63-EA6F-492B-9ED4-6A95E8C48F02}" srcOrd="0" destOrd="0" presId="urn:microsoft.com/office/officeart/2005/8/layout/hierarchy4"/>
    <dgm:cxn modelId="{C54EA3D8-5D98-409A-ADDD-EC50DEF4ECB0}" type="presParOf" srcId="{F74EC7FD-BB35-414E-A0B1-5B5E4069A28E}" destId="{E8AA736A-AE28-409E-8E0C-8597DFB4463D}" srcOrd="1" destOrd="0" presId="urn:microsoft.com/office/officeart/2005/8/layout/hierarchy4"/>
    <dgm:cxn modelId="{83BFD45C-897F-4C1A-8373-6BE7A38C9B7B}" type="presParOf" srcId="{F74EC7FD-BB35-414E-A0B1-5B5E4069A28E}" destId="{CA0CB8F8-86B4-4DCE-8BC7-FA4A5D698FE0}" srcOrd="2" destOrd="0" presId="urn:microsoft.com/office/officeart/2005/8/layout/hierarchy4"/>
    <dgm:cxn modelId="{5A904C98-951D-472A-AA12-8873AF1C1FAC}" type="presParOf" srcId="{CA0CB8F8-86B4-4DCE-8BC7-FA4A5D698FE0}" destId="{7238D55F-29EE-49EF-AE64-F405C04A6A90}" srcOrd="0" destOrd="0" presId="urn:microsoft.com/office/officeart/2005/8/layout/hierarchy4"/>
    <dgm:cxn modelId="{7453F28C-E215-4328-B076-84D51DB332C0}" type="presParOf" srcId="{7238D55F-29EE-49EF-AE64-F405C04A6A90}" destId="{634AE438-9FF1-43DB-BEF4-8F1D5F9960C2}" srcOrd="0" destOrd="0" presId="urn:microsoft.com/office/officeart/2005/8/layout/hierarchy4"/>
    <dgm:cxn modelId="{EAC7BF5E-F1D4-4BC7-ADA9-A2C2281D148F}" type="presParOf" srcId="{7238D55F-29EE-49EF-AE64-F405C04A6A90}" destId="{4A8EC7FA-5DFA-4B8A-B25F-A48E5FC69A77}" srcOrd="1" destOrd="0" presId="urn:microsoft.com/office/officeart/2005/8/layout/hierarchy4"/>
    <dgm:cxn modelId="{DD312CE3-75CF-4936-B6B0-8B0363033758}" type="presParOf" srcId="{CA0CB8F8-86B4-4DCE-8BC7-FA4A5D698FE0}" destId="{A0712FCA-4EF7-4A7C-A024-D0FEB03679F3}" srcOrd="1" destOrd="0" presId="urn:microsoft.com/office/officeart/2005/8/layout/hierarchy4"/>
    <dgm:cxn modelId="{4EFEF6C4-2D43-4B02-AD3D-B869E5C60A3F}" type="presParOf" srcId="{CA0CB8F8-86B4-4DCE-8BC7-FA4A5D698FE0}" destId="{73B9A9A4-A391-4E60-BD55-27916648B59D}" srcOrd="2" destOrd="0" presId="urn:microsoft.com/office/officeart/2005/8/layout/hierarchy4"/>
    <dgm:cxn modelId="{7AB46A30-588B-4FA1-8EE7-A59F9B500FF6}" type="presParOf" srcId="{73B9A9A4-A391-4E60-BD55-27916648B59D}" destId="{113114AD-625F-48A0-8882-1662283CA34D}" srcOrd="0" destOrd="0" presId="urn:microsoft.com/office/officeart/2005/8/layout/hierarchy4"/>
    <dgm:cxn modelId="{484BF4B3-7D3D-44EC-B9BE-9E062E1CA529}" type="presParOf" srcId="{73B9A9A4-A391-4E60-BD55-27916648B59D}" destId="{E7900A89-2AF4-43B3-86C5-EEFC2B4724C3}" srcOrd="1" destOrd="0" presId="urn:microsoft.com/office/officeart/2005/8/layout/hierarchy4"/>
  </dgm:cxnLst>
  <dgm:bg/>
  <dgm:whole>
    <a:ln w="57150"/>
  </dgm:whole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9FB4DF1-BC79-4013-BBC8-65EEDFE2F1E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Ana Ruiz De la Cámara</a:t>
          </a:r>
          <a:endParaRPr lang="es-CO" sz="2400" i="1" dirty="0"/>
        </a:p>
      </dgm:t>
    </dgm:pt>
    <dgm:pt modelId="{56D0D609-A2FE-46B8-A5A1-4ADFC9762699}" type="parTrans" cxnId="{A785BBAD-0751-4AD2-94CE-385F35DCD911}">
      <dgm:prSet/>
      <dgm:spPr/>
      <dgm:t>
        <a:bodyPr/>
        <a:lstStyle/>
        <a:p>
          <a:endParaRPr lang="es-CO"/>
        </a:p>
      </dgm:t>
    </dgm:pt>
    <dgm:pt modelId="{5E17F26B-0E36-4629-97D4-96873D71E097}" type="sibTrans" cxnId="{A785BBAD-0751-4AD2-94CE-385F35DCD911}">
      <dgm:prSet/>
      <dgm:spPr/>
      <dgm:t>
        <a:bodyPr/>
        <a:lstStyle/>
        <a:p>
          <a:endParaRPr lang="es-CO"/>
        </a:p>
      </dgm:t>
    </dgm:pt>
    <dgm:pt modelId="{113E8E88-5C8C-47B4-8852-82A629B1ABD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Diego                                    Ruiz De La Cámara</a:t>
          </a:r>
          <a:endParaRPr lang="es-CO" sz="1600" dirty="0"/>
        </a:p>
      </dgm:t>
    </dgm:pt>
    <dgm:pt modelId="{0EE2CB6A-DCA5-4AFE-A1BD-90268820CD92}" type="parTrans" cxnId="{CACE5269-F8C4-47BF-BDFD-FE27938F03C9}">
      <dgm:prSet/>
      <dgm:spPr/>
      <dgm:t>
        <a:bodyPr/>
        <a:lstStyle/>
        <a:p>
          <a:endParaRPr lang="es-CO"/>
        </a:p>
      </dgm:t>
    </dgm:pt>
    <dgm:pt modelId="{FF539961-7FB8-43BA-A892-0E3B263ECF19}" type="sibTrans" cxnId="{CACE5269-F8C4-47BF-BDFD-FE27938F03C9}">
      <dgm:prSet/>
      <dgm:spPr/>
      <dgm:t>
        <a:bodyPr/>
        <a:lstStyle/>
        <a:p>
          <a:endParaRPr lang="es-CO"/>
        </a:p>
      </dgm:t>
    </dgm:pt>
    <dgm:pt modelId="{C5E3FD91-F8A5-44D4-ABE5-1C13804C8C2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Mencia De Carvajal Martínez</a:t>
          </a:r>
          <a:endParaRPr lang="es-CO" sz="1800" dirty="0"/>
        </a:p>
      </dgm:t>
    </dgm:pt>
    <dgm:pt modelId="{FC5B49A8-6934-4EB8-9624-9BE612A8AC47}" type="parTrans" cxnId="{1E1A8BB1-19F4-4C49-94F9-F1C358C2807D}">
      <dgm:prSet/>
      <dgm:spPr/>
      <dgm:t>
        <a:bodyPr/>
        <a:lstStyle/>
        <a:p>
          <a:endParaRPr lang="es-CO"/>
        </a:p>
      </dgm:t>
    </dgm:pt>
    <dgm:pt modelId="{D4B027D3-B441-49A0-8E6F-237EC8DB0E42}" type="sibTrans" cxnId="{1E1A8BB1-19F4-4C49-94F9-F1C358C2807D}">
      <dgm:prSet/>
      <dgm:spPr/>
      <dgm:t>
        <a:bodyPr/>
        <a:lstStyle/>
        <a:p>
          <a:endParaRPr lang="es-CO"/>
        </a:p>
      </dgm:t>
    </dgm:pt>
    <dgm:pt modelId="{549D5E95-019B-4202-8A73-D8FC2E4DAD3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Juan Ruiz De La Parra</a:t>
          </a:r>
          <a:endParaRPr lang="es-CO" sz="1400" dirty="0"/>
        </a:p>
      </dgm:t>
    </dgm:pt>
    <dgm:pt modelId="{3CAB9FDC-A0B1-4C2F-A43D-A1899094752E}" type="parTrans" cxnId="{74EFE3CF-B627-4055-88C2-E825A715CE12}">
      <dgm:prSet/>
      <dgm:spPr/>
      <dgm:t>
        <a:bodyPr/>
        <a:lstStyle/>
        <a:p>
          <a:endParaRPr lang="es-CO"/>
        </a:p>
      </dgm:t>
    </dgm:pt>
    <dgm:pt modelId="{36E7AF75-D158-48D6-B6A0-9D91010C4293}" type="sibTrans" cxnId="{74EFE3CF-B627-4055-88C2-E825A715CE12}">
      <dgm:prSet/>
      <dgm:spPr/>
      <dgm:t>
        <a:bodyPr/>
        <a:lstStyle/>
        <a:p>
          <a:endParaRPr lang="es-CO"/>
        </a:p>
      </dgm:t>
    </dgm:pt>
    <dgm:pt modelId="{457E1C0A-3308-4FFD-B6EE-D955B81C853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Elvira Martínez De Cárdenas</a:t>
          </a:r>
          <a:endParaRPr lang="es-CO" sz="1400" baseline="0" dirty="0"/>
        </a:p>
      </dgm:t>
    </dgm:pt>
    <dgm:pt modelId="{B418B993-488F-461D-B3A1-E23B316087AE}" type="parTrans" cxnId="{F16123E2-3201-4C8E-9F21-0CCCE665B940}">
      <dgm:prSet/>
      <dgm:spPr/>
      <dgm:t>
        <a:bodyPr/>
        <a:lstStyle/>
        <a:p>
          <a:endParaRPr lang="es-CO"/>
        </a:p>
      </dgm:t>
    </dgm:pt>
    <dgm:pt modelId="{FA56BD7C-5D28-4BFC-99A5-46C896C97917}" type="sibTrans" cxnId="{F16123E2-3201-4C8E-9F21-0CCCE665B940}">
      <dgm:prSet/>
      <dgm:spPr/>
      <dgm:t>
        <a:bodyPr/>
        <a:lstStyle/>
        <a:p>
          <a:endParaRPr lang="es-CO"/>
        </a:p>
      </dgm:t>
    </dgm:pt>
    <dgm:pt modelId="{A4D66A62-CBA9-45B6-A4B3-FCBC1D77C8F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aseline="0" dirty="0" smtClean="0"/>
            <a:t>Rodrigo                            Sánchez </a:t>
          </a:r>
          <a:r>
            <a:rPr lang="es-CO" sz="1600" baseline="0" dirty="0" err="1" smtClean="0"/>
            <a:t>Torreblanca</a:t>
          </a:r>
          <a:r>
            <a:rPr lang="es-CO" sz="1600" baseline="0" dirty="0" smtClean="0"/>
            <a:t>             De Carvajal</a:t>
          </a:r>
          <a:endParaRPr lang="es-CO" sz="1600" baseline="0" dirty="0"/>
        </a:p>
      </dgm:t>
    </dgm:pt>
    <dgm:pt modelId="{9D6AFE9A-F91E-4CD4-9239-10A18B36E34F}" type="parTrans" cxnId="{4A248C1A-0F5F-41FD-8239-E2199E1D3473}">
      <dgm:prSet/>
      <dgm:spPr/>
      <dgm:t>
        <a:bodyPr/>
        <a:lstStyle/>
        <a:p>
          <a:endParaRPr lang="es-CO"/>
        </a:p>
      </dgm:t>
    </dgm:pt>
    <dgm:pt modelId="{34D10D2D-031C-47F9-8027-EC59F00D92BB}" type="sibTrans" cxnId="{4A248C1A-0F5F-41FD-8239-E2199E1D3473}">
      <dgm:prSet/>
      <dgm:spPr/>
      <dgm:t>
        <a:bodyPr/>
        <a:lstStyle/>
        <a:p>
          <a:endParaRPr lang="es-CO"/>
        </a:p>
      </dgm:t>
    </dgm:pt>
    <dgm:pt modelId="{5F5DA85B-3D5C-40DF-87BB-57728A14351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baseline="0" dirty="0" smtClean="0"/>
            <a:t>Juana Martín</a:t>
          </a:r>
          <a:endParaRPr lang="es-CO" sz="1800" baseline="0" dirty="0"/>
        </a:p>
      </dgm:t>
    </dgm:pt>
    <dgm:pt modelId="{6CBF8E4A-47E3-4AEB-B36C-B953FBF76E85}" type="parTrans" cxnId="{8F67C91C-87D1-4155-8447-AEE490547B32}">
      <dgm:prSet/>
      <dgm:spPr/>
      <dgm:t>
        <a:bodyPr/>
        <a:lstStyle/>
        <a:p>
          <a:endParaRPr lang="es-CO"/>
        </a:p>
      </dgm:t>
    </dgm:pt>
    <dgm:pt modelId="{3241B6E5-3E29-4615-843E-E93ECB315A23}" type="sibTrans" cxnId="{8F67C91C-87D1-4155-8447-AEE490547B32}">
      <dgm:prSet/>
      <dgm:spPr/>
      <dgm:t>
        <a:bodyPr/>
        <a:lstStyle/>
        <a:p>
          <a:endParaRPr lang="es-CO"/>
        </a:p>
      </dgm:t>
    </dgm:pt>
    <dgm:pt modelId="{A79EC715-D376-49CE-A025-1975D87EBE4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Bartolomé Sánchez Torre Blanca</a:t>
          </a:r>
          <a:endParaRPr lang="es-CO" sz="1400" baseline="0" dirty="0"/>
        </a:p>
      </dgm:t>
    </dgm:pt>
    <dgm:pt modelId="{776D3020-F994-424C-B0B5-5BA5B8161911}" type="parTrans" cxnId="{713B7E54-1758-4F54-9386-D43877115C41}">
      <dgm:prSet/>
      <dgm:spPr/>
      <dgm:t>
        <a:bodyPr/>
        <a:lstStyle/>
        <a:p>
          <a:endParaRPr lang="es-CO"/>
        </a:p>
      </dgm:t>
    </dgm:pt>
    <dgm:pt modelId="{99985047-3B5D-41F8-8D37-B7AB06032BA8}" type="sibTrans" cxnId="{713B7E54-1758-4F54-9386-D43877115C41}">
      <dgm:prSet/>
      <dgm:spPr/>
      <dgm:t>
        <a:bodyPr/>
        <a:lstStyle/>
        <a:p>
          <a:endParaRPr lang="es-CO"/>
        </a:p>
      </dgm:t>
    </dgm:pt>
    <dgm:pt modelId="{DE399BE7-7E06-41A5-B5AA-ED3C76540EE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Mencia              De Carvajal Vásquez</a:t>
          </a:r>
          <a:endParaRPr lang="es-CO" sz="1400" dirty="0"/>
        </a:p>
      </dgm:t>
    </dgm:pt>
    <dgm:pt modelId="{CEA601D5-268A-41CF-B09A-024DD572D8E0}" type="parTrans" cxnId="{8CD80E5B-8281-4E8B-9638-5A95A1CD6387}">
      <dgm:prSet/>
      <dgm:spPr/>
      <dgm:t>
        <a:bodyPr/>
        <a:lstStyle/>
        <a:p>
          <a:endParaRPr lang="es-CO"/>
        </a:p>
      </dgm:t>
    </dgm:pt>
    <dgm:pt modelId="{59C2177A-751A-41E4-9B38-1B43D86B871D}" type="sibTrans" cxnId="{8CD80E5B-8281-4E8B-9638-5A95A1CD6387}">
      <dgm:prSet/>
      <dgm:spPr/>
      <dgm:t>
        <a:bodyPr/>
        <a:lstStyle/>
        <a:p>
          <a:endParaRPr lang="es-CO"/>
        </a:p>
      </dgm:t>
    </dgm:pt>
    <dgm:pt modelId="{C16CBB76-9EE0-4DE7-B7CA-8A3AEF03214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Pedro                                                        Martín De Ávila</a:t>
          </a:r>
          <a:endParaRPr lang="es-CO" sz="1600" dirty="0"/>
        </a:p>
      </dgm:t>
    </dgm:pt>
    <dgm:pt modelId="{642B1939-77DE-48CA-90E9-944C5A463EC3}" type="parTrans" cxnId="{09FEF487-9960-4F57-B0C3-18E99FDBCB7A}">
      <dgm:prSet/>
      <dgm:spPr/>
      <dgm:t>
        <a:bodyPr/>
        <a:lstStyle/>
        <a:p>
          <a:endParaRPr lang="es-CO"/>
        </a:p>
      </dgm:t>
    </dgm:pt>
    <dgm:pt modelId="{677FC396-2BBF-4F89-BB32-35E74F8F091B}" type="sibTrans" cxnId="{09FEF487-9960-4F57-B0C3-18E99FDBCB7A}">
      <dgm:prSet/>
      <dgm:spPr/>
      <dgm:t>
        <a:bodyPr/>
        <a:lstStyle/>
        <a:p>
          <a:endParaRPr lang="es-CO"/>
        </a:p>
      </dgm:t>
    </dgm:pt>
    <dgm:pt modelId="{3BAC1F99-7A04-475C-A8A7-08FF7F5293C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400" baseline="0" dirty="0" smtClean="0"/>
            <a:t>Francisca Martínez</a:t>
          </a:r>
          <a:endParaRPr lang="es-CO" sz="1400" baseline="0" dirty="0"/>
        </a:p>
      </dgm:t>
    </dgm:pt>
    <dgm:pt modelId="{B2B73DAE-35F2-4B05-A323-F7FC8E9B0997}" type="parTrans" cxnId="{6D7E8BA5-1C26-40F3-B89E-7E78496E333D}">
      <dgm:prSet/>
      <dgm:spPr/>
      <dgm:t>
        <a:bodyPr/>
        <a:lstStyle/>
        <a:p>
          <a:endParaRPr lang="es-CO"/>
        </a:p>
      </dgm:t>
    </dgm:pt>
    <dgm:pt modelId="{A2006F65-9D40-479F-9132-36907B4EB1F8}" type="sibTrans" cxnId="{6D7E8BA5-1C26-40F3-B89E-7E78496E333D}">
      <dgm:prSet/>
      <dgm:spPr/>
      <dgm:t>
        <a:bodyPr/>
        <a:lstStyle/>
        <a:p>
          <a:endParaRPr lang="es-CO"/>
        </a:p>
      </dgm:t>
    </dgm:pt>
    <dgm:pt modelId="{9E5B9492-CD21-4B49-B61B-9A9C846E433E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Pedro                                Martín Hernández</a:t>
          </a:r>
          <a:endParaRPr lang="es-CO" sz="1400" baseline="0" dirty="0"/>
        </a:p>
      </dgm:t>
    </dgm:pt>
    <dgm:pt modelId="{F3DFB467-7C08-4979-82E8-D3124B2BB0E9}" type="parTrans" cxnId="{01387BC4-6B27-4921-AF23-04BC05CE3AF7}">
      <dgm:prSet/>
      <dgm:spPr/>
      <dgm:t>
        <a:bodyPr/>
        <a:lstStyle/>
        <a:p>
          <a:endParaRPr lang="es-CO"/>
        </a:p>
      </dgm:t>
    </dgm:pt>
    <dgm:pt modelId="{84A8286E-888B-4095-90DF-EE8522B71A09}" type="sibTrans" cxnId="{01387BC4-6B27-4921-AF23-04BC05CE3AF7}">
      <dgm:prSet/>
      <dgm:spPr/>
      <dgm:t>
        <a:bodyPr/>
        <a:lstStyle/>
        <a:p>
          <a:endParaRPr lang="es-CO"/>
        </a:p>
      </dgm:t>
    </dgm:pt>
    <dgm:pt modelId="{5DEDBDCB-7FD6-4BDE-A8D5-04552B27BD59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D1"/>
        </a:solidFill>
      </dgm:spPr>
      <dgm:t>
        <a:bodyPr/>
        <a:lstStyle/>
        <a:p>
          <a:r>
            <a:rPr lang="es-CO" dirty="0" smtClean="0"/>
            <a:t>N. N. 1 Indígena Chibcha</a:t>
          </a:r>
          <a:endParaRPr lang="es-CO" dirty="0"/>
        </a:p>
      </dgm:t>
    </dgm:pt>
    <dgm:pt modelId="{26EA60F2-8803-4F4B-9CB7-CFBC5B6CD0BD}" type="parTrans" cxnId="{2CC11067-2A4E-4E9E-AC00-62A31A6DC75C}">
      <dgm:prSet/>
      <dgm:spPr/>
      <dgm:t>
        <a:bodyPr/>
        <a:lstStyle/>
        <a:p>
          <a:endParaRPr lang="es-CO"/>
        </a:p>
      </dgm:t>
    </dgm:pt>
    <dgm:pt modelId="{CC83B7B1-B549-4649-8AE9-6BAA08D6FEE6}" type="sibTrans" cxnId="{2CC11067-2A4E-4E9E-AC00-62A31A6DC75C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B0BF48B5-27B3-45CB-87D0-F429914C40F7}" type="pres">
      <dgm:prSet presAssocID="{F9FB4DF1-BC79-4013-BBC8-65EEDFE2F1E7}" presName="vertOne" presStyleCnt="0"/>
      <dgm:spPr/>
    </dgm:pt>
    <dgm:pt modelId="{7BF31646-13EF-4DC2-A787-D2AB7E617D37}" type="pres">
      <dgm:prSet presAssocID="{F9FB4DF1-BC79-4013-BBC8-65EEDFE2F1E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CD9E482-AA6C-4E54-ADA0-3FB7D73A6A9A}" type="pres">
      <dgm:prSet presAssocID="{F9FB4DF1-BC79-4013-BBC8-65EEDFE2F1E7}" presName="parTransOne" presStyleCnt="0"/>
      <dgm:spPr/>
    </dgm:pt>
    <dgm:pt modelId="{8A07BB26-A9CE-44F8-A887-61B60F01055A}" type="pres">
      <dgm:prSet presAssocID="{F9FB4DF1-BC79-4013-BBC8-65EEDFE2F1E7}" presName="horzOne" presStyleCnt="0"/>
      <dgm:spPr/>
    </dgm:pt>
    <dgm:pt modelId="{F2F29CB8-16CC-4061-A4CD-E8A2FDED66DD}" type="pres">
      <dgm:prSet presAssocID="{113E8E88-5C8C-47B4-8852-82A629B1ABDE}" presName="vertTwo" presStyleCnt="0"/>
      <dgm:spPr/>
    </dgm:pt>
    <dgm:pt modelId="{A213C757-6667-446E-849F-D6689F66BFA7}" type="pres">
      <dgm:prSet presAssocID="{113E8E88-5C8C-47B4-8852-82A629B1ABDE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773AF9F-B602-4669-A329-95D8CCB16393}" type="pres">
      <dgm:prSet presAssocID="{113E8E88-5C8C-47B4-8852-82A629B1ABDE}" presName="parTransTwo" presStyleCnt="0"/>
      <dgm:spPr/>
    </dgm:pt>
    <dgm:pt modelId="{1124E16D-CB19-4C65-B211-6A49B7C6670D}" type="pres">
      <dgm:prSet presAssocID="{113E8E88-5C8C-47B4-8852-82A629B1ABDE}" presName="horzTwo" presStyleCnt="0"/>
      <dgm:spPr/>
    </dgm:pt>
    <dgm:pt modelId="{8C20D316-CE10-49B7-9FF9-B9F0C3BE5F19}" type="pres">
      <dgm:prSet presAssocID="{549D5E95-019B-4202-8A73-D8FC2E4DAD38}" presName="vertThree" presStyleCnt="0"/>
      <dgm:spPr/>
    </dgm:pt>
    <dgm:pt modelId="{54101993-DDD3-4113-B57B-302413531FCC}" type="pres">
      <dgm:prSet presAssocID="{549D5E95-019B-4202-8A73-D8FC2E4DAD38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B91C3F9-265B-469C-8CDE-1E605CEEEFFD}" type="pres">
      <dgm:prSet presAssocID="{549D5E95-019B-4202-8A73-D8FC2E4DAD38}" presName="horzThree" presStyleCnt="0"/>
      <dgm:spPr/>
    </dgm:pt>
    <dgm:pt modelId="{B12E73BD-E25B-4A74-BD3F-5196A03928C8}" type="pres">
      <dgm:prSet presAssocID="{36E7AF75-D158-48D6-B6A0-9D91010C4293}" presName="sibSpaceThree" presStyleCnt="0"/>
      <dgm:spPr/>
    </dgm:pt>
    <dgm:pt modelId="{9C1F6902-A30A-4711-9A19-A62DD607F4CF}" type="pres">
      <dgm:prSet presAssocID="{457E1C0A-3308-4FFD-B6EE-D955B81C8537}" presName="vertThree" presStyleCnt="0"/>
      <dgm:spPr/>
    </dgm:pt>
    <dgm:pt modelId="{BAC6E577-00E4-4CD4-B7C9-28D6803AB2D8}" type="pres">
      <dgm:prSet presAssocID="{457E1C0A-3308-4FFD-B6EE-D955B81C8537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2DB56A8-DAC8-44C5-B2DF-6F0E8614CB45}" type="pres">
      <dgm:prSet presAssocID="{457E1C0A-3308-4FFD-B6EE-D955B81C8537}" presName="horzThree" presStyleCnt="0"/>
      <dgm:spPr/>
    </dgm:pt>
    <dgm:pt modelId="{8DD858AD-1110-444F-B046-4F83D73E263C}" type="pres">
      <dgm:prSet presAssocID="{FF539961-7FB8-43BA-A892-0E3B263ECF19}" presName="sibSpaceTwo" presStyleCnt="0"/>
      <dgm:spPr/>
    </dgm:pt>
    <dgm:pt modelId="{4263835D-E91E-4DE6-84B8-B7A247149DD4}" type="pres">
      <dgm:prSet presAssocID="{C5E3FD91-F8A5-44D4-ABE5-1C13804C8C23}" presName="vertTwo" presStyleCnt="0"/>
      <dgm:spPr/>
    </dgm:pt>
    <dgm:pt modelId="{65E0A03C-B0B1-4218-9238-6F2626ECF397}" type="pres">
      <dgm:prSet presAssocID="{C5E3FD91-F8A5-44D4-ABE5-1C13804C8C2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9A551AE-4FE6-43B8-A300-AC6929EFAFD3}" type="pres">
      <dgm:prSet presAssocID="{C5E3FD91-F8A5-44D4-ABE5-1C13804C8C23}" presName="parTransTwo" presStyleCnt="0"/>
      <dgm:spPr/>
    </dgm:pt>
    <dgm:pt modelId="{FDCC7DEC-AB94-4853-83FC-B0BD4409F5FB}" type="pres">
      <dgm:prSet presAssocID="{C5E3FD91-F8A5-44D4-ABE5-1C13804C8C23}" presName="horzTwo" presStyleCnt="0"/>
      <dgm:spPr/>
    </dgm:pt>
    <dgm:pt modelId="{7A6E84FC-76A2-451C-8084-445CE9FF6828}" type="pres">
      <dgm:prSet presAssocID="{A4D66A62-CBA9-45B6-A4B3-FCBC1D77C8F3}" presName="vertThree" presStyleCnt="0"/>
      <dgm:spPr/>
    </dgm:pt>
    <dgm:pt modelId="{4A2ACE76-6720-4CB9-81E5-B13BE0858E83}" type="pres">
      <dgm:prSet presAssocID="{A4D66A62-CBA9-45B6-A4B3-FCBC1D77C8F3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B6577D6-3FA1-4995-9076-E21D59F605E7}" type="pres">
      <dgm:prSet presAssocID="{A4D66A62-CBA9-45B6-A4B3-FCBC1D77C8F3}" presName="parTransThree" presStyleCnt="0"/>
      <dgm:spPr/>
    </dgm:pt>
    <dgm:pt modelId="{B3DD2F1D-C4BB-4530-9DC3-5FEACD680C05}" type="pres">
      <dgm:prSet presAssocID="{A4D66A62-CBA9-45B6-A4B3-FCBC1D77C8F3}" presName="horzThree" presStyleCnt="0"/>
      <dgm:spPr/>
    </dgm:pt>
    <dgm:pt modelId="{689C5B6C-5D38-49A4-B004-E6013D268BB1}" type="pres">
      <dgm:prSet presAssocID="{A79EC715-D376-49CE-A025-1975D87EBE49}" presName="vertFour" presStyleCnt="0">
        <dgm:presLayoutVars>
          <dgm:chPref val="3"/>
        </dgm:presLayoutVars>
      </dgm:prSet>
      <dgm:spPr/>
    </dgm:pt>
    <dgm:pt modelId="{230E231C-B410-4CAD-B472-DDB521588AC0}" type="pres">
      <dgm:prSet presAssocID="{A79EC715-D376-49CE-A025-1975D87EBE49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5AE31D5-65FD-49D2-87F6-45484A4988CB}" type="pres">
      <dgm:prSet presAssocID="{A79EC715-D376-49CE-A025-1975D87EBE49}" presName="horzFour" presStyleCnt="0"/>
      <dgm:spPr/>
    </dgm:pt>
    <dgm:pt modelId="{36CBE573-2E5A-4E69-BB34-655857D36D0D}" type="pres">
      <dgm:prSet presAssocID="{99985047-3B5D-41F8-8D37-B7AB06032BA8}" presName="sibSpaceFour" presStyleCnt="0"/>
      <dgm:spPr/>
    </dgm:pt>
    <dgm:pt modelId="{641DD104-E82C-4309-A94F-F5CA10D0BF33}" type="pres">
      <dgm:prSet presAssocID="{DE399BE7-7E06-41A5-B5AA-ED3C76540EE0}" presName="vertFour" presStyleCnt="0">
        <dgm:presLayoutVars>
          <dgm:chPref val="3"/>
        </dgm:presLayoutVars>
      </dgm:prSet>
      <dgm:spPr/>
    </dgm:pt>
    <dgm:pt modelId="{3D2540EB-0B24-4865-A26E-AAC85341AEC9}" type="pres">
      <dgm:prSet presAssocID="{DE399BE7-7E06-41A5-B5AA-ED3C76540EE0}" presName="txFour" presStyleLbl="node4" presStyleIdx="1" presStyleCnt="6" custLinFactNeighborX="-3405" custLinFactNeighborY="-106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E93F8AC-4B2E-4451-83FB-20C8881BCDF4}" type="pres">
      <dgm:prSet presAssocID="{DE399BE7-7E06-41A5-B5AA-ED3C76540EE0}" presName="horzFour" presStyleCnt="0"/>
      <dgm:spPr/>
    </dgm:pt>
    <dgm:pt modelId="{13C534E9-9436-43CF-9F43-03F01ED4CEB2}" type="pres">
      <dgm:prSet presAssocID="{34D10D2D-031C-47F9-8027-EC59F00D92BB}" presName="sibSpaceThree" presStyleCnt="0"/>
      <dgm:spPr/>
    </dgm:pt>
    <dgm:pt modelId="{8144EF1F-8D92-4FBD-B7AB-69D0C657FE98}" type="pres">
      <dgm:prSet presAssocID="{5F5DA85B-3D5C-40DF-87BB-57728A143516}" presName="vertThree" presStyleCnt="0"/>
      <dgm:spPr/>
    </dgm:pt>
    <dgm:pt modelId="{83DE8A59-97DA-4159-B091-690EE500F5AD}" type="pres">
      <dgm:prSet presAssocID="{5F5DA85B-3D5C-40DF-87BB-57728A143516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4B26E33-9EA7-45A1-9E61-B6409C6D2CDE}" type="pres">
      <dgm:prSet presAssocID="{5F5DA85B-3D5C-40DF-87BB-57728A143516}" presName="parTransThree" presStyleCnt="0"/>
      <dgm:spPr/>
    </dgm:pt>
    <dgm:pt modelId="{7AD2FC37-5FB5-4DBC-85AB-74EF0E2823F1}" type="pres">
      <dgm:prSet presAssocID="{5F5DA85B-3D5C-40DF-87BB-57728A143516}" presName="horzThree" presStyleCnt="0"/>
      <dgm:spPr/>
    </dgm:pt>
    <dgm:pt modelId="{6C002D6D-7F9C-4022-9E32-FBF55BE384DE}" type="pres">
      <dgm:prSet presAssocID="{C16CBB76-9EE0-4DE7-B7CA-8A3AEF032148}" presName="vertFour" presStyleCnt="0">
        <dgm:presLayoutVars>
          <dgm:chPref val="3"/>
        </dgm:presLayoutVars>
      </dgm:prSet>
      <dgm:spPr/>
    </dgm:pt>
    <dgm:pt modelId="{A4BA52C8-6538-4D3B-AE46-EAE927FAA6E1}" type="pres">
      <dgm:prSet presAssocID="{C16CBB76-9EE0-4DE7-B7CA-8A3AEF032148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5AC0DE5-870D-4AC6-B697-335A96D2D702}" type="pres">
      <dgm:prSet presAssocID="{C16CBB76-9EE0-4DE7-B7CA-8A3AEF032148}" presName="parTransFour" presStyleCnt="0"/>
      <dgm:spPr/>
    </dgm:pt>
    <dgm:pt modelId="{5E5E3F86-964D-49EC-B61E-1CD12F339D38}" type="pres">
      <dgm:prSet presAssocID="{C16CBB76-9EE0-4DE7-B7CA-8A3AEF032148}" presName="horzFour" presStyleCnt="0"/>
      <dgm:spPr/>
    </dgm:pt>
    <dgm:pt modelId="{570C23A5-2319-4E7D-8835-D9FACA956F6C}" type="pres">
      <dgm:prSet presAssocID="{9E5B9492-CD21-4B49-B61B-9A9C846E433E}" presName="vertFour" presStyleCnt="0">
        <dgm:presLayoutVars>
          <dgm:chPref val="3"/>
        </dgm:presLayoutVars>
      </dgm:prSet>
      <dgm:spPr/>
    </dgm:pt>
    <dgm:pt modelId="{D9956A63-DB1B-440E-B922-D190635A870D}" type="pres">
      <dgm:prSet presAssocID="{9E5B9492-CD21-4B49-B61B-9A9C846E433E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1D47F85-C0DE-4882-95EF-4015B39B77CC}" type="pres">
      <dgm:prSet presAssocID="{9E5B9492-CD21-4B49-B61B-9A9C846E433E}" presName="horzFour" presStyleCnt="0"/>
      <dgm:spPr/>
    </dgm:pt>
    <dgm:pt modelId="{8854F5D6-C88F-4AD0-AC77-DD5AB7E30777}" type="pres">
      <dgm:prSet presAssocID="{84A8286E-888B-4095-90DF-EE8522B71A09}" presName="sibSpaceFour" presStyleCnt="0"/>
      <dgm:spPr/>
    </dgm:pt>
    <dgm:pt modelId="{AED84457-41E3-48DA-B27E-CC0E7C48D7C4}" type="pres">
      <dgm:prSet presAssocID="{5DEDBDCB-7FD6-4BDE-A8D5-04552B27BD59}" presName="vertFour" presStyleCnt="0">
        <dgm:presLayoutVars>
          <dgm:chPref val="3"/>
        </dgm:presLayoutVars>
      </dgm:prSet>
      <dgm:spPr/>
    </dgm:pt>
    <dgm:pt modelId="{E4FE8F0E-14D2-4A82-8F4E-AD678593B0FC}" type="pres">
      <dgm:prSet presAssocID="{5DEDBDCB-7FD6-4BDE-A8D5-04552B27BD59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C0DEC15-5938-4262-91EB-EF7F42CFC315}" type="pres">
      <dgm:prSet presAssocID="{5DEDBDCB-7FD6-4BDE-A8D5-04552B27BD59}" presName="horzFour" presStyleCnt="0"/>
      <dgm:spPr/>
    </dgm:pt>
    <dgm:pt modelId="{711CC2EA-E551-4300-9782-654202975AA3}" type="pres">
      <dgm:prSet presAssocID="{677FC396-2BBF-4F89-BB32-35E74F8F091B}" presName="sibSpaceFour" presStyleCnt="0"/>
      <dgm:spPr/>
    </dgm:pt>
    <dgm:pt modelId="{F9EB10AC-C8ED-45A1-9818-1A3AE816EBAB}" type="pres">
      <dgm:prSet presAssocID="{3BAC1F99-7A04-475C-A8A7-08FF7F5293C9}" presName="vertFour" presStyleCnt="0">
        <dgm:presLayoutVars>
          <dgm:chPref val="3"/>
        </dgm:presLayoutVars>
      </dgm:prSet>
      <dgm:spPr/>
    </dgm:pt>
    <dgm:pt modelId="{E98D624C-1CF6-4DB2-9A31-22B8B3040050}" type="pres">
      <dgm:prSet presAssocID="{3BAC1F99-7A04-475C-A8A7-08FF7F5293C9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54069AB-66A7-43A7-B367-805546D58FAF}" type="pres">
      <dgm:prSet presAssocID="{3BAC1F99-7A04-475C-A8A7-08FF7F5293C9}" presName="horzFour" presStyleCnt="0"/>
      <dgm:spPr/>
    </dgm:pt>
  </dgm:ptLst>
  <dgm:cxnLst>
    <dgm:cxn modelId="{8F67C91C-87D1-4155-8447-AEE490547B32}" srcId="{C5E3FD91-F8A5-44D4-ABE5-1C13804C8C23}" destId="{5F5DA85B-3D5C-40DF-87BB-57728A143516}" srcOrd="1" destOrd="0" parTransId="{6CBF8E4A-47E3-4AEB-B36C-B953FBF76E85}" sibTransId="{3241B6E5-3E29-4615-843E-E93ECB315A23}"/>
    <dgm:cxn modelId="{3421B3BE-FD88-41B7-A7B4-5C23FFDE1939}" type="presOf" srcId="{9E5B9492-CD21-4B49-B61B-9A9C846E433E}" destId="{D9956A63-DB1B-440E-B922-D190635A870D}" srcOrd="0" destOrd="0" presId="urn:microsoft.com/office/officeart/2005/8/layout/hierarchy4"/>
    <dgm:cxn modelId="{D37AA42A-80A4-4788-9CD5-741F8EC911D4}" type="presOf" srcId="{C5E3FD91-F8A5-44D4-ABE5-1C13804C8C23}" destId="{65E0A03C-B0B1-4218-9238-6F2626ECF397}" srcOrd="0" destOrd="0" presId="urn:microsoft.com/office/officeart/2005/8/layout/hierarchy4"/>
    <dgm:cxn modelId="{C2F7D580-BA25-4D0F-9CB2-941241F0EA1E}" type="presOf" srcId="{457E1C0A-3308-4FFD-B6EE-D955B81C8537}" destId="{BAC6E577-00E4-4CD4-B7C9-28D6803AB2D8}" srcOrd="0" destOrd="0" presId="urn:microsoft.com/office/officeart/2005/8/layout/hierarchy4"/>
    <dgm:cxn modelId="{58ADE696-C18C-44FC-A975-F543C36FE690}" type="presOf" srcId="{A79EC715-D376-49CE-A025-1975D87EBE49}" destId="{230E231C-B410-4CAD-B472-DDB521588AC0}" srcOrd="0" destOrd="0" presId="urn:microsoft.com/office/officeart/2005/8/layout/hierarchy4"/>
    <dgm:cxn modelId="{1E1A8BB1-19F4-4C49-94F9-F1C358C2807D}" srcId="{F9FB4DF1-BC79-4013-BBC8-65EEDFE2F1E7}" destId="{C5E3FD91-F8A5-44D4-ABE5-1C13804C8C23}" srcOrd="1" destOrd="0" parTransId="{FC5B49A8-6934-4EB8-9624-9BE612A8AC47}" sibTransId="{D4B027D3-B441-49A0-8E6F-237EC8DB0E42}"/>
    <dgm:cxn modelId="{96FC5315-33CE-4C7A-8F6E-837F4381BEB2}" type="presOf" srcId="{C16CBB76-9EE0-4DE7-B7CA-8A3AEF032148}" destId="{A4BA52C8-6538-4D3B-AE46-EAE927FAA6E1}" srcOrd="0" destOrd="0" presId="urn:microsoft.com/office/officeart/2005/8/layout/hierarchy4"/>
    <dgm:cxn modelId="{2CC11067-2A4E-4E9E-AC00-62A31A6DC75C}" srcId="{C16CBB76-9EE0-4DE7-B7CA-8A3AEF032148}" destId="{5DEDBDCB-7FD6-4BDE-A8D5-04552B27BD59}" srcOrd="1" destOrd="0" parTransId="{26EA60F2-8803-4F4B-9CB7-CFBC5B6CD0BD}" sibTransId="{CC83B7B1-B549-4649-8AE9-6BAA08D6FEE6}"/>
    <dgm:cxn modelId="{A785BBAD-0751-4AD2-94CE-385F35DCD911}" srcId="{10ED40AF-DFB1-4943-B6DB-2A904FAA918A}" destId="{F9FB4DF1-BC79-4013-BBC8-65EEDFE2F1E7}" srcOrd="0" destOrd="0" parTransId="{56D0D609-A2FE-46B8-A5A1-4ADFC9762699}" sibTransId="{5E17F26B-0E36-4629-97D4-96873D71E097}"/>
    <dgm:cxn modelId="{8B37D031-1301-492C-965F-AB0709913015}" type="presOf" srcId="{5DEDBDCB-7FD6-4BDE-A8D5-04552B27BD59}" destId="{E4FE8F0E-14D2-4A82-8F4E-AD678593B0FC}" srcOrd="0" destOrd="0" presId="urn:microsoft.com/office/officeart/2005/8/layout/hierarchy4"/>
    <dgm:cxn modelId="{4A248C1A-0F5F-41FD-8239-E2199E1D3473}" srcId="{C5E3FD91-F8A5-44D4-ABE5-1C13804C8C23}" destId="{A4D66A62-CBA9-45B6-A4B3-FCBC1D77C8F3}" srcOrd="0" destOrd="0" parTransId="{9D6AFE9A-F91E-4CD4-9239-10A18B36E34F}" sibTransId="{34D10D2D-031C-47F9-8027-EC59F00D92BB}"/>
    <dgm:cxn modelId="{0FAA5319-3C35-4933-A47D-74FAC1C11CCD}" type="presOf" srcId="{549D5E95-019B-4202-8A73-D8FC2E4DAD38}" destId="{54101993-DDD3-4113-B57B-302413531FCC}" srcOrd="0" destOrd="0" presId="urn:microsoft.com/office/officeart/2005/8/layout/hierarchy4"/>
    <dgm:cxn modelId="{09FEF487-9960-4F57-B0C3-18E99FDBCB7A}" srcId="{5F5DA85B-3D5C-40DF-87BB-57728A143516}" destId="{C16CBB76-9EE0-4DE7-B7CA-8A3AEF032148}" srcOrd="0" destOrd="0" parTransId="{642B1939-77DE-48CA-90E9-944C5A463EC3}" sibTransId="{677FC396-2BBF-4F89-BB32-35E74F8F091B}"/>
    <dgm:cxn modelId="{564722A7-855A-4FA7-9329-97EAA5191028}" type="presOf" srcId="{A4D66A62-CBA9-45B6-A4B3-FCBC1D77C8F3}" destId="{4A2ACE76-6720-4CB9-81E5-B13BE0858E83}" srcOrd="0" destOrd="0" presId="urn:microsoft.com/office/officeart/2005/8/layout/hierarchy4"/>
    <dgm:cxn modelId="{C4321048-32D5-4C16-AF1B-122FCBE49910}" type="presOf" srcId="{113E8E88-5C8C-47B4-8852-82A629B1ABDE}" destId="{A213C757-6667-446E-849F-D6689F66BFA7}" srcOrd="0" destOrd="0" presId="urn:microsoft.com/office/officeart/2005/8/layout/hierarchy4"/>
    <dgm:cxn modelId="{C75EEC29-61DA-47D6-BDE1-47B9655413A3}" type="presOf" srcId="{3BAC1F99-7A04-475C-A8A7-08FF7F5293C9}" destId="{E98D624C-1CF6-4DB2-9A31-22B8B3040050}" srcOrd="0" destOrd="0" presId="urn:microsoft.com/office/officeart/2005/8/layout/hierarchy4"/>
    <dgm:cxn modelId="{CACE5269-F8C4-47BF-BDFD-FE27938F03C9}" srcId="{F9FB4DF1-BC79-4013-BBC8-65EEDFE2F1E7}" destId="{113E8E88-5C8C-47B4-8852-82A629B1ABDE}" srcOrd="0" destOrd="0" parTransId="{0EE2CB6A-DCA5-4AFE-A1BD-90268820CD92}" sibTransId="{FF539961-7FB8-43BA-A892-0E3B263ECF19}"/>
    <dgm:cxn modelId="{1075DABD-2C43-44A2-88E0-B948723228BE}" type="presOf" srcId="{F9FB4DF1-BC79-4013-BBC8-65EEDFE2F1E7}" destId="{7BF31646-13EF-4DC2-A787-D2AB7E617D37}" srcOrd="0" destOrd="0" presId="urn:microsoft.com/office/officeart/2005/8/layout/hierarchy4"/>
    <dgm:cxn modelId="{5C19CFE8-975D-4BB8-90B9-214DDC36A2B0}" type="presOf" srcId="{5F5DA85B-3D5C-40DF-87BB-57728A143516}" destId="{83DE8A59-97DA-4159-B091-690EE500F5AD}" srcOrd="0" destOrd="0" presId="urn:microsoft.com/office/officeart/2005/8/layout/hierarchy4"/>
    <dgm:cxn modelId="{8CD80E5B-8281-4E8B-9638-5A95A1CD6387}" srcId="{A4D66A62-CBA9-45B6-A4B3-FCBC1D77C8F3}" destId="{DE399BE7-7E06-41A5-B5AA-ED3C76540EE0}" srcOrd="1" destOrd="0" parTransId="{CEA601D5-268A-41CF-B09A-024DD572D8E0}" sibTransId="{59C2177A-751A-41E4-9B38-1B43D86B871D}"/>
    <dgm:cxn modelId="{8F94200A-69D2-4E7B-8FC1-BFD7CB997245}" type="presOf" srcId="{DE399BE7-7E06-41A5-B5AA-ED3C76540EE0}" destId="{3D2540EB-0B24-4865-A26E-AAC85341AEC9}" srcOrd="0" destOrd="0" presId="urn:microsoft.com/office/officeart/2005/8/layout/hierarchy4"/>
    <dgm:cxn modelId="{4D9A9458-D67D-4016-B606-573D583D9902}" type="presOf" srcId="{10ED40AF-DFB1-4943-B6DB-2A904FAA918A}" destId="{E75BF49A-0BBD-418B-A465-D5C73CDDC862}" srcOrd="0" destOrd="0" presId="urn:microsoft.com/office/officeart/2005/8/layout/hierarchy4"/>
    <dgm:cxn modelId="{01387BC4-6B27-4921-AF23-04BC05CE3AF7}" srcId="{C16CBB76-9EE0-4DE7-B7CA-8A3AEF032148}" destId="{9E5B9492-CD21-4B49-B61B-9A9C846E433E}" srcOrd="0" destOrd="0" parTransId="{F3DFB467-7C08-4979-82E8-D3124B2BB0E9}" sibTransId="{84A8286E-888B-4095-90DF-EE8522B71A09}"/>
    <dgm:cxn modelId="{74EFE3CF-B627-4055-88C2-E825A715CE12}" srcId="{113E8E88-5C8C-47B4-8852-82A629B1ABDE}" destId="{549D5E95-019B-4202-8A73-D8FC2E4DAD38}" srcOrd="0" destOrd="0" parTransId="{3CAB9FDC-A0B1-4C2F-A43D-A1899094752E}" sibTransId="{36E7AF75-D158-48D6-B6A0-9D91010C4293}"/>
    <dgm:cxn modelId="{F16123E2-3201-4C8E-9F21-0CCCE665B940}" srcId="{113E8E88-5C8C-47B4-8852-82A629B1ABDE}" destId="{457E1C0A-3308-4FFD-B6EE-D955B81C8537}" srcOrd="1" destOrd="0" parTransId="{B418B993-488F-461D-B3A1-E23B316087AE}" sibTransId="{FA56BD7C-5D28-4BFC-99A5-46C896C97917}"/>
    <dgm:cxn modelId="{713B7E54-1758-4F54-9386-D43877115C41}" srcId="{A4D66A62-CBA9-45B6-A4B3-FCBC1D77C8F3}" destId="{A79EC715-D376-49CE-A025-1975D87EBE49}" srcOrd="0" destOrd="0" parTransId="{776D3020-F994-424C-B0B5-5BA5B8161911}" sibTransId="{99985047-3B5D-41F8-8D37-B7AB06032BA8}"/>
    <dgm:cxn modelId="{6D7E8BA5-1C26-40F3-B89E-7E78496E333D}" srcId="{5F5DA85B-3D5C-40DF-87BB-57728A143516}" destId="{3BAC1F99-7A04-475C-A8A7-08FF7F5293C9}" srcOrd="1" destOrd="0" parTransId="{B2B73DAE-35F2-4B05-A323-F7FC8E9B0997}" sibTransId="{A2006F65-9D40-479F-9132-36907B4EB1F8}"/>
    <dgm:cxn modelId="{6C82FD17-A07B-4683-93BB-F3603AD2C391}" type="presParOf" srcId="{E75BF49A-0BBD-418B-A465-D5C73CDDC862}" destId="{B0BF48B5-27B3-45CB-87D0-F429914C40F7}" srcOrd="0" destOrd="0" presId="urn:microsoft.com/office/officeart/2005/8/layout/hierarchy4"/>
    <dgm:cxn modelId="{31D18A7D-CC97-4B08-81B9-11509BFF3D18}" type="presParOf" srcId="{B0BF48B5-27B3-45CB-87D0-F429914C40F7}" destId="{7BF31646-13EF-4DC2-A787-D2AB7E617D37}" srcOrd="0" destOrd="0" presId="urn:microsoft.com/office/officeart/2005/8/layout/hierarchy4"/>
    <dgm:cxn modelId="{45A2E5CA-04D0-4610-8AAB-5CB8B3CAB64A}" type="presParOf" srcId="{B0BF48B5-27B3-45CB-87D0-F429914C40F7}" destId="{4CD9E482-AA6C-4E54-ADA0-3FB7D73A6A9A}" srcOrd="1" destOrd="0" presId="urn:microsoft.com/office/officeart/2005/8/layout/hierarchy4"/>
    <dgm:cxn modelId="{C073BAE8-0907-47F3-8257-567C8D67ADFF}" type="presParOf" srcId="{B0BF48B5-27B3-45CB-87D0-F429914C40F7}" destId="{8A07BB26-A9CE-44F8-A887-61B60F01055A}" srcOrd="2" destOrd="0" presId="urn:microsoft.com/office/officeart/2005/8/layout/hierarchy4"/>
    <dgm:cxn modelId="{77F9F615-3939-419B-A340-242036ECCAD9}" type="presParOf" srcId="{8A07BB26-A9CE-44F8-A887-61B60F01055A}" destId="{F2F29CB8-16CC-4061-A4CD-E8A2FDED66DD}" srcOrd="0" destOrd="0" presId="urn:microsoft.com/office/officeart/2005/8/layout/hierarchy4"/>
    <dgm:cxn modelId="{D4ABD827-199D-493B-A336-602888F28E82}" type="presParOf" srcId="{F2F29CB8-16CC-4061-A4CD-E8A2FDED66DD}" destId="{A213C757-6667-446E-849F-D6689F66BFA7}" srcOrd="0" destOrd="0" presId="urn:microsoft.com/office/officeart/2005/8/layout/hierarchy4"/>
    <dgm:cxn modelId="{55BFCFC9-3BC5-4FEA-B2FB-E21300C54AC8}" type="presParOf" srcId="{F2F29CB8-16CC-4061-A4CD-E8A2FDED66DD}" destId="{7773AF9F-B602-4669-A329-95D8CCB16393}" srcOrd="1" destOrd="0" presId="urn:microsoft.com/office/officeart/2005/8/layout/hierarchy4"/>
    <dgm:cxn modelId="{C4259DFB-1A41-4F04-A7D0-A4316605C2F9}" type="presParOf" srcId="{F2F29CB8-16CC-4061-A4CD-E8A2FDED66DD}" destId="{1124E16D-CB19-4C65-B211-6A49B7C6670D}" srcOrd="2" destOrd="0" presId="urn:microsoft.com/office/officeart/2005/8/layout/hierarchy4"/>
    <dgm:cxn modelId="{2D5F112A-052E-4D04-802E-6DD2C2B74503}" type="presParOf" srcId="{1124E16D-CB19-4C65-B211-6A49B7C6670D}" destId="{8C20D316-CE10-49B7-9FF9-B9F0C3BE5F19}" srcOrd="0" destOrd="0" presId="urn:microsoft.com/office/officeart/2005/8/layout/hierarchy4"/>
    <dgm:cxn modelId="{ACF85405-85DA-46E4-8321-CD1B764A12D0}" type="presParOf" srcId="{8C20D316-CE10-49B7-9FF9-B9F0C3BE5F19}" destId="{54101993-DDD3-4113-B57B-302413531FCC}" srcOrd="0" destOrd="0" presId="urn:microsoft.com/office/officeart/2005/8/layout/hierarchy4"/>
    <dgm:cxn modelId="{0A621E73-32D5-46F4-BDE6-7DEE9164E848}" type="presParOf" srcId="{8C20D316-CE10-49B7-9FF9-B9F0C3BE5F19}" destId="{CB91C3F9-265B-469C-8CDE-1E605CEEEFFD}" srcOrd="1" destOrd="0" presId="urn:microsoft.com/office/officeart/2005/8/layout/hierarchy4"/>
    <dgm:cxn modelId="{1F5D6895-D9EF-4AC1-A694-C9074B399D73}" type="presParOf" srcId="{1124E16D-CB19-4C65-B211-6A49B7C6670D}" destId="{B12E73BD-E25B-4A74-BD3F-5196A03928C8}" srcOrd="1" destOrd="0" presId="urn:microsoft.com/office/officeart/2005/8/layout/hierarchy4"/>
    <dgm:cxn modelId="{33203F43-E443-4FAA-9825-01D187AA6500}" type="presParOf" srcId="{1124E16D-CB19-4C65-B211-6A49B7C6670D}" destId="{9C1F6902-A30A-4711-9A19-A62DD607F4CF}" srcOrd="2" destOrd="0" presId="urn:microsoft.com/office/officeart/2005/8/layout/hierarchy4"/>
    <dgm:cxn modelId="{1724B430-ECB0-4436-9043-AF296F697A3C}" type="presParOf" srcId="{9C1F6902-A30A-4711-9A19-A62DD607F4CF}" destId="{BAC6E577-00E4-4CD4-B7C9-28D6803AB2D8}" srcOrd="0" destOrd="0" presId="urn:microsoft.com/office/officeart/2005/8/layout/hierarchy4"/>
    <dgm:cxn modelId="{C2258D0C-73EA-4293-A38C-75D337AA5E50}" type="presParOf" srcId="{9C1F6902-A30A-4711-9A19-A62DD607F4CF}" destId="{92DB56A8-DAC8-44C5-B2DF-6F0E8614CB45}" srcOrd="1" destOrd="0" presId="urn:microsoft.com/office/officeart/2005/8/layout/hierarchy4"/>
    <dgm:cxn modelId="{6B5D280F-318B-4737-858E-6FDA546EA221}" type="presParOf" srcId="{8A07BB26-A9CE-44F8-A887-61B60F01055A}" destId="{8DD858AD-1110-444F-B046-4F83D73E263C}" srcOrd="1" destOrd="0" presId="urn:microsoft.com/office/officeart/2005/8/layout/hierarchy4"/>
    <dgm:cxn modelId="{2B32D78B-D240-48E7-AA92-344BD77EE673}" type="presParOf" srcId="{8A07BB26-A9CE-44F8-A887-61B60F01055A}" destId="{4263835D-E91E-4DE6-84B8-B7A247149DD4}" srcOrd="2" destOrd="0" presId="urn:microsoft.com/office/officeart/2005/8/layout/hierarchy4"/>
    <dgm:cxn modelId="{F1485841-5B16-4282-AE9D-9525C6DE5217}" type="presParOf" srcId="{4263835D-E91E-4DE6-84B8-B7A247149DD4}" destId="{65E0A03C-B0B1-4218-9238-6F2626ECF397}" srcOrd="0" destOrd="0" presId="urn:microsoft.com/office/officeart/2005/8/layout/hierarchy4"/>
    <dgm:cxn modelId="{EA402523-62F6-4AF6-A4FC-0B552EAD7078}" type="presParOf" srcId="{4263835D-E91E-4DE6-84B8-B7A247149DD4}" destId="{09A551AE-4FE6-43B8-A300-AC6929EFAFD3}" srcOrd="1" destOrd="0" presId="urn:microsoft.com/office/officeart/2005/8/layout/hierarchy4"/>
    <dgm:cxn modelId="{ACFA3473-802F-434B-8C44-B5230F8B7242}" type="presParOf" srcId="{4263835D-E91E-4DE6-84B8-B7A247149DD4}" destId="{FDCC7DEC-AB94-4853-83FC-B0BD4409F5FB}" srcOrd="2" destOrd="0" presId="urn:microsoft.com/office/officeart/2005/8/layout/hierarchy4"/>
    <dgm:cxn modelId="{424DDC1E-7A5B-48E4-BF93-CD0F1C656B70}" type="presParOf" srcId="{FDCC7DEC-AB94-4853-83FC-B0BD4409F5FB}" destId="{7A6E84FC-76A2-451C-8084-445CE9FF6828}" srcOrd="0" destOrd="0" presId="urn:microsoft.com/office/officeart/2005/8/layout/hierarchy4"/>
    <dgm:cxn modelId="{6613B50C-39B5-40D0-89E7-ED037814C136}" type="presParOf" srcId="{7A6E84FC-76A2-451C-8084-445CE9FF6828}" destId="{4A2ACE76-6720-4CB9-81E5-B13BE0858E83}" srcOrd="0" destOrd="0" presId="urn:microsoft.com/office/officeart/2005/8/layout/hierarchy4"/>
    <dgm:cxn modelId="{CBF921FA-28C1-4DDD-A394-8DB90FF9E370}" type="presParOf" srcId="{7A6E84FC-76A2-451C-8084-445CE9FF6828}" destId="{8B6577D6-3FA1-4995-9076-E21D59F605E7}" srcOrd="1" destOrd="0" presId="urn:microsoft.com/office/officeart/2005/8/layout/hierarchy4"/>
    <dgm:cxn modelId="{9BE20682-A1C2-4B37-8ABF-AA9D6166B966}" type="presParOf" srcId="{7A6E84FC-76A2-451C-8084-445CE9FF6828}" destId="{B3DD2F1D-C4BB-4530-9DC3-5FEACD680C05}" srcOrd="2" destOrd="0" presId="urn:microsoft.com/office/officeart/2005/8/layout/hierarchy4"/>
    <dgm:cxn modelId="{FAC92FA2-AF4B-4381-8A34-D40984637AA4}" type="presParOf" srcId="{B3DD2F1D-C4BB-4530-9DC3-5FEACD680C05}" destId="{689C5B6C-5D38-49A4-B004-E6013D268BB1}" srcOrd="0" destOrd="0" presId="urn:microsoft.com/office/officeart/2005/8/layout/hierarchy4"/>
    <dgm:cxn modelId="{0F5F40C2-21E3-4487-BA8D-12743FADFFB5}" type="presParOf" srcId="{689C5B6C-5D38-49A4-B004-E6013D268BB1}" destId="{230E231C-B410-4CAD-B472-DDB521588AC0}" srcOrd="0" destOrd="0" presId="urn:microsoft.com/office/officeart/2005/8/layout/hierarchy4"/>
    <dgm:cxn modelId="{C4A61EB1-99B7-42BC-8238-47F7B6A87735}" type="presParOf" srcId="{689C5B6C-5D38-49A4-B004-E6013D268BB1}" destId="{35AE31D5-65FD-49D2-87F6-45484A4988CB}" srcOrd="1" destOrd="0" presId="urn:microsoft.com/office/officeart/2005/8/layout/hierarchy4"/>
    <dgm:cxn modelId="{CEF40FBF-CE6B-44D3-921E-31056BB2AC16}" type="presParOf" srcId="{B3DD2F1D-C4BB-4530-9DC3-5FEACD680C05}" destId="{36CBE573-2E5A-4E69-BB34-655857D36D0D}" srcOrd="1" destOrd="0" presId="urn:microsoft.com/office/officeart/2005/8/layout/hierarchy4"/>
    <dgm:cxn modelId="{348EE220-1A92-4965-8CDF-BEC286DF3275}" type="presParOf" srcId="{B3DD2F1D-C4BB-4530-9DC3-5FEACD680C05}" destId="{641DD104-E82C-4309-A94F-F5CA10D0BF33}" srcOrd="2" destOrd="0" presId="urn:microsoft.com/office/officeart/2005/8/layout/hierarchy4"/>
    <dgm:cxn modelId="{97F092E7-4637-40D0-B5F4-8ABDF335BA75}" type="presParOf" srcId="{641DD104-E82C-4309-A94F-F5CA10D0BF33}" destId="{3D2540EB-0B24-4865-A26E-AAC85341AEC9}" srcOrd="0" destOrd="0" presId="urn:microsoft.com/office/officeart/2005/8/layout/hierarchy4"/>
    <dgm:cxn modelId="{78CA4231-6F28-47F3-BC93-380BD938A6CC}" type="presParOf" srcId="{641DD104-E82C-4309-A94F-F5CA10D0BF33}" destId="{5E93F8AC-4B2E-4451-83FB-20C8881BCDF4}" srcOrd="1" destOrd="0" presId="urn:microsoft.com/office/officeart/2005/8/layout/hierarchy4"/>
    <dgm:cxn modelId="{C2F79085-930C-4317-A7A8-2D45D53EA482}" type="presParOf" srcId="{FDCC7DEC-AB94-4853-83FC-B0BD4409F5FB}" destId="{13C534E9-9436-43CF-9F43-03F01ED4CEB2}" srcOrd="1" destOrd="0" presId="urn:microsoft.com/office/officeart/2005/8/layout/hierarchy4"/>
    <dgm:cxn modelId="{F699AE60-1234-48C0-89E0-6650CB2EBD10}" type="presParOf" srcId="{FDCC7DEC-AB94-4853-83FC-B0BD4409F5FB}" destId="{8144EF1F-8D92-4FBD-B7AB-69D0C657FE98}" srcOrd="2" destOrd="0" presId="urn:microsoft.com/office/officeart/2005/8/layout/hierarchy4"/>
    <dgm:cxn modelId="{C65B8581-6599-4C30-A6F8-5189B52AF05A}" type="presParOf" srcId="{8144EF1F-8D92-4FBD-B7AB-69D0C657FE98}" destId="{83DE8A59-97DA-4159-B091-690EE500F5AD}" srcOrd="0" destOrd="0" presId="urn:microsoft.com/office/officeart/2005/8/layout/hierarchy4"/>
    <dgm:cxn modelId="{EADA6407-84FF-4ECC-B71F-77BEAB161948}" type="presParOf" srcId="{8144EF1F-8D92-4FBD-B7AB-69D0C657FE98}" destId="{14B26E33-9EA7-45A1-9E61-B6409C6D2CDE}" srcOrd="1" destOrd="0" presId="urn:microsoft.com/office/officeart/2005/8/layout/hierarchy4"/>
    <dgm:cxn modelId="{E1874CE2-1BA1-453F-8EDD-6ED702D44261}" type="presParOf" srcId="{8144EF1F-8D92-4FBD-B7AB-69D0C657FE98}" destId="{7AD2FC37-5FB5-4DBC-85AB-74EF0E2823F1}" srcOrd="2" destOrd="0" presId="urn:microsoft.com/office/officeart/2005/8/layout/hierarchy4"/>
    <dgm:cxn modelId="{4B03DF0A-39E9-42D6-A947-BB75EF1F0E5E}" type="presParOf" srcId="{7AD2FC37-5FB5-4DBC-85AB-74EF0E2823F1}" destId="{6C002D6D-7F9C-4022-9E32-FBF55BE384DE}" srcOrd="0" destOrd="0" presId="urn:microsoft.com/office/officeart/2005/8/layout/hierarchy4"/>
    <dgm:cxn modelId="{E6F6A686-2004-418E-8F85-43958A06AEC1}" type="presParOf" srcId="{6C002D6D-7F9C-4022-9E32-FBF55BE384DE}" destId="{A4BA52C8-6538-4D3B-AE46-EAE927FAA6E1}" srcOrd="0" destOrd="0" presId="urn:microsoft.com/office/officeart/2005/8/layout/hierarchy4"/>
    <dgm:cxn modelId="{5BE26228-23A2-4F44-82AC-BF6F86AE1280}" type="presParOf" srcId="{6C002D6D-7F9C-4022-9E32-FBF55BE384DE}" destId="{35AC0DE5-870D-4AC6-B697-335A96D2D702}" srcOrd="1" destOrd="0" presId="urn:microsoft.com/office/officeart/2005/8/layout/hierarchy4"/>
    <dgm:cxn modelId="{68436392-99C1-4885-B0CD-B4CAF1B9DC64}" type="presParOf" srcId="{6C002D6D-7F9C-4022-9E32-FBF55BE384DE}" destId="{5E5E3F86-964D-49EC-B61E-1CD12F339D38}" srcOrd="2" destOrd="0" presId="urn:microsoft.com/office/officeart/2005/8/layout/hierarchy4"/>
    <dgm:cxn modelId="{436DB74E-36D7-40C6-B285-EC977614F4DF}" type="presParOf" srcId="{5E5E3F86-964D-49EC-B61E-1CD12F339D38}" destId="{570C23A5-2319-4E7D-8835-D9FACA956F6C}" srcOrd="0" destOrd="0" presId="urn:microsoft.com/office/officeart/2005/8/layout/hierarchy4"/>
    <dgm:cxn modelId="{9698548A-6011-469A-9ECF-5F3D06C33ED1}" type="presParOf" srcId="{570C23A5-2319-4E7D-8835-D9FACA956F6C}" destId="{D9956A63-DB1B-440E-B922-D190635A870D}" srcOrd="0" destOrd="0" presId="urn:microsoft.com/office/officeart/2005/8/layout/hierarchy4"/>
    <dgm:cxn modelId="{7F1309CF-95CE-4BAB-867C-2C309076B603}" type="presParOf" srcId="{570C23A5-2319-4E7D-8835-D9FACA956F6C}" destId="{51D47F85-C0DE-4882-95EF-4015B39B77CC}" srcOrd="1" destOrd="0" presId="urn:microsoft.com/office/officeart/2005/8/layout/hierarchy4"/>
    <dgm:cxn modelId="{1139745D-2180-46A3-B5EA-F36D3E9ACF9A}" type="presParOf" srcId="{5E5E3F86-964D-49EC-B61E-1CD12F339D38}" destId="{8854F5D6-C88F-4AD0-AC77-DD5AB7E30777}" srcOrd="1" destOrd="0" presId="urn:microsoft.com/office/officeart/2005/8/layout/hierarchy4"/>
    <dgm:cxn modelId="{E40741C4-B83E-4DD8-AF48-1002E63B87BA}" type="presParOf" srcId="{5E5E3F86-964D-49EC-B61E-1CD12F339D38}" destId="{AED84457-41E3-48DA-B27E-CC0E7C48D7C4}" srcOrd="2" destOrd="0" presId="urn:microsoft.com/office/officeart/2005/8/layout/hierarchy4"/>
    <dgm:cxn modelId="{C5CB0493-F150-4562-ABAC-DF052DD5FBC1}" type="presParOf" srcId="{AED84457-41E3-48DA-B27E-CC0E7C48D7C4}" destId="{E4FE8F0E-14D2-4A82-8F4E-AD678593B0FC}" srcOrd="0" destOrd="0" presId="urn:microsoft.com/office/officeart/2005/8/layout/hierarchy4"/>
    <dgm:cxn modelId="{F23372C0-C2A4-4736-A625-2BA464ADCA5A}" type="presParOf" srcId="{AED84457-41E3-48DA-B27E-CC0E7C48D7C4}" destId="{CC0DEC15-5938-4262-91EB-EF7F42CFC315}" srcOrd="1" destOrd="0" presId="urn:microsoft.com/office/officeart/2005/8/layout/hierarchy4"/>
    <dgm:cxn modelId="{2DB32C1F-8386-4244-9AF9-219F07C53782}" type="presParOf" srcId="{7AD2FC37-5FB5-4DBC-85AB-74EF0E2823F1}" destId="{711CC2EA-E551-4300-9782-654202975AA3}" srcOrd="1" destOrd="0" presId="urn:microsoft.com/office/officeart/2005/8/layout/hierarchy4"/>
    <dgm:cxn modelId="{D3CE4065-D05D-4219-8674-56E7B4D2689D}" type="presParOf" srcId="{7AD2FC37-5FB5-4DBC-85AB-74EF0E2823F1}" destId="{F9EB10AC-C8ED-45A1-9818-1A3AE816EBAB}" srcOrd="2" destOrd="0" presId="urn:microsoft.com/office/officeart/2005/8/layout/hierarchy4"/>
    <dgm:cxn modelId="{7932CCB7-D521-4600-A51A-EB9ACD53BDD6}" type="presParOf" srcId="{F9EB10AC-C8ED-45A1-9818-1A3AE816EBAB}" destId="{E98D624C-1CF6-4DB2-9A31-22B8B3040050}" srcOrd="0" destOrd="0" presId="urn:microsoft.com/office/officeart/2005/8/layout/hierarchy4"/>
    <dgm:cxn modelId="{3476601E-9391-4638-B5AE-6878D61A32B6}" type="presParOf" srcId="{F9EB10AC-C8ED-45A1-9818-1A3AE816EBAB}" destId="{354069AB-66A7-43A7-B367-805546D58FAF}" srcOrd="1" destOrd="0" presId="urn:microsoft.com/office/officeart/2005/8/layout/hierarchy4"/>
  </dgm:cxnLst>
  <dgm:bg/>
  <dgm:whole/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F999A27-108E-4159-BE80-8CFEE3D74D80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José Antonio Uribe Sánchez</a:t>
          </a:r>
          <a:endParaRPr lang="es-CO" sz="2400" i="1" dirty="0"/>
        </a:p>
      </dgm:t>
    </dgm:pt>
    <dgm:pt modelId="{403C1AF7-EC1D-492E-9385-71579D4BF363}" type="parTrans" cxnId="{E2DC8629-FA28-4123-929B-32212C0AB4B2}">
      <dgm:prSet/>
      <dgm:spPr/>
      <dgm:t>
        <a:bodyPr/>
        <a:lstStyle/>
        <a:p>
          <a:endParaRPr lang="es-CO"/>
        </a:p>
      </dgm:t>
    </dgm:pt>
    <dgm:pt modelId="{3FFE8D81-D257-45FC-84AC-2F417A7CC8E0}" type="sibTrans" cxnId="{E2DC8629-FA28-4123-929B-32212C0AB4B2}">
      <dgm:prSet/>
      <dgm:spPr/>
      <dgm:t>
        <a:bodyPr/>
        <a:lstStyle/>
        <a:p>
          <a:endParaRPr lang="es-CO"/>
        </a:p>
      </dgm:t>
    </dgm:pt>
    <dgm:pt modelId="{E0DC655E-66E8-4443-AE28-8D99D1F2DACA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Juana Ignacia Sánchez Arroyave</a:t>
          </a:r>
          <a:endParaRPr lang="es-CO" sz="2000" dirty="0"/>
        </a:p>
      </dgm:t>
    </dgm:pt>
    <dgm:pt modelId="{D0EADE4D-67A6-4DC4-A164-94CD0B19A387}" type="parTrans" cxnId="{F2C9849C-C4D7-41F0-927A-4811463D50BB}">
      <dgm:prSet/>
      <dgm:spPr/>
      <dgm:t>
        <a:bodyPr/>
        <a:lstStyle/>
        <a:p>
          <a:endParaRPr lang="es-CO"/>
        </a:p>
      </dgm:t>
    </dgm:pt>
    <dgm:pt modelId="{7DA61904-AC94-436B-8190-5BBFB0B7D86A}" type="sibTrans" cxnId="{F2C9849C-C4D7-41F0-927A-4811463D50BB}">
      <dgm:prSet/>
      <dgm:spPr/>
      <dgm:t>
        <a:bodyPr/>
        <a:lstStyle/>
        <a:p>
          <a:endParaRPr lang="es-CO"/>
        </a:p>
      </dgm:t>
    </dgm:pt>
    <dgm:pt modelId="{F040CA3D-F0CB-45F8-A7A8-99E8444C9BA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Margarita  Arroyave Velásquez</a:t>
          </a:r>
          <a:endParaRPr lang="es-CO" sz="2000" dirty="0"/>
        </a:p>
      </dgm:t>
    </dgm:pt>
    <dgm:pt modelId="{07B846D4-FCF3-4D45-AC1C-A11DDDDF4906}" type="parTrans" cxnId="{FC03425A-8966-4BB8-843F-D5F9EA314076}">
      <dgm:prSet/>
      <dgm:spPr/>
      <dgm:t>
        <a:bodyPr/>
        <a:lstStyle/>
        <a:p>
          <a:endParaRPr lang="es-CO"/>
        </a:p>
      </dgm:t>
    </dgm:pt>
    <dgm:pt modelId="{E42F5556-E59A-4477-BFF5-B6C96C585844}" type="sibTrans" cxnId="{FC03425A-8966-4BB8-843F-D5F9EA314076}">
      <dgm:prSet/>
      <dgm:spPr/>
      <dgm:t>
        <a:bodyPr/>
        <a:lstStyle/>
        <a:p>
          <a:endParaRPr lang="es-CO"/>
        </a:p>
      </dgm:t>
    </dgm:pt>
    <dgm:pt modelId="{ABC46F32-5EEC-4B0C-8452-7E1E17F687E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600" baseline="0" dirty="0" smtClean="0"/>
            <a:t>Francisco Fernández De </a:t>
          </a:r>
          <a:r>
            <a:rPr lang="es-CO" sz="1600" baseline="0" dirty="0" err="1" smtClean="0"/>
            <a:t>Arroyave</a:t>
          </a:r>
          <a:endParaRPr lang="es-CO" sz="1600" baseline="0" dirty="0"/>
        </a:p>
      </dgm:t>
    </dgm:pt>
    <dgm:pt modelId="{B7E079BF-7606-474F-AB1C-C5FC1AC2DEC6}" type="parTrans" cxnId="{B2003C92-3E78-4116-9008-FA8895068FB7}">
      <dgm:prSet/>
      <dgm:spPr/>
      <dgm:t>
        <a:bodyPr/>
        <a:lstStyle/>
        <a:p>
          <a:endParaRPr lang="es-CO"/>
        </a:p>
      </dgm:t>
    </dgm:pt>
    <dgm:pt modelId="{A7724CD1-3E71-41A8-AE9D-D0078E373DBC}" type="sibTrans" cxnId="{B2003C92-3E78-4116-9008-FA8895068FB7}">
      <dgm:prSet/>
      <dgm:spPr/>
      <dgm:t>
        <a:bodyPr/>
        <a:lstStyle/>
        <a:p>
          <a:endParaRPr lang="es-CO"/>
        </a:p>
      </dgm:t>
    </dgm:pt>
    <dgm:pt modelId="{4519CF60-A007-4C41-87F9-24D017E8771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baseline="0" dirty="0" smtClean="0"/>
            <a:t>Margarita Velásquez Parra</a:t>
          </a:r>
          <a:endParaRPr lang="es-CO" sz="1800" baseline="0" dirty="0"/>
        </a:p>
      </dgm:t>
    </dgm:pt>
    <dgm:pt modelId="{7DEB6EED-41C0-4EA0-86ED-E0A0BFADCE54}" type="parTrans" cxnId="{76C68293-1909-4A64-9D88-7D2A5293BC12}">
      <dgm:prSet/>
      <dgm:spPr/>
      <dgm:t>
        <a:bodyPr/>
        <a:lstStyle/>
        <a:p>
          <a:endParaRPr lang="es-CO"/>
        </a:p>
      </dgm:t>
    </dgm:pt>
    <dgm:pt modelId="{BB610ED4-43AE-41F8-865A-A2D913EBC8C6}" type="sibTrans" cxnId="{76C68293-1909-4A64-9D88-7D2A5293BC12}">
      <dgm:prSet/>
      <dgm:spPr/>
      <dgm:t>
        <a:bodyPr/>
        <a:lstStyle/>
        <a:p>
          <a:endParaRPr lang="es-CO"/>
        </a:p>
      </dgm:t>
    </dgm:pt>
    <dgm:pt modelId="{D0B34799-7764-4B93-B2A7-73998F1DC26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Alonso                                              Velásquez De Obando Mera                                            </a:t>
          </a:r>
          <a:r>
            <a:rPr lang="es-CO" sz="1200" dirty="0" smtClean="0">
              <a:sym typeface="Wingdings" pitchFamily="2" charset="2"/>
            </a:rPr>
            <a:t> D 43 - D 44</a:t>
          </a:r>
          <a:endParaRPr lang="es-CO" sz="1200" dirty="0"/>
        </a:p>
      </dgm:t>
    </dgm:pt>
    <dgm:pt modelId="{3F851464-3376-4303-B1F6-2DD884FD8C3E}" type="parTrans" cxnId="{E5D556EF-6B60-4189-86FC-1B58C476E192}">
      <dgm:prSet/>
      <dgm:spPr/>
      <dgm:t>
        <a:bodyPr/>
        <a:lstStyle/>
        <a:p>
          <a:endParaRPr lang="es-CO"/>
        </a:p>
      </dgm:t>
    </dgm:pt>
    <dgm:pt modelId="{F239A945-121D-4FA8-A384-1241A5E50869}" type="sibTrans" cxnId="{E5D556EF-6B60-4189-86FC-1B58C476E192}">
      <dgm:prSet/>
      <dgm:spPr/>
      <dgm:t>
        <a:bodyPr/>
        <a:lstStyle/>
        <a:p>
          <a:endParaRPr lang="es-CO"/>
        </a:p>
      </dgm:t>
    </dgm:pt>
    <dgm:pt modelId="{F28BA69A-95C0-48D1-B839-BC6C3EEA709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Marcela                                                De La Parra Márquez                             </a:t>
          </a:r>
          <a:r>
            <a:rPr lang="es-CO" sz="1200" dirty="0" smtClean="0">
              <a:sym typeface="Wingdings" pitchFamily="2" charset="2"/>
            </a:rPr>
            <a:t> D 45</a:t>
          </a:r>
          <a:endParaRPr lang="es-CO" sz="1200" dirty="0"/>
        </a:p>
      </dgm:t>
    </dgm:pt>
    <dgm:pt modelId="{B123E6AA-DD97-45C7-9706-54C0FD3B04B8}" type="parTrans" cxnId="{D5F2245B-E297-4A58-90C6-CD099B0258C0}">
      <dgm:prSet/>
      <dgm:spPr/>
      <dgm:t>
        <a:bodyPr/>
        <a:lstStyle/>
        <a:p>
          <a:endParaRPr lang="es-CO"/>
        </a:p>
      </dgm:t>
    </dgm:pt>
    <dgm:pt modelId="{6A260B82-EA92-434B-8013-C88E301153EB}" type="sibTrans" cxnId="{D5F2245B-E297-4A58-90C6-CD099B0258C0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807FE86-1840-4400-BC54-BE17327678C8}" type="pres">
      <dgm:prSet presAssocID="{AF999A27-108E-4159-BE80-8CFEE3D74D80}" presName="vertOne" presStyleCnt="0"/>
      <dgm:spPr/>
    </dgm:pt>
    <dgm:pt modelId="{F46FF331-AC3C-42A4-B302-D4F267FD3C46}" type="pres">
      <dgm:prSet presAssocID="{AF999A27-108E-4159-BE80-8CFEE3D74D80}" presName="txOne" presStyleLbl="node0" presStyleIdx="0" presStyleCnt="1" custLinFactNeighborX="-385" custLinFactNeighborY="-2748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17D8D73-65CB-46D3-8AE6-46E1D615D2D8}" type="pres">
      <dgm:prSet presAssocID="{AF999A27-108E-4159-BE80-8CFEE3D74D80}" presName="parTransOne" presStyleCnt="0"/>
      <dgm:spPr/>
    </dgm:pt>
    <dgm:pt modelId="{27B3484B-E079-4A62-BE67-18BCBB3F094A}" type="pres">
      <dgm:prSet presAssocID="{AF999A27-108E-4159-BE80-8CFEE3D74D80}" presName="horzOne" presStyleCnt="0"/>
      <dgm:spPr/>
    </dgm:pt>
    <dgm:pt modelId="{CFF5EE0E-ED68-4E2F-96A2-A347BEC04F73}" type="pres">
      <dgm:prSet presAssocID="{E0DC655E-66E8-4443-AE28-8D99D1F2DACA}" presName="vertTwo" presStyleCnt="0"/>
      <dgm:spPr/>
    </dgm:pt>
    <dgm:pt modelId="{69598B2A-2D58-48D5-AED7-ED3D75872D6C}" type="pres">
      <dgm:prSet presAssocID="{E0DC655E-66E8-4443-AE28-8D99D1F2DACA}" presName="txTwo" presStyleLbl="node2" presStyleIdx="0" presStyleCnt="1" custLinFactNeighborX="-364" custLinFactNeighborY="-238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34E4507-3A02-4A4D-A738-3288ED4C1572}" type="pres">
      <dgm:prSet presAssocID="{E0DC655E-66E8-4443-AE28-8D99D1F2DACA}" presName="parTransTwo" presStyleCnt="0"/>
      <dgm:spPr/>
    </dgm:pt>
    <dgm:pt modelId="{20926130-21FF-4A27-9610-15AD333A9609}" type="pres">
      <dgm:prSet presAssocID="{E0DC655E-66E8-4443-AE28-8D99D1F2DACA}" presName="horzTwo" presStyleCnt="0"/>
      <dgm:spPr/>
    </dgm:pt>
    <dgm:pt modelId="{F27E6456-DDC7-4D18-845D-43F1AB75E247}" type="pres">
      <dgm:prSet presAssocID="{F040CA3D-F0CB-45F8-A7A8-99E8444C9BAE}" presName="vertThree" presStyleCnt="0"/>
      <dgm:spPr/>
    </dgm:pt>
    <dgm:pt modelId="{2F2D33A4-48FD-4899-A91B-15AB379F2BA2}" type="pres">
      <dgm:prSet presAssocID="{F040CA3D-F0CB-45F8-A7A8-99E8444C9BAE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BE90EA5-FC75-436F-B93A-804503C59692}" type="pres">
      <dgm:prSet presAssocID="{F040CA3D-F0CB-45F8-A7A8-99E8444C9BAE}" presName="parTransThree" presStyleCnt="0"/>
      <dgm:spPr/>
    </dgm:pt>
    <dgm:pt modelId="{CBA53981-AD57-4F19-8410-DE79DD07196F}" type="pres">
      <dgm:prSet presAssocID="{F040CA3D-F0CB-45F8-A7A8-99E8444C9BAE}" presName="horzThree" presStyleCnt="0"/>
      <dgm:spPr/>
    </dgm:pt>
    <dgm:pt modelId="{E555B598-F973-4F79-87A4-BE3BBB01B98C}" type="pres">
      <dgm:prSet presAssocID="{ABC46F32-5EEC-4B0C-8452-7E1E17F687E0}" presName="vertFour" presStyleCnt="0">
        <dgm:presLayoutVars>
          <dgm:chPref val="3"/>
        </dgm:presLayoutVars>
      </dgm:prSet>
      <dgm:spPr/>
    </dgm:pt>
    <dgm:pt modelId="{589F2136-FA2C-43F3-A6F2-1D604D11994A}" type="pres">
      <dgm:prSet presAssocID="{ABC46F32-5EEC-4B0C-8452-7E1E17F687E0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B44C01B-BC68-454B-96C8-4D6AE519788F}" type="pres">
      <dgm:prSet presAssocID="{ABC46F32-5EEC-4B0C-8452-7E1E17F687E0}" presName="horzFour" presStyleCnt="0"/>
      <dgm:spPr/>
    </dgm:pt>
    <dgm:pt modelId="{85C7DC6E-D2BA-4134-8A36-FD179C929F09}" type="pres">
      <dgm:prSet presAssocID="{A7724CD1-3E71-41A8-AE9D-D0078E373DBC}" presName="sibSpaceFour" presStyleCnt="0"/>
      <dgm:spPr/>
    </dgm:pt>
    <dgm:pt modelId="{0C7EC898-454C-4DEF-AC55-88FEC776C897}" type="pres">
      <dgm:prSet presAssocID="{4519CF60-A007-4C41-87F9-24D017E8771D}" presName="vertFour" presStyleCnt="0">
        <dgm:presLayoutVars>
          <dgm:chPref val="3"/>
        </dgm:presLayoutVars>
      </dgm:prSet>
      <dgm:spPr/>
    </dgm:pt>
    <dgm:pt modelId="{C8154015-3121-46A5-A215-6B29E36D01FC}" type="pres">
      <dgm:prSet presAssocID="{4519CF60-A007-4C41-87F9-24D017E8771D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0A09903-B8D7-46E5-B150-30A7CF01E1B4}" type="pres">
      <dgm:prSet presAssocID="{4519CF60-A007-4C41-87F9-24D017E8771D}" presName="parTransFour" presStyleCnt="0"/>
      <dgm:spPr/>
    </dgm:pt>
    <dgm:pt modelId="{320A3D2F-F47B-44D1-8912-9A16092D9371}" type="pres">
      <dgm:prSet presAssocID="{4519CF60-A007-4C41-87F9-24D017E8771D}" presName="horzFour" presStyleCnt="0"/>
      <dgm:spPr/>
    </dgm:pt>
    <dgm:pt modelId="{54ABE4E1-423A-4DB4-B4C6-A9A108305216}" type="pres">
      <dgm:prSet presAssocID="{D0B34799-7764-4B93-B2A7-73998F1DC26E}" presName="vertFour" presStyleCnt="0">
        <dgm:presLayoutVars>
          <dgm:chPref val="3"/>
        </dgm:presLayoutVars>
      </dgm:prSet>
      <dgm:spPr/>
    </dgm:pt>
    <dgm:pt modelId="{4E3A83BC-B6AD-44EF-A9D0-C1F60B9E074C}" type="pres">
      <dgm:prSet presAssocID="{D0B34799-7764-4B93-B2A7-73998F1DC26E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0646478-8D7C-4C44-BFE7-FECA03BE8A66}" type="pres">
      <dgm:prSet presAssocID="{D0B34799-7764-4B93-B2A7-73998F1DC26E}" presName="horzFour" presStyleCnt="0"/>
      <dgm:spPr/>
    </dgm:pt>
    <dgm:pt modelId="{02615D6F-00EE-4875-876E-906749D7F28F}" type="pres">
      <dgm:prSet presAssocID="{F239A945-121D-4FA8-A384-1241A5E50869}" presName="sibSpaceFour" presStyleCnt="0"/>
      <dgm:spPr/>
    </dgm:pt>
    <dgm:pt modelId="{428E762D-C04A-4412-A01C-E33FBF01F843}" type="pres">
      <dgm:prSet presAssocID="{F28BA69A-95C0-48D1-B839-BC6C3EEA7099}" presName="vertFour" presStyleCnt="0">
        <dgm:presLayoutVars>
          <dgm:chPref val="3"/>
        </dgm:presLayoutVars>
      </dgm:prSet>
      <dgm:spPr/>
    </dgm:pt>
    <dgm:pt modelId="{885CE138-BA06-4B37-A8C3-F33C2AB0FE8E}" type="pres">
      <dgm:prSet presAssocID="{F28BA69A-95C0-48D1-B839-BC6C3EEA7099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D5CA3EA-FCA5-45E7-87E8-47553F7523A8}" type="pres">
      <dgm:prSet presAssocID="{F28BA69A-95C0-48D1-B839-BC6C3EEA7099}" presName="horzFour" presStyleCnt="0"/>
      <dgm:spPr/>
    </dgm:pt>
  </dgm:ptLst>
  <dgm:cxnLst>
    <dgm:cxn modelId="{8167F2C0-F391-4353-8BE2-4FC0AC024048}" type="presOf" srcId="{D0B34799-7764-4B93-B2A7-73998F1DC26E}" destId="{4E3A83BC-B6AD-44EF-A9D0-C1F60B9E074C}" srcOrd="0" destOrd="0" presId="urn:microsoft.com/office/officeart/2005/8/layout/hierarchy4"/>
    <dgm:cxn modelId="{E5D556EF-6B60-4189-86FC-1B58C476E192}" srcId="{4519CF60-A007-4C41-87F9-24D017E8771D}" destId="{D0B34799-7764-4B93-B2A7-73998F1DC26E}" srcOrd="0" destOrd="0" parTransId="{3F851464-3376-4303-B1F6-2DD884FD8C3E}" sibTransId="{F239A945-121D-4FA8-A384-1241A5E50869}"/>
    <dgm:cxn modelId="{3ED165C0-49D4-4205-98B2-C03B2C691824}" type="presOf" srcId="{10ED40AF-DFB1-4943-B6DB-2A904FAA918A}" destId="{E75BF49A-0BBD-418B-A465-D5C73CDDC862}" srcOrd="0" destOrd="0" presId="urn:microsoft.com/office/officeart/2005/8/layout/hierarchy4"/>
    <dgm:cxn modelId="{72FD9C1D-69FF-4017-910D-730EFC95D926}" type="presOf" srcId="{F040CA3D-F0CB-45F8-A7A8-99E8444C9BAE}" destId="{2F2D33A4-48FD-4899-A91B-15AB379F2BA2}" srcOrd="0" destOrd="0" presId="urn:microsoft.com/office/officeart/2005/8/layout/hierarchy4"/>
    <dgm:cxn modelId="{B2003C92-3E78-4116-9008-FA8895068FB7}" srcId="{F040CA3D-F0CB-45F8-A7A8-99E8444C9BAE}" destId="{ABC46F32-5EEC-4B0C-8452-7E1E17F687E0}" srcOrd="0" destOrd="0" parTransId="{B7E079BF-7606-474F-AB1C-C5FC1AC2DEC6}" sibTransId="{A7724CD1-3E71-41A8-AE9D-D0078E373DBC}"/>
    <dgm:cxn modelId="{6D765111-2F9E-458C-BAB0-55B8C7EBAB04}" type="presOf" srcId="{E0DC655E-66E8-4443-AE28-8D99D1F2DACA}" destId="{69598B2A-2D58-48D5-AED7-ED3D75872D6C}" srcOrd="0" destOrd="0" presId="urn:microsoft.com/office/officeart/2005/8/layout/hierarchy4"/>
    <dgm:cxn modelId="{F2C9849C-C4D7-41F0-927A-4811463D50BB}" srcId="{AF999A27-108E-4159-BE80-8CFEE3D74D80}" destId="{E0DC655E-66E8-4443-AE28-8D99D1F2DACA}" srcOrd="0" destOrd="0" parTransId="{D0EADE4D-67A6-4DC4-A164-94CD0B19A387}" sibTransId="{7DA61904-AC94-436B-8190-5BBFB0B7D86A}"/>
    <dgm:cxn modelId="{26BAB73F-5F57-4B7B-BC77-EA48A5A29852}" type="presOf" srcId="{ABC46F32-5EEC-4B0C-8452-7E1E17F687E0}" destId="{589F2136-FA2C-43F3-A6F2-1D604D11994A}" srcOrd="0" destOrd="0" presId="urn:microsoft.com/office/officeart/2005/8/layout/hierarchy4"/>
    <dgm:cxn modelId="{E2DC8629-FA28-4123-929B-32212C0AB4B2}" srcId="{10ED40AF-DFB1-4943-B6DB-2A904FAA918A}" destId="{AF999A27-108E-4159-BE80-8CFEE3D74D80}" srcOrd="0" destOrd="0" parTransId="{403C1AF7-EC1D-492E-9385-71579D4BF363}" sibTransId="{3FFE8D81-D257-45FC-84AC-2F417A7CC8E0}"/>
    <dgm:cxn modelId="{FC03425A-8966-4BB8-843F-D5F9EA314076}" srcId="{E0DC655E-66E8-4443-AE28-8D99D1F2DACA}" destId="{F040CA3D-F0CB-45F8-A7A8-99E8444C9BAE}" srcOrd="0" destOrd="0" parTransId="{07B846D4-FCF3-4D45-AC1C-A11DDDDF4906}" sibTransId="{E42F5556-E59A-4477-BFF5-B6C96C585844}"/>
    <dgm:cxn modelId="{1C6F4BBB-8D39-4495-B674-78F0C762F933}" type="presOf" srcId="{AF999A27-108E-4159-BE80-8CFEE3D74D80}" destId="{F46FF331-AC3C-42A4-B302-D4F267FD3C46}" srcOrd="0" destOrd="0" presId="urn:microsoft.com/office/officeart/2005/8/layout/hierarchy4"/>
    <dgm:cxn modelId="{D5F2245B-E297-4A58-90C6-CD099B0258C0}" srcId="{4519CF60-A007-4C41-87F9-24D017E8771D}" destId="{F28BA69A-95C0-48D1-B839-BC6C3EEA7099}" srcOrd="1" destOrd="0" parTransId="{B123E6AA-DD97-45C7-9706-54C0FD3B04B8}" sibTransId="{6A260B82-EA92-434B-8013-C88E301153EB}"/>
    <dgm:cxn modelId="{4D24DC1F-BFAF-4F61-9142-CEDCAB73EF44}" type="presOf" srcId="{F28BA69A-95C0-48D1-B839-BC6C3EEA7099}" destId="{885CE138-BA06-4B37-A8C3-F33C2AB0FE8E}" srcOrd="0" destOrd="0" presId="urn:microsoft.com/office/officeart/2005/8/layout/hierarchy4"/>
    <dgm:cxn modelId="{76C68293-1909-4A64-9D88-7D2A5293BC12}" srcId="{F040CA3D-F0CB-45F8-A7A8-99E8444C9BAE}" destId="{4519CF60-A007-4C41-87F9-24D017E8771D}" srcOrd="1" destOrd="0" parTransId="{7DEB6EED-41C0-4EA0-86ED-E0A0BFADCE54}" sibTransId="{BB610ED4-43AE-41F8-865A-A2D913EBC8C6}"/>
    <dgm:cxn modelId="{26BD6B6A-A760-445A-9D21-0D9F2913F5D1}" type="presOf" srcId="{4519CF60-A007-4C41-87F9-24D017E8771D}" destId="{C8154015-3121-46A5-A215-6B29E36D01FC}" srcOrd="0" destOrd="0" presId="urn:microsoft.com/office/officeart/2005/8/layout/hierarchy4"/>
    <dgm:cxn modelId="{FDF640CC-DAC7-4CCF-9BC6-9434C822383F}" type="presParOf" srcId="{E75BF49A-0BBD-418B-A465-D5C73CDDC862}" destId="{E807FE86-1840-4400-BC54-BE17327678C8}" srcOrd="0" destOrd="0" presId="urn:microsoft.com/office/officeart/2005/8/layout/hierarchy4"/>
    <dgm:cxn modelId="{D764AA3E-4935-4158-876C-7951756DE5ED}" type="presParOf" srcId="{E807FE86-1840-4400-BC54-BE17327678C8}" destId="{F46FF331-AC3C-42A4-B302-D4F267FD3C46}" srcOrd="0" destOrd="0" presId="urn:microsoft.com/office/officeart/2005/8/layout/hierarchy4"/>
    <dgm:cxn modelId="{4AB16CD1-110B-43EB-90D6-E14BB6AA1FAF}" type="presParOf" srcId="{E807FE86-1840-4400-BC54-BE17327678C8}" destId="{717D8D73-65CB-46D3-8AE6-46E1D615D2D8}" srcOrd="1" destOrd="0" presId="urn:microsoft.com/office/officeart/2005/8/layout/hierarchy4"/>
    <dgm:cxn modelId="{33A46F65-B8FC-42C3-8BC1-4224B36CF441}" type="presParOf" srcId="{E807FE86-1840-4400-BC54-BE17327678C8}" destId="{27B3484B-E079-4A62-BE67-18BCBB3F094A}" srcOrd="2" destOrd="0" presId="urn:microsoft.com/office/officeart/2005/8/layout/hierarchy4"/>
    <dgm:cxn modelId="{6C86D267-08DF-4662-96DD-A6AE74F06D77}" type="presParOf" srcId="{27B3484B-E079-4A62-BE67-18BCBB3F094A}" destId="{CFF5EE0E-ED68-4E2F-96A2-A347BEC04F73}" srcOrd="0" destOrd="0" presId="urn:microsoft.com/office/officeart/2005/8/layout/hierarchy4"/>
    <dgm:cxn modelId="{6CA26C28-48D1-4000-9A71-8CC6C1171F80}" type="presParOf" srcId="{CFF5EE0E-ED68-4E2F-96A2-A347BEC04F73}" destId="{69598B2A-2D58-48D5-AED7-ED3D75872D6C}" srcOrd="0" destOrd="0" presId="urn:microsoft.com/office/officeart/2005/8/layout/hierarchy4"/>
    <dgm:cxn modelId="{F1D353E8-3EDB-4DA4-B6DE-F345AD2492BC}" type="presParOf" srcId="{CFF5EE0E-ED68-4E2F-96A2-A347BEC04F73}" destId="{D34E4507-3A02-4A4D-A738-3288ED4C1572}" srcOrd="1" destOrd="0" presId="urn:microsoft.com/office/officeart/2005/8/layout/hierarchy4"/>
    <dgm:cxn modelId="{9DEC3C76-B31C-476B-B8D5-F55C9BF52719}" type="presParOf" srcId="{CFF5EE0E-ED68-4E2F-96A2-A347BEC04F73}" destId="{20926130-21FF-4A27-9610-15AD333A9609}" srcOrd="2" destOrd="0" presId="urn:microsoft.com/office/officeart/2005/8/layout/hierarchy4"/>
    <dgm:cxn modelId="{EC5E4687-1F90-4F9D-B3BE-019C5E492902}" type="presParOf" srcId="{20926130-21FF-4A27-9610-15AD333A9609}" destId="{F27E6456-DDC7-4D18-845D-43F1AB75E247}" srcOrd="0" destOrd="0" presId="urn:microsoft.com/office/officeart/2005/8/layout/hierarchy4"/>
    <dgm:cxn modelId="{60644FAE-39F0-4914-A4D0-E9D5964DF801}" type="presParOf" srcId="{F27E6456-DDC7-4D18-845D-43F1AB75E247}" destId="{2F2D33A4-48FD-4899-A91B-15AB379F2BA2}" srcOrd="0" destOrd="0" presId="urn:microsoft.com/office/officeart/2005/8/layout/hierarchy4"/>
    <dgm:cxn modelId="{5255A4CE-95D8-41DC-98F3-4FEB4B6B9B71}" type="presParOf" srcId="{F27E6456-DDC7-4D18-845D-43F1AB75E247}" destId="{EBE90EA5-FC75-436F-B93A-804503C59692}" srcOrd="1" destOrd="0" presId="urn:microsoft.com/office/officeart/2005/8/layout/hierarchy4"/>
    <dgm:cxn modelId="{4A91BD47-C337-4258-A059-62E13362458F}" type="presParOf" srcId="{F27E6456-DDC7-4D18-845D-43F1AB75E247}" destId="{CBA53981-AD57-4F19-8410-DE79DD07196F}" srcOrd="2" destOrd="0" presId="urn:microsoft.com/office/officeart/2005/8/layout/hierarchy4"/>
    <dgm:cxn modelId="{F737E952-25EA-47CE-840B-A6BBD38AF78A}" type="presParOf" srcId="{CBA53981-AD57-4F19-8410-DE79DD07196F}" destId="{E555B598-F973-4F79-87A4-BE3BBB01B98C}" srcOrd="0" destOrd="0" presId="urn:microsoft.com/office/officeart/2005/8/layout/hierarchy4"/>
    <dgm:cxn modelId="{139464D7-8B74-444D-BBBB-477E286D880B}" type="presParOf" srcId="{E555B598-F973-4F79-87A4-BE3BBB01B98C}" destId="{589F2136-FA2C-43F3-A6F2-1D604D11994A}" srcOrd="0" destOrd="0" presId="urn:microsoft.com/office/officeart/2005/8/layout/hierarchy4"/>
    <dgm:cxn modelId="{89B900C6-5631-44FC-A263-434E679A655B}" type="presParOf" srcId="{E555B598-F973-4F79-87A4-BE3BBB01B98C}" destId="{4B44C01B-BC68-454B-96C8-4D6AE519788F}" srcOrd="1" destOrd="0" presId="urn:microsoft.com/office/officeart/2005/8/layout/hierarchy4"/>
    <dgm:cxn modelId="{7003D76F-3366-4BC6-BA94-5FC6B764EB84}" type="presParOf" srcId="{CBA53981-AD57-4F19-8410-DE79DD07196F}" destId="{85C7DC6E-D2BA-4134-8A36-FD179C929F09}" srcOrd="1" destOrd="0" presId="urn:microsoft.com/office/officeart/2005/8/layout/hierarchy4"/>
    <dgm:cxn modelId="{41E5DA93-7F42-427F-B313-9EC9AFD87EA1}" type="presParOf" srcId="{CBA53981-AD57-4F19-8410-DE79DD07196F}" destId="{0C7EC898-454C-4DEF-AC55-88FEC776C897}" srcOrd="2" destOrd="0" presId="urn:microsoft.com/office/officeart/2005/8/layout/hierarchy4"/>
    <dgm:cxn modelId="{F977E30C-5A2B-4348-B232-9D783D4321F3}" type="presParOf" srcId="{0C7EC898-454C-4DEF-AC55-88FEC776C897}" destId="{C8154015-3121-46A5-A215-6B29E36D01FC}" srcOrd="0" destOrd="0" presId="urn:microsoft.com/office/officeart/2005/8/layout/hierarchy4"/>
    <dgm:cxn modelId="{7A7337B4-EA94-45A2-BA50-C06F004AAC10}" type="presParOf" srcId="{0C7EC898-454C-4DEF-AC55-88FEC776C897}" destId="{00A09903-B8D7-46E5-B150-30A7CF01E1B4}" srcOrd="1" destOrd="0" presId="urn:microsoft.com/office/officeart/2005/8/layout/hierarchy4"/>
    <dgm:cxn modelId="{2F91D40B-023D-495C-806E-2E2E9B383A2E}" type="presParOf" srcId="{0C7EC898-454C-4DEF-AC55-88FEC776C897}" destId="{320A3D2F-F47B-44D1-8912-9A16092D9371}" srcOrd="2" destOrd="0" presId="urn:microsoft.com/office/officeart/2005/8/layout/hierarchy4"/>
    <dgm:cxn modelId="{A7A30DE3-D632-42DD-B1DA-ED174E62AFC4}" type="presParOf" srcId="{320A3D2F-F47B-44D1-8912-9A16092D9371}" destId="{54ABE4E1-423A-4DB4-B4C6-A9A108305216}" srcOrd="0" destOrd="0" presId="urn:microsoft.com/office/officeart/2005/8/layout/hierarchy4"/>
    <dgm:cxn modelId="{72236594-D7A9-405F-9B20-1D409B890E21}" type="presParOf" srcId="{54ABE4E1-423A-4DB4-B4C6-A9A108305216}" destId="{4E3A83BC-B6AD-44EF-A9D0-C1F60B9E074C}" srcOrd="0" destOrd="0" presId="urn:microsoft.com/office/officeart/2005/8/layout/hierarchy4"/>
    <dgm:cxn modelId="{F1D38237-DEEE-4C85-84F7-BBE04963242D}" type="presParOf" srcId="{54ABE4E1-423A-4DB4-B4C6-A9A108305216}" destId="{70646478-8D7C-4C44-BFE7-FECA03BE8A66}" srcOrd="1" destOrd="0" presId="urn:microsoft.com/office/officeart/2005/8/layout/hierarchy4"/>
    <dgm:cxn modelId="{C444AF12-3458-48BC-A703-36CF19E0BC3F}" type="presParOf" srcId="{320A3D2F-F47B-44D1-8912-9A16092D9371}" destId="{02615D6F-00EE-4875-876E-906749D7F28F}" srcOrd="1" destOrd="0" presId="urn:microsoft.com/office/officeart/2005/8/layout/hierarchy4"/>
    <dgm:cxn modelId="{699832A7-7EF2-4169-9FE5-5F713A3D3BCB}" type="presParOf" srcId="{320A3D2F-F47B-44D1-8912-9A16092D9371}" destId="{428E762D-C04A-4412-A01C-E33FBF01F843}" srcOrd="2" destOrd="0" presId="urn:microsoft.com/office/officeart/2005/8/layout/hierarchy4"/>
    <dgm:cxn modelId="{E4DB6476-6689-426E-943E-14DF8F673A68}" type="presParOf" srcId="{428E762D-C04A-4412-A01C-E33FBF01F843}" destId="{885CE138-BA06-4B37-A8C3-F33C2AB0FE8E}" srcOrd="0" destOrd="0" presId="urn:microsoft.com/office/officeart/2005/8/layout/hierarchy4"/>
    <dgm:cxn modelId="{8913B068-6D7B-43D5-AAC8-3491893A48C5}" type="presParOf" srcId="{428E762D-C04A-4412-A01C-E33FBF01F843}" destId="{AD5CA3EA-FCA5-45E7-87E8-47553F7523A8}" srcOrd="1" destOrd="0" presId="urn:microsoft.com/office/officeart/2005/8/layout/hierarchy4"/>
  </dgm:cxnLst>
  <dgm:bg/>
  <dgm:whole/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D0B34799-7764-4B93-B2A7-73998F1DC26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Alonso Velásquez De Obando Mera</a:t>
          </a:r>
          <a:endParaRPr lang="es-CO" sz="2400" i="1" dirty="0"/>
        </a:p>
      </dgm:t>
    </dgm:pt>
    <dgm:pt modelId="{3F851464-3376-4303-B1F6-2DD884FD8C3E}" type="parTrans" cxnId="{E5D556EF-6B60-4189-86FC-1B58C476E192}">
      <dgm:prSet/>
      <dgm:spPr/>
      <dgm:t>
        <a:bodyPr/>
        <a:lstStyle/>
        <a:p>
          <a:endParaRPr lang="es-CO"/>
        </a:p>
      </dgm:t>
    </dgm:pt>
    <dgm:pt modelId="{F239A945-121D-4FA8-A384-1241A5E50869}" type="sibTrans" cxnId="{E5D556EF-6B60-4189-86FC-1B58C476E192}">
      <dgm:prSet/>
      <dgm:spPr/>
      <dgm:t>
        <a:bodyPr/>
        <a:lstStyle/>
        <a:p>
          <a:endParaRPr lang="es-CO"/>
        </a:p>
      </dgm:t>
    </dgm:pt>
    <dgm:pt modelId="{86B3A775-19B2-4AAC-8FAD-319E2F2DF7F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dirty="0" smtClean="0"/>
            <a:t>Alonso Velásquez Jaramillo</a:t>
          </a:r>
          <a:endParaRPr lang="es-CO" sz="2400" dirty="0"/>
        </a:p>
      </dgm:t>
    </dgm:pt>
    <dgm:pt modelId="{F689CC69-DC90-4B6F-A848-BB8C84A031DD}" type="parTrans" cxnId="{4891E852-15C0-4518-AE25-B50F6C56DD61}">
      <dgm:prSet/>
      <dgm:spPr/>
      <dgm:t>
        <a:bodyPr/>
        <a:lstStyle/>
        <a:p>
          <a:endParaRPr lang="es-CO"/>
        </a:p>
      </dgm:t>
    </dgm:pt>
    <dgm:pt modelId="{4D9D32B8-7493-4DED-9E82-EB008D0F7D87}" type="sibTrans" cxnId="{4891E852-15C0-4518-AE25-B50F6C56DD61}">
      <dgm:prSet/>
      <dgm:spPr/>
      <dgm:t>
        <a:bodyPr/>
        <a:lstStyle/>
        <a:p>
          <a:endParaRPr lang="es-CO"/>
        </a:p>
      </dgm:t>
    </dgm:pt>
    <dgm:pt modelId="{4B88BAE9-0CED-4468-854B-C3758E08E01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600" baseline="0" dirty="0" smtClean="0"/>
            <a:t>Francisco               Velásquez</a:t>
          </a:r>
          <a:endParaRPr lang="es-CO" sz="1600" baseline="0" dirty="0"/>
        </a:p>
      </dgm:t>
    </dgm:pt>
    <dgm:pt modelId="{339B825A-A38F-4E34-AC99-232A8BAA9C2D}" type="parTrans" cxnId="{29E2D3FD-14F8-4992-AFB8-47F0BCAD7A6F}">
      <dgm:prSet/>
      <dgm:spPr/>
      <dgm:t>
        <a:bodyPr/>
        <a:lstStyle/>
        <a:p>
          <a:endParaRPr lang="es-CO"/>
        </a:p>
      </dgm:t>
    </dgm:pt>
    <dgm:pt modelId="{7E4D363C-A51E-4B5C-9A8F-3F342DD93E56}" type="sibTrans" cxnId="{29E2D3FD-14F8-4992-AFB8-47F0BCAD7A6F}">
      <dgm:prSet/>
      <dgm:spPr/>
      <dgm:t>
        <a:bodyPr/>
        <a:lstStyle/>
        <a:p>
          <a:endParaRPr lang="es-CO"/>
        </a:p>
      </dgm:t>
    </dgm:pt>
    <dgm:pt modelId="{90F67036-9BD8-46DA-B1DD-77D4D7EBC13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María Ordóñez Jaramillo</a:t>
          </a:r>
          <a:endParaRPr lang="es-CO" sz="2000" dirty="0"/>
        </a:p>
      </dgm:t>
    </dgm:pt>
    <dgm:pt modelId="{0A56A443-B468-45A1-9021-C477E383CAF7}" type="parTrans" cxnId="{9C656BA1-0102-4BCF-A74C-13F2A61A9403}">
      <dgm:prSet/>
      <dgm:spPr/>
      <dgm:t>
        <a:bodyPr/>
        <a:lstStyle/>
        <a:p>
          <a:endParaRPr lang="es-CO"/>
        </a:p>
      </dgm:t>
    </dgm:pt>
    <dgm:pt modelId="{07A6A2B5-001C-46B3-997C-BC44C09C33D2}" type="sibTrans" cxnId="{9C656BA1-0102-4BCF-A74C-13F2A61A9403}">
      <dgm:prSet/>
      <dgm:spPr/>
      <dgm:t>
        <a:bodyPr/>
        <a:lstStyle/>
        <a:p>
          <a:endParaRPr lang="es-CO"/>
        </a:p>
      </dgm:t>
    </dgm:pt>
    <dgm:pt modelId="{919A97FF-832F-4001-860C-440EEF246F3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aseline="0" dirty="0" smtClean="0"/>
            <a:t>Juan                    De Ordóñez De </a:t>
          </a:r>
          <a:r>
            <a:rPr lang="es-CO" sz="1600" baseline="0" dirty="0" err="1" smtClean="0"/>
            <a:t>Villaquirán</a:t>
          </a:r>
          <a:endParaRPr lang="es-CO" sz="1600" baseline="0" dirty="0"/>
        </a:p>
      </dgm:t>
    </dgm:pt>
    <dgm:pt modelId="{DC7DF654-93DD-43A1-A375-8E0E8E5DA060}" type="parTrans" cxnId="{47C655C6-FE72-4CB4-9407-8C72F67ED5E8}">
      <dgm:prSet/>
      <dgm:spPr/>
      <dgm:t>
        <a:bodyPr/>
        <a:lstStyle/>
        <a:p>
          <a:endParaRPr lang="es-CO"/>
        </a:p>
      </dgm:t>
    </dgm:pt>
    <dgm:pt modelId="{A45BFC12-79E2-4FF1-AB0D-56ACEE280817}" type="sibTrans" cxnId="{47C655C6-FE72-4CB4-9407-8C72F67ED5E8}">
      <dgm:prSet/>
      <dgm:spPr/>
      <dgm:t>
        <a:bodyPr/>
        <a:lstStyle/>
        <a:p>
          <a:endParaRPr lang="es-CO"/>
        </a:p>
      </dgm:t>
    </dgm:pt>
    <dgm:pt modelId="{D7F9512F-013D-48A2-BC72-2D94CEFA8D7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María Jaramillo Jiménez</a:t>
          </a:r>
          <a:endParaRPr lang="es-CO" sz="1800" dirty="0"/>
        </a:p>
      </dgm:t>
    </dgm:pt>
    <dgm:pt modelId="{858115E1-F574-4104-A482-EDA2F13691C9}" type="parTrans" cxnId="{2EE937A8-532B-4E4D-BF71-85349CD0B4CF}">
      <dgm:prSet/>
      <dgm:spPr/>
      <dgm:t>
        <a:bodyPr/>
        <a:lstStyle/>
        <a:p>
          <a:endParaRPr lang="es-CO"/>
        </a:p>
      </dgm:t>
    </dgm:pt>
    <dgm:pt modelId="{5368FFBB-C377-4EC5-8625-E757E9A9F16B}" type="sibTrans" cxnId="{2EE937A8-532B-4E4D-BF71-85349CD0B4CF}">
      <dgm:prSet/>
      <dgm:spPr/>
      <dgm:t>
        <a:bodyPr/>
        <a:lstStyle/>
        <a:p>
          <a:endParaRPr lang="es-CO"/>
        </a:p>
      </dgm:t>
    </dgm:pt>
    <dgm:pt modelId="{32D73572-61AB-495A-BE20-45336C42236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600" dirty="0" smtClean="0"/>
            <a:t>Álvaro Jaramillo</a:t>
          </a:r>
          <a:endParaRPr lang="es-CO" sz="1600" dirty="0"/>
        </a:p>
      </dgm:t>
    </dgm:pt>
    <dgm:pt modelId="{3DE5D387-EFF6-49E4-9377-4D01D9AAE8DF}" type="parTrans" cxnId="{43A73E9B-5999-4B71-9325-98EC79DA1A1F}">
      <dgm:prSet/>
      <dgm:spPr/>
      <dgm:t>
        <a:bodyPr/>
        <a:lstStyle/>
        <a:p>
          <a:endParaRPr lang="es-CO"/>
        </a:p>
      </dgm:t>
    </dgm:pt>
    <dgm:pt modelId="{A6B4E236-78BE-4CB3-8AF4-DD1C927EE083}" type="sibTrans" cxnId="{43A73E9B-5999-4B71-9325-98EC79DA1A1F}">
      <dgm:prSet/>
      <dgm:spPr/>
      <dgm:t>
        <a:bodyPr/>
        <a:lstStyle/>
        <a:p>
          <a:endParaRPr lang="es-CO"/>
        </a:p>
      </dgm:t>
    </dgm:pt>
    <dgm:pt modelId="{D006754E-EAC0-4D2A-8350-6F069988F5A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María Jiménez Mogollón</a:t>
          </a:r>
          <a:endParaRPr lang="es-CO" sz="1600" dirty="0"/>
        </a:p>
      </dgm:t>
    </dgm:pt>
    <dgm:pt modelId="{110F3FAC-E4C7-4F3B-A420-1685CA4AB0DF}" type="parTrans" cxnId="{487E10C9-8EED-436F-AE8D-D4FA12A05755}">
      <dgm:prSet/>
      <dgm:spPr/>
      <dgm:t>
        <a:bodyPr/>
        <a:lstStyle/>
        <a:p>
          <a:endParaRPr lang="es-CO"/>
        </a:p>
      </dgm:t>
    </dgm:pt>
    <dgm:pt modelId="{36D8C8C4-A06C-41E9-AA7F-2CC9BD045008}" type="sibTrans" cxnId="{487E10C9-8EED-436F-AE8D-D4FA12A05755}">
      <dgm:prSet/>
      <dgm:spPr/>
      <dgm:t>
        <a:bodyPr/>
        <a:lstStyle/>
        <a:p>
          <a:endParaRPr lang="es-CO"/>
        </a:p>
      </dgm:t>
    </dgm:pt>
    <dgm:pt modelId="{74672891-66DB-4A75-A86F-7125CE8D76C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Benito Zalamea</a:t>
          </a:r>
          <a:endParaRPr lang="es-CO" sz="1600" dirty="0"/>
        </a:p>
      </dgm:t>
    </dgm:pt>
    <dgm:pt modelId="{276B3CEA-90C7-45AE-8009-5D04DDD23032}" type="parTrans" cxnId="{E202BABC-ADB9-4FA2-98D9-E9D3C643DF95}">
      <dgm:prSet/>
      <dgm:spPr/>
      <dgm:t>
        <a:bodyPr/>
        <a:lstStyle/>
        <a:p>
          <a:endParaRPr lang="es-CO"/>
        </a:p>
      </dgm:t>
    </dgm:pt>
    <dgm:pt modelId="{3602039E-8628-4A34-A45B-7D98D35B774D}" type="sibTrans" cxnId="{E202BABC-ADB9-4FA2-98D9-E9D3C643DF95}">
      <dgm:prSet/>
      <dgm:spPr/>
      <dgm:t>
        <a:bodyPr/>
        <a:lstStyle/>
        <a:p>
          <a:endParaRPr lang="es-CO"/>
        </a:p>
      </dgm:t>
    </dgm:pt>
    <dgm:pt modelId="{EC936AA3-8252-4AF4-85F6-D27ADC80987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600" dirty="0" smtClean="0"/>
            <a:t>Isabel Macías</a:t>
          </a:r>
          <a:endParaRPr lang="es-CO" sz="1600" dirty="0"/>
        </a:p>
      </dgm:t>
    </dgm:pt>
    <dgm:pt modelId="{CCADDDD2-9446-4CDD-8DB4-4B1BE7099213}" type="parTrans" cxnId="{9516806B-C1E8-46A2-A0C3-760A2819195D}">
      <dgm:prSet/>
      <dgm:spPr/>
      <dgm:t>
        <a:bodyPr/>
        <a:lstStyle/>
        <a:p>
          <a:endParaRPr lang="es-CO"/>
        </a:p>
      </dgm:t>
    </dgm:pt>
    <dgm:pt modelId="{69F9FA79-B7F1-4006-A98A-50825AA1546B}" type="sibTrans" cxnId="{9516806B-C1E8-46A2-A0C3-760A2819195D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BA655161-E4F9-4A7B-B876-727E8EA363A0}" type="pres">
      <dgm:prSet presAssocID="{D0B34799-7764-4B93-B2A7-73998F1DC26E}" presName="vertOne" presStyleCnt="0"/>
      <dgm:spPr/>
    </dgm:pt>
    <dgm:pt modelId="{45BC9D3E-E8D0-4C25-8BB1-19A24FBFA7AA}" type="pres">
      <dgm:prSet presAssocID="{D0B34799-7764-4B93-B2A7-73998F1DC26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CCCFDE1-BD65-413D-9AB3-3EF9214F0395}" type="pres">
      <dgm:prSet presAssocID="{D0B34799-7764-4B93-B2A7-73998F1DC26E}" presName="parTransOne" presStyleCnt="0"/>
      <dgm:spPr/>
    </dgm:pt>
    <dgm:pt modelId="{26A57830-0909-4FEB-9803-DD1A8EE9C1BD}" type="pres">
      <dgm:prSet presAssocID="{D0B34799-7764-4B93-B2A7-73998F1DC26E}" presName="horzOne" presStyleCnt="0"/>
      <dgm:spPr/>
    </dgm:pt>
    <dgm:pt modelId="{B4C63E99-EA6D-4C2F-86BF-F1C8F1C153E7}" type="pres">
      <dgm:prSet presAssocID="{86B3A775-19B2-4AAC-8FAD-319E2F2DF7FB}" presName="vertTwo" presStyleCnt="0"/>
      <dgm:spPr/>
    </dgm:pt>
    <dgm:pt modelId="{A4FCAE5F-B5DA-4082-95BA-B04A92653BE2}" type="pres">
      <dgm:prSet presAssocID="{86B3A775-19B2-4AAC-8FAD-319E2F2DF7FB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3E7FD1C-05F5-4724-80AE-FCA67383CAB1}" type="pres">
      <dgm:prSet presAssocID="{86B3A775-19B2-4AAC-8FAD-319E2F2DF7FB}" presName="parTransTwo" presStyleCnt="0"/>
      <dgm:spPr/>
    </dgm:pt>
    <dgm:pt modelId="{0A91EBA8-2A4F-44AE-8CAB-9522A8C807B5}" type="pres">
      <dgm:prSet presAssocID="{86B3A775-19B2-4AAC-8FAD-319E2F2DF7FB}" presName="horzTwo" presStyleCnt="0"/>
      <dgm:spPr/>
    </dgm:pt>
    <dgm:pt modelId="{37D654BB-0B54-49E8-B1EF-7BF6E85FDC42}" type="pres">
      <dgm:prSet presAssocID="{4B88BAE9-0CED-4468-854B-C3758E08E017}" presName="vertThree" presStyleCnt="0"/>
      <dgm:spPr/>
    </dgm:pt>
    <dgm:pt modelId="{72A85B45-EC55-4829-B7FE-A8E1C00312CD}" type="pres">
      <dgm:prSet presAssocID="{4B88BAE9-0CED-4468-854B-C3758E08E017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4975429-175E-4D08-92C6-28DD2512C2B8}" type="pres">
      <dgm:prSet presAssocID="{4B88BAE9-0CED-4468-854B-C3758E08E017}" presName="horzThree" presStyleCnt="0"/>
      <dgm:spPr/>
    </dgm:pt>
    <dgm:pt modelId="{4CACF957-8F52-476A-8838-0D55C0EDE7E3}" type="pres">
      <dgm:prSet presAssocID="{7E4D363C-A51E-4B5C-9A8F-3F342DD93E56}" presName="sibSpaceThree" presStyleCnt="0"/>
      <dgm:spPr/>
    </dgm:pt>
    <dgm:pt modelId="{FDDD7505-4A08-488A-970A-F0E5E8E644F4}" type="pres">
      <dgm:prSet presAssocID="{90F67036-9BD8-46DA-B1DD-77D4D7EBC133}" presName="vertThree" presStyleCnt="0"/>
      <dgm:spPr/>
    </dgm:pt>
    <dgm:pt modelId="{97E1FDE7-900B-474B-B6F9-685399A6DE46}" type="pres">
      <dgm:prSet presAssocID="{90F67036-9BD8-46DA-B1DD-77D4D7EBC133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29FF12E-0515-4509-B336-49293749351B}" type="pres">
      <dgm:prSet presAssocID="{90F67036-9BD8-46DA-B1DD-77D4D7EBC133}" presName="parTransThree" presStyleCnt="0"/>
      <dgm:spPr/>
    </dgm:pt>
    <dgm:pt modelId="{0FD31F24-E106-4F67-8824-825D584F594F}" type="pres">
      <dgm:prSet presAssocID="{90F67036-9BD8-46DA-B1DD-77D4D7EBC133}" presName="horzThree" presStyleCnt="0"/>
      <dgm:spPr/>
    </dgm:pt>
    <dgm:pt modelId="{09BBC5A0-D747-49E2-A606-92B3ECA1EEB8}" type="pres">
      <dgm:prSet presAssocID="{919A97FF-832F-4001-860C-440EEF246F39}" presName="vertFour" presStyleCnt="0">
        <dgm:presLayoutVars>
          <dgm:chPref val="3"/>
        </dgm:presLayoutVars>
      </dgm:prSet>
      <dgm:spPr/>
    </dgm:pt>
    <dgm:pt modelId="{85756282-EF59-4F05-92DC-4BD4F4AF7B29}" type="pres">
      <dgm:prSet presAssocID="{919A97FF-832F-4001-860C-440EEF246F39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6C3BB01-F4CA-450F-8506-E4839BB8F491}" type="pres">
      <dgm:prSet presAssocID="{919A97FF-832F-4001-860C-440EEF246F39}" presName="horzFour" presStyleCnt="0"/>
      <dgm:spPr/>
    </dgm:pt>
    <dgm:pt modelId="{36A381B9-76F8-4A3A-9386-F3D811B4C9DB}" type="pres">
      <dgm:prSet presAssocID="{A45BFC12-79E2-4FF1-AB0D-56ACEE280817}" presName="sibSpaceFour" presStyleCnt="0"/>
      <dgm:spPr/>
    </dgm:pt>
    <dgm:pt modelId="{87495145-77C2-46FC-94D6-3278B77F4EDF}" type="pres">
      <dgm:prSet presAssocID="{D7F9512F-013D-48A2-BC72-2D94CEFA8D70}" presName="vertFour" presStyleCnt="0">
        <dgm:presLayoutVars>
          <dgm:chPref val="3"/>
        </dgm:presLayoutVars>
      </dgm:prSet>
      <dgm:spPr/>
    </dgm:pt>
    <dgm:pt modelId="{47FFA800-E925-4FA4-9668-4371F0463576}" type="pres">
      <dgm:prSet presAssocID="{D7F9512F-013D-48A2-BC72-2D94CEFA8D70}" presName="txFour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A5EA0F7-117D-48C8-AD98-9A363DE04A7D}" type="pres">
      <dgm:prSet presAssocID="{D7F9512F-013D-48A2-BC72-2D94CEFA8D70}" presName="parTransFour" presStyleCnt="0"/>
      <dgm:spPr/>
    </dgm:pt>
    <dgm:pt modelId="{F2BC2196-5EF2-40CD-89B7-B6800C2B70E7}" type="pres">
      <dgm:prSet presAssocID="{D7F9512F-013D-48A2-BC72-2D94CEFA8D70}" presName="horzFour" presStyleCnt="0"/>
      <dgm:spPr/>
    </dgm:pt>
    <dgm:pt modelId="{214300D4-59F9-408C-A276-EBA21A6A1AFD}" type="pres">
      <dgm:prSet presAssocID="{32D73572-61AB-495A-BE20-45336C422363}" presName="vertFour" presStyleCnt="0">
        <dgm:presLayoutVars>
          <dgm:chPref val="3"/>
        </dgm:presLayoutVars>
      </dgm:prSet>
      <dgm:spPr/>
    </dgm:pt>
    <dgm:pt modelId="{D2AF8948-1CC5-4FA6-8F27-7698FBE873AF}" type="pres">
      <dgm:prSet presAssocID="{32D73572-61AB-495A-BE20-45336C422363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8785896-0754-45E2-AA0F-E1F759E7916F}" type="pres">
      <dgm:prSet presAssocID="{32D73572-61AB-495A-BE20-45336C422363}" presName="horzFour" presStyleCnt="0"/>
      <dgm:spPr/>
    </dgm:pt>
    <dgm:pt modelId="{2536C60B-8DF5-4677-9E0A-67F64BA1CBAA}" type="pres">
      <dgm:prSet presAssocID="{A6B4E236-78BE-4CB3-8AF4-DD1C927EE083}" presName="sibSpaceFour" presStyleCnt="0"/>
      <dgm:spPr/>
    </dgm:pt>
    <dgm:pt modelId="{5C3A3C5A-2072-49E8-AF01-76C24E1B3B6E}" type="pres">
      <dgm:prSet presAssocID="{D006754E-EAC0-4D2A-8350-6F069988F5AF}" presName="vertFour" presStyleCnt="0">
        <dgm:presLayoutVars>
          <dgm:chPref val="3"/>
        </dgm:presLayoutVars>
      </dgm:prSet>
      <dgm:spPr/>
    </dgm:pt>
    <dgm:pt modelId="{0ECFEFDB-5F77-47AF-8F50-D6EECE099B25}" type="pres">
      <dgm:prSet presAssocID="{D006754E-EAC0-4D2A-8350-6F069988F5AF}" presName="txFour" presStyleLbl="node4" presStyleIdx="3" presStyleCnt="6" custLinFactNeighborX="1009" custLinFactNeighborY="-2467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52EAB7F-C80B-4F47-9F21-2A0BCAB69378}" type="pres">
      <dgm:prSet presAssocID="{D006754E-EAC0-4D2A-8350-6F069988F5AF}" presName="parTransFour" presStyleCnt="0"/>
      <dgm:spPr/>
    </dgm:pt>
    <dgm:pt modelId="{43A05C35-5B03-493A-84F6-D7A1320D9BEE}" type="pres">
      <dgm:prSet presAssocID="{D006754E-EAC0-4D2A-8350-6F069988F5AF}" presName="horzFour" presStyleCnt="0"/>
      <dgm:spPr/>
    </dgm:pt>
    <dgm:pt modelId="{F0FF9CD9-A930-476A-A473-DCEF89130167}" type="pres">
      <dgm:prSet presAssocID="{74672891-66DB-4A75-A86F-7125CE8D76CA}" presName="vertFour" presStyleCnt="0">
        <dgm:presLayoutVars>
          <dgm:chPref val="3"/>
        </dgm:presLayoutVars>
      </dgm:prSet>
      <dgm:spPr/>
    </dgm:pt>
    <dgm:pt modelId="{BA473001-1A0E-4468-9049-16E7380365DF}" type="pres">
      <dgm:prSet presAssocID="{74672891-66DB-4A75-A86F-7125CE8D76CA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4A60082-C3D9-4559-AF02-EBAFD5DBA749}" type="pres">
      <dgm:prSet presAssocID="{74672891-66DB-4A75-A86F-7125CE8D76CA}" presName="horzFour" presStyleCnt="0"/>
      <dgm:spPr/>
    </dgm:pt>
    <dgm:pt modelId="{A30303F6-386B-45BD-A82A-9E78AC377512}" type="pres">
      <dgm:prSet presAssocID="{3602039E-8628-4A34-A45B-7D98D35B774D}" presName="sibSpaceFour" presStyleCnt="0"/>
      <dgm:spPr/>
    </dgm:pt>
    <dgm:pt modelId="{7A94B2F9-5D58-4C9D-BB14-8AA34DD3B0A4}" type="pres">
      <dgm:prSet presAssocID="{EC936AA3-8252-4AF4-85F6-D27ADC809873}" presName="vertFour" presStyleCnt="0">
        <dgm:presLayoutVars>
          <dgm:chPref val="3"/>
        </dgm:presLayoutVars>
      </dgm:prSet>
      <dgm:spPr/>
    </dgm:pt>
    <dgm:pt modelId="{38CFD43C-ED46-4421-BAE0-952C41DB9D5B}" type="pres">
      <dgm:prSet presAssocID="{EC936AA3-8252-4AF4-85F6-D27ADC809873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B301AA7-EEE7-488E-9ABD-BF1EFFF8ECCC}" type="pres">
      <dgm:prSet presAssocID="{EC936AA3-8252-4AF4-85F6-D27ADC809873}" presName="horzFour" presStyleCnt="0"/>
      <dgm:spPr/>
    </dgm:pt>
  </dgm:ptLst>
  <dgm:cxnLst>
    <dgm:cxn modelId="{A0DA234A-28DE-4AD3-8E09-388B0AA9C38C}" type="presOf" srcId="{10ED40AF-DFB1-4943-B6DB-2A904FAA918A}" destId="{E75BF49A-0BBD-418B-A465-D5C73CDDC862}" srcOrd="0" destOrd="0" presId="urn:microsoft.com/office/officeart/2005/8/layout/hierarchy4"/>
    <dgm:cxn modelId="{2EF06B8B-CB45-416F-BA9E-CEE8330E5B6B}" type="presOf" srcId="{D006754E-EAC0-4D2A-8350-6F069988F5AF}" destId="{0ECFEFDB-5F77-47AF-8F50-D6EECE099B25}" srcOrd="0" destOrd="0" presId="urn:microsoft.com/office/officeart/2005/8/layout/hierarchy4"/>
    <dgm:cxn modelId="{91C38FD1-57AD-4AC8-9974-7942CAA9115A}" type="presOf" srcId="{90F67036-9BD8-46DA-B1DD-77D4D7EBC133}" destId="{97E1FDE7-900B-474B-B6F9-685399A6DE46}" srcOrd="0" destOrd="0" presId="urn:microsoft.com/office/officeart/2005/8/layout/hierarchy4"/>
    <dgm:cxn modelId="{E5D556EF-6B60-4189-86FC-1B58C476E192}" srcId="{10ED40AF-DFB1-4943-B6DB-2A904FAA918A}" destId="{D0B34799-7764-4B93-B2A7-73998F1DC26E}" srcOrd="0" destOrd="0" parTransId="{3F851464-3376-4303-B1F6-2DD884FD8C3E}" sibTransId="{F239A945-121D-4FA8-A384-1241A5E50869}"/>
    <dgm:cxn modelId="{9C656BA1-0102-4BCF-A74C-13F2A61A9403}" srcId="{86B3A775-19B2-4AAC-8FAD-319E2F2DF7FB}" destId="{90F67036-9BD8-46DA-B1DD-77D4D7EBC133}" srcOrd="1" destOrd="0" parTransId="{0A56A443-B468-45A1-9021-C477E383CAF7}" sibTransId="{07A6A2B5-001C-46B3-997C-BC44C09C33D2}"/>
    <dgm:cxn modelId="{29E2D3FD-14F8-4992-AFB8-47F0BCAD7A6F}" srcId="{86B3A775-19B2-4AAC-8FAD-319E2F2DF7FB}" destId="{4B88BAE9-0CED-4468-854B-C3758E08E017}" srcOrd="0" destOrd="0" parTransId="{339B825A-A38F-4E34-AC99-232A8BAA9C2D}" sibTransId="{7E4D363C-A51E-4B5C-9A8F-3F342DD93E56}"/>
    <dgm:cxn modelId="{F5200E8E-74BB-497C-B4D3-4041FA31F583}" type="presOf" srcId="{D7F9512F-013D-48A2-BC72-2D94CEFA8D70}" destId="{47FFA800-E925-4FA4-9668-4371F0463576}" srcOrd="0" destOrd="0" presId="urn:microsoft.com/office/officeart/2005/8/layout/hierarchy4"/>
    <dgm:cxn modelId="{2EE937A8-532B-4E4D-BF71-85349CD0B4CF}" srcId="{90F67036-9BD8-46DA-B1DD-77D4D7EBC133}" destId="{D7F9512F-013D-48A2-BC72-2D94CEFA8D70}" srcOrd="1" destOrd="0" parTransId="{858115E1-F574-4104-A482-EDA2F13691C9}" sibTransId="{5368FFBB-C377-4EC5-8625-E757E9A9F16B}"/>
    <dgm:cxn modelId="{60A7205D-9B6E-42D4-8A23-8B6ED9437FB7}" type="presOf" srcId="{86B3A775-19B2-4AAC-8FAD-319E2F2DF7FB}" destId="{A4FCAE5F-B5DA-4082-95BA-B04A92653BE2}" srcOrd="0" destOrd="0" presId="urn:microsoft.com/office/officeart/2005/8/layout/hierarchy4"/>
    <dgm:cxn modelId="{43A73E9B-5999-4B71-9325-98EC79DA1A1F}" srcId="{D7F9512F-013D-48A2-BC72-2D94CEFA8D70}" destId="{32D73572-61AB-495A-BE20-45336C422363}" srcOrd="0" destOrd="0" parTransId="{3DE5D387-EFF6-49E4-9377-4D01D9AAE8DF}" sibTransId="{A6B4E236-78BE-4CB3-8AF4-DD1C927EE083}"/>
    <dgm:cxn modelId="{1CBE5F29-A9DA-4DCD-BC22-4E79F88D1C35}" type="presOf" srcId="{EC936AA3-8252-4AF4-85F6-D27ADC809873}" destId="{38CFD43C-ED46-4421-BAE0-952C41DB9D5B}" srcOrd="0" destOrd="0" presId="urn:microsoft.com/office/officeart/2005/8/layout/hierarchy4"/>
    <dgm:cxn modelId="{47C655C6-FE72-4CB4-9407-8C72F67ED5E8}" srcId="{90F67036-9BD8-46DA-B1DD-77D4D7EBC133}" destId="{919A97FF-832F-4001-860C-440EEF246F39}" srcOrd="0" destOrd="0" parTransId="{DC7DF654-93DD-43A1-A375-8E0E8E5DA060}" sibTransId="{A45BFC12-79E2-4FF1-AB0D-56ACEE280817}"/>
    <dgm:cxn modelId="{9516806B-C1E8-46A2-A0C3-760A2819195D}" srcId="{D006754E-EAC0-4D2A-8350-6F069988F5AF}" destId="{EC936AA3-8252-4AF4-85F6-D27ADC809873}" srcOrd="1" destOrd="0" parTransId="{CCADDDD2-9446-4CDD-8DB4-4B1BE7099213}" sibTransId="{69F9FA79-B7F1-4006-A98A-50825AA1546B}"/>
    <dgm:cxn modelId="{487E10C9-8EED-436F-AE8D-D4FA12A05755}" srcId="{D7F9512F-013D-48A2-BC72-2D94CEFA8D70}" destId="{D006754E-EAC0-4D2A-8350-6F069988F5AF}" srcOrd="1" destOrd="0" parTransId="{110F3FAC-E4C7-4F3B-A420-1685CA4AB0DF}" sibTransId="{36D8C8C4-A06C-41E9-AA7F-2CC9BD045008}"/>
    <dgm:cxn modelId="{4891E852-15C0-4518-AE25-B50F6C56DD61}" srcId="{D0B34799-7764-4B93-B2A7-73998F1DC26E}" destId="{86B3A775-19B2-4AAC-8FAD-319E2F2DF7FB}" srcOrd="0" destOrd="0" parTransId="{F689CC69-DC90-4B6F-A848-BB8C84A031DD}" sibTransId="{4D9D32B8-7493-4DED-9E82-EB008D0F7D87}"/>
    <dgm:cxn modelId="{99B7D36E-FB64-42E0-872E-C217C625E90D}" type="presOf" srcId="{4B88BAE9-0CED-4468-854B-C3758E08E017}" destId="{72A85B45-EC55-4829-B7FE-A8E1C00312CD}" srcOrd="0" destOrd="0" presId="urn:microsoft.com/office/officeart/2005/8/layout/hierarchy4"/>
    <dgm:cxn modelId="{7C125CEF-E9A2-473A-A3B4-A99011977356}" type="presOf" srcId="{32D73572-61AB-495A-BE20-45336C422363}" destId="{D2AF8948-1CC5-4FA6-8F27-7698FBE873AF}" srcOrd="0" destOrd="0" presId="urn:microsoft.com/office/officeart/2005/8/layout/hierarchy4"/>
    <dgm:cxn modelId="{E202BABC-ADB9-4FA2-98D9-E9D3C643DF95}" srcId="{D006754E-EAC0-4D2A-8350-6F069988F5AF}" destId="{74672891-66DB-4A75-A86F-7125CE8D76CA}" srcOrd="0" destOrd="0" parTransId="{276B3CEA-90C7-45AE-8009-5D04DDD23032}" sibTransId="{3602039E-8628-4A34-A45B-7D98D35B774D}"/>
    <dgm:cxn modelId="{D97987B3-3CEA-44DD-BC68-685C483DF167}" type="presOf" srcId="{74672891-66DB-4A75-A86F-7125CE8D76CA}" destId="{BA473001-1A0E-4468-9049-16E7380365DF}" srcOrd="0" destOrd="0" presId="urn:microsoft.com/office/officeart/2005/8/layout/hierarchy4"/>
    <dgm:cxn modelId="{33333748-E74F-4AC6-A3A4-655B9F6ECB34}" type="presOf" srcId="{919A97FF-832F-4001-860C-440EEF246F39}" destId="{85756282-EF59-4F05-92DC-4BD4F4AF7B29}" srcOrd="0" destOrd="0" presId="urn:microsoft.com/office/officeart/2005/8/layout/hierarchy4"/>
    <dgm:cxn modelId="{17836D4A-86BF-430D-9F84-5C82CF574718}" type="presOf" srcId="{D0B34799-7764-4B93-B2A7-73998F1DC26E}" destId="{45BC9D3E-E8D0-4C25-8BB1-19A24FBFA7AA}" srcOrd="0" destOrd="0" presId="urn:microsoft.com/office/officeart/2005/8/layout/hierarchy4"/>
    <dgm:cxn modelId="{9BB22A3E-744B-4F8F-8AA4-97F0C9807EF2}" type="presParOf" srcId="{E75BF49A-0BBD-418B-A465-D5C73CDDC862}" destId="{BA655161-E4F9-4A7B-B876-727E8EA363A0}" srcOrd="0" destOrd="0" presId="urn:microsoft.com/office/officeart/2005/8/layout/hierarchy4"/>
    <dgm:cxn modelId="{1DEB7C03-09FB-4D8A-9341-ADD484F3B2A8}" type="presParOf" srcId="{BA655161-E4F9-4A7B-B876-727E8EA363A0}" destId="{45BC9D3E-E8D0-4C25-8BB1-19A24FBFA7AA}" srcOrd="0" destOrd="0" presId="urn:microsoft.com/office/officeart/2005/8/layout/hierarchy4"/>
    <dgm:cxn modelId="{32A02A1F-4F70-4431-9359-F3441B0DAE3D}" type="presParOf" srcId="{BA655161-E4F9-4A7B-B876-727E8EA363A0}" destId="{5CCCFDE1-BD65-413D-9AB3-3EF9214F0395}" srcOrd="1" destOrd="0" presId="urn:microsoft.com/office/officeart/2005/8/layout/hierarchy4"/>
    <dgm:cxn modelId="{9130D0F1-5B21-42A6-8BEA-091857CD9286}" type="presParOf" srcId="{BA655161-E4F9-4A7B-B876-727E8EA363A0}" destId="{26A57830-0909-4FEB-9803-DD1A8EE9C1BD}" srcOrd="2" destOrd="0" presId="urn:microsoft.com/office/officeart/2005/8/layout/hierarchy4"/>
    <dgm:cxn modelId="{1C5B8B98-CE76-43BD-9BD4-CF0A0116D802}" type="presParOf" srcId="{26A57830-0909-4FEB-9803-DD1A8EE9C1BD}" destId="{B4C63E99-EA6D-4C2F-86BF-F1C8F1C153E7}" srcOrd="0" destOrd="0" presId="urn:microsoft.com/office/officeart/2005/8/layout/hierarchy4"/>
    <dgm:cxn modelId="{8F28FEEF-34E6-4F50-98A5-013EF08EFFD5}" type="presParOf" srcId="{B4C63E99-EA6D-4C2F-86BF-F1C8F1C153E7}" destId="{A4FCAE5F-B5DA-4082-95BA-B04A92653BE2}" srcOrd="0" destOrd="0" presId="urn:microsoft.com/office/officeart/2005/8/layout/hierarchy4"/>
    <dgm:cxn modelId="{B8384B3B-5460-4DB8-8E20-DF6D92567547}" type="presParOf" srcId="{B4C63E99-EA6D-4C2F-86BF-F1C8F1C153E7}" destId="{F3E7FD1C-05F5-4724-80AE-FCA67383CAB1}" srcOrd="1" destOrd="0" presId="urn:microsoft.com/office/officeart/2005/8/layout/hierarchy4"/>
    <dgm:cxn modelId="{C110E9D0-56BC-4DD1-ABB7-6ECA5557A953}" type="presParOf" srcId="{B4C63E99-EA6D-4C2F-86BF-F1C8F1C153E7}" destId="{0A91EBA8-2A4F-44AE-8CAB-9522A8C807B5}" srcOrd="2" destOrd="0" presId="urn:microsoft.com/office/officeart/2005/8/layout/hierarchy4"/>
    <dgm:cxn modelId="{6262F43B-202B-4277-A745-4059B3865744}" type="presParOf" srcId="{0A91EBA8-2A4F-44AE-8CAB-9522A8C807B5}" destId="{37D654BB-0B54-49E8-B1EF-7BF6E85FDC42}" srcOrd="0" destOrd="0" presId="urn:microsoft.com/office/officeart/2005/8/layout/hierarchy4"/>
    <dgm:cxn modelId="{08776829-49FE-4DEF-95F2-406241153517}" type="presParOf" srcId="{37D654BB-0B54-49E8-B1EF-7BF6E85FDC42}" destId="{72A85B45-EC55-4829-B7FE-A8E1C00312CD}" srcOrd="0" destOrd="0" presId="urn:microsoft.com/office/officeart/2005/8/layout/hierarchy4"/>
    <dgm:cxn modelId="{66C615BA-3352-49FB-B8BD-1281D6EF8F9D}" type="presParOf" srcId="{37D654BB-0B54-49E8-B1EF-7BF6E85FDC42}" destId="{14975429-175E-4D08-92C6-28DD2512C2B8}" srcOrd="1" destOrd="0" presId="urn:microsoft.com/office/officeart/2005/8/layout/hierarchy4"/>
    <dgm:cxn modelId="{3081287A-8A66-4513-B265-DAF5894B30B2}" type="presParOf" srcId="{0A91EBA8-2A4F-44AE-8CAB-9522A8C807B5}" destId="{4CACF957-8F52-476A-8838-0D55C0EDE7E3}" srcOrd="1" destOrd="0" presId="urn:microsoft.com/office/officeart/2005/8/layout/hierarchy4"/>
    <dgm:cxn modelId="{555CC144-6694-45BE-A125-86CB919B6F2B}" type="presParOf" srcId="{0A91EBA8-2A4F-44AE-8CAB-9522A8C807B5}" destId="{FDDD7505-4A08-488A-970A-F0E5E8E644F4}" srcOrd="2" destOrd="0" presId="urn:microsoft.com/office/officeart/2005/8/layout/hierarchy4"/>
    <dgm:cxn modelId="{CD050539-E02C-42C9-AD10-501E37F0A7F0}" type="presParOf" srcId="{FDDD7505-4A08-488A-970A-F0E5E8E644F4}" destId="{97E1FDE7-900B-474B-B6F9-685399A6DE46}" srcOrd="0" destOrd="0" presId="urn:microsoft.com/office/officeart/2005/8/layout/hierarchy4"/>
    <dgm:cxn modelId="{62441A10-F693-4012-900E-3ED297101E98}" type="presParOf" srcId="{FDDD7505-4A08-488A-970A-F0E5E8E644F4}" destId="{629FF12E-0515-4509-B336-49293749351B}" srcOrd="1" destOrd="0" presId="urn:microsoft.com/office/officeart/2005/8/layout/hierarchy4"/>
    <dgm:cxn modelId="{FCDFF6D1-C034-4994-8F73-F48A567CB9F0}" type="presParOf" srcId="{FDDD7505-4A08-488A-970A-F0E5E8E644F4}" destId="{0FD31F24-E106-4F67-8824-825D584F594F}" srcOrd="2" destOrd="0" presId="urn:microsoft.com/office/officeart/2005/8/layout/hierarchy4"/>
    <dgm:cxn modelId="{C8D39057-E9E0-4A3B-B258-4A542EC7DF58}" type="presParOf" srcId="{0FD31F24-E106-4F67-8824-825D584F594F}" destId="{09BBC5A0-D747-49E2-A606-92B3ECA1EEB8}" srcOrd="0" destOrd="0" presId="urn:microsoft.com/office/officeart/2005/8/layout/hierarchy4"/>
    <dgm:cxn modelId="{8AF5861E-243B-4F67-A3C3-BA5A8D540685}" type="presParOf" srcId="{09BBC5A0-D747-49E2-A606-92B3ECA1EEB8}" destId="{85756282-EF59-4F05-92DC-4BD4F4AF7B29}" srcOrd="0" destOrd="0" presId="urn:microsoft.com/office/officeart/2005/8/layout/hierarchy4"/>
    <dgm:cxn modelId="{9FEFF81A-2B53-4617-BF25-ECFEFF6F67F7}" type="presParOf" srcId="{09BBC5A0-D747-49E2-A606-92B3ECA1EEB8}" destId="{16C3BB01-F4CA-450F-8506-E4839BB8F491}" srcOrd="1" destOrd="0" presId="urn:microsoft.com/office/officeart/2005/8/layout/hierarchy4"/>
    <dgm:cxn modelId="{1A24D84A-6398-4E3D-ADF5-C5F0570382D2}" type="presParOf" srcId="{0FD31F24-E106-4F67-8824-825D584F594F}" destId="{36A381B9-76F8-4A3A-9386-F3D811B4C9DB}" srcOrd="1" destOrd="0" presId="urn:microsoft.com/office/officeart/2005/8/layout/hierarchy4"/>
    <dgm:cxn modelId="{F0D602E6-4D05-46E9-90A4-50A421E60DBA}" type="presParOf" srcId="{0FD31F24-E106-4F67-8824-825D584F594F}" destId="{87495145-77C2-46FC-94D6-3278B77F4EDF}" srcOrd="2" destOrd="0" presId="urn:microsoft.com/office/officeart/2005/8/layout/hierarchy4"/>
    <dgm:cxn modelId="{DAB27345-2557-4F83-8CCC-D016B78F75AC}" type="presParOf" srcId="{87495145-77C2-46FC-94D6-3278B77F4EDF}" destId="{47FFA800-E925-4FA4-9668-4371F0463576}" srcOrd="0" destOrd="0" presId="urn:microsoft.com/office/officeart/2005/8/layout/hierarchy4"/>
    <dgm:cxn modelId="{2DA620A2-317C-46CB-8D6C-AD2B3AD9A91C}" type="presParOf" srcId="{87495145-77C2-46FC-94D6-3278B77F4EDF}" destId="{0A5EA0F7-117D-48C8-AD98-9A363DE04A7D}" srcOrd="1" destOrd="0" presId="urn:microsoft.com/office/officeart/2005/8/layout/hierarchy4"/>
    <dgm:cxn modelId="{643698F4-69CC-44AC-9178-71D90D251708}" type="presParOf" srcId="{87495145-77C2-46FC-94D6-3278B77F4EDF}" destId="{F2BC2196-5EF2-40CD-89B7-B6800C2B70E7}" srcOrd="2" destOrd="0" presId="urn:microsoft.com/office/officeart/2005/8/layout/hierarchy4"/>
    <dgm:cxn modelId="{4F58FBC0-666C-4024-81D7-885F4DC71E81}" type="presParOf" srcId="{F2BC2196-5EF2-40CD-89B7-B6800C2B70E7}" destId="{214300D4-59F9-408C-A276-EBA21A6A1AFD}" srcOrd="0" destOrd="0" presId="urn:microsoft.com/office/officeart/2005/8/layout/hierarchy4"/>
    <dgm:cxn modelId="{F934DE81-12F5-4B0B-80E2-8CDEF151831C}" type="presParOf" srcId="{214300D4-59F9-408C-A276-EBA21A6A1AFD}" destId="{D2AF8948-1CC5-4FA6-8F27-7698FBE873AF}" srcOrd="0" destOrd="0" presId="urn:microsoft.com/office/officeart/2005/8/layout/hierarchy4"/>
    <dgm:cxn modelId="{90453692-AA36-42E5-9025-8BB4742B2718}" type="presParOf" srcId="{214300D4-59F9-408C-A276-EBA21A6A1AFD}" destId="{58785896-0754-45E2-AA0F-E1F759E7916F}" srcOrd="1" destOrd="0" presId="urn:microsoft.com/office/officeart/2005/8/layout/hierarchy4"/>
    <dgm:cxn modelId="{E8EA757D-7733-4CCF-8638-E2FD6214890D}" type="presParOf" srcId="{F2BC2196-5EF2-40CD-89B7-B6800C2B70E7}" destId="{2536C60B-8DF5-4677-9E0A-67F64BA1CBAA}" srcOrd="1" destOrd="0" presId="urn:microsoft.com/office/officeart/2005/8/layout/hierarchy4"/>
    <dgm:cxn modelId="{05FF6D80-22B5-44C9-8A1C-3A91D831DFF0}" type="presParOf" srcId="{F2BC2196-5EF2-40CD-89B7-B6800C2B70E7}" destId="{5C3A3C5A-2072-49E8-AF01-76C24E1B3B6E}" srcOrd="2" destOrd="0" presId="urn:microsoft.com/office/officeart/2005/8/layout/hierarchy4"/>
    <dgm:cxn modelId="{2A5449DE-1E8C-49AD-AC37-A35F46E15695}" type="presParOf" srcId="{5C3A3C5A-2072-49E8-AF01-76C24E1B3B6E}" destId="{0ECFEFDB-5F77-47AF-8F50-D6EECE099B25}" srcOrd="0" destOrd="0" presId="urn:microsoft.com/office/officeart/2005/8/layout/hierarchy4"/>
    <dgm:cxn modelId="{3896B815-3FDC-4235-A9A5-E5C3B0577751}" type="presParOf" srcId="{5C3A3C5A-2072-49E8-AF01-76C24E1B3B6E}" destId="{F52EAB7F-C80B-4F47-9F21-2A0BCAB69378}" srcOrd="1" destOrd="0" presId="urn:microsoft.com/office/officeart/2005/8/layout/hierarchy4"/>
    <dgm:cxn modelId="{D5FF3D95-55C9-43B9-A3BC-B61A169AA8CF}" type="presParOf" srcId="{5C3A3C5A-2072-49E8-AF01-76C24E1B3B6E}" destId="{43A05C35-5B03-493A-84F6-D7A1320D9BEE}" srcOrd="2" destOrd="0" presId="urn:microsoft.com/office/officeart/2005/8/layout/hierarchy4"/>
    <dgm:cxn modelId="{96EC245E-07D7-4665-9805-F3F13D1F05A4}" type="presParOf" srcId="{43A05C35-5B03-493A-84F6-D7A1320D9BEE}" destId="{F0FF9CD9-A930-476A-A473-DCEF89130167}" srcOrd="0" destOrd="0" presId="urn:microsoft.com/office/officeart/2005/8/layout/hierarchy4"/>
    <dgm:cxn modelId="{117B7EA6-FEF9-4ECC-974E-241A94C0AD3B}" type="presParOf" srcId="{F0FF9CD9-A930-476A-A473-DCEF89130167}" destId="{BA473001-1A0E-4468-9049-16E7380365DF}" srcOrd="0" destOrd="0" presId="urn:microsoft.com/office/officeart/2005/8/layout/hierarchy4"/>
    <dgm:cxn modelId="{88B226F2-CA17-404F-A8BB-91EFB0336761}" type="presParOf" srcId="{F0FF9CD9-A930-476A-A473-DCEF89130167}" destId="{F4A60082-C3D9-4559-AF02-EBAFD5DBA749}" srcOrd="1" destOrd="0" presId="urn:microsoft.com/office/officeart/2005/8/layout/hierarchy4"/>
    <dgm:cxn modelId="{94C124E7-6373-4FBF-BA7C-343897B27327}" type="presParOf" srcId="{43A05C35-5B03-493A-84F6-D7A1320D9BEE}" destId="{A30303F6-386B-45BD-A82A-9E78AC377512}" srcOrd="1" destOrd="0" presId="urn:microsoft.com/office/officeart/2005/8/layout/hierarchy4"/>
    <dgm:cxn modelId="{C0D58693-D42A-4FE0-AE7A-437D5D7B7B4E}" type="presParOf" srcId="{43A05C35-5B03-493A-84F6-D7A1320D9BEE}" destId="{7A94B2F9-5D58-4C9D-BB14-8AA34DD3B0A4}" srcOrd="2" destOrd="0" presId="urn:microsoft.com/office/officeart/2005/8/layout/hierarchy4"/>
    <dgm:cxn modelId="{DC67EC05-7602-4031-8711-965745ED151A}" type="presParOf" srcId="{7A94B2F9-5D58-4C9D-BB14-8AA34DD3B0A4}" destId="{38CFD43C-ED46-4421-BAE0-952C41DB9D5B}" srcOrd="0" destOrd="0" presId="urn:microsoft.com/office/officeart/2005/8/layout/hierarchy4"/>
    <dgm:cxn modelId="{F4C1F780-24FE-40D0-8FFB-3EF222B6D443}" type="presParOf" srcId="{7A94B2F9-5D58-4C9D-BB14-8AA34DD3B0A4}" destId="{9B301AA7-EEE7-488E-9ABD-BF1EFFF8ECCC}" srcOrd="1" destOrd="0" presId="urn:microsoft.com/office/officeart/2005/8/layout/hierarchy4"/>
  </dgm:cxnLst>
  <dgm:bg/>
  <dgm:whole/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D0B34799-7764-4B93-B2A7-73998F1DC26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Alonso Velásquez De Obando Mera</a:t>
          </a:r>
          <a:endParaRPr lang="es-CO" sz="2400" i="1" dirty="0"/>
        </a:p>
      </dgm:t>
    </dgm:pt>
    <dgm:pt modelId="{3F851464-3376-4303-B1F6-2DD884FD8C3E}" type="parTrans" cxnId="{E5D556EF-6B60-4189-86FC-1B58C476E192}">
      <dgm:prSet/>
      <dgm:spPr/>
      <dgm:t>
        <a:bodyPr/>
        <a:lstStyle/>
        <a:p>
          <a:endParaRPr lang="es-CO"/>
        </a:p>
      </dgm:t>
    </dgm:pt>
    <dgm:pt modelId="{F239A945-121D-4FA8-A384-1241A5E50869}" type="sibTrans" cxnId="{E5D556EF-6B60-4189-86FC-1B58C476E192}">
      <dgm:prSet/>
      <dgm:spPr/>
      <dgm:t>
        <a:bodyPr/>
        <a:lstStyle/>
        <a:p>
          <a:endParaRPr lang="es-CO"/>
        </a:p>
      </dgm:t>
    </dgm:pt>
    <dgm:pt modelId="{9625FA94-56AA-4700-BFBB-62C3A1775D9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CO" sz="2000" baseline="0" dirty="0" smtClean="0"/>
            <a:t>María Magdalena De Mera</a:t>
          </a:r>
          <a:endParaRPr lang="es-CO" sz="2000" baseline="0" dirty="0"/>
        </a:p>
      </dgm:t>
    </dgm:pt>
    <dgm:pt modelId="{A1A894AF-467A-4B85-9A78-E99C72161E5B}" type="parTrans" cxnId="{A6A267CE-A38C-43F6-BB91-3CBBC889ECD1}">
      <dgm:prSet/>
      <dgm:spPr/>
      <dgm:t>
        <a:bodyPr/>
        <a:lstStyle/>
        <a:p>
          <a:endParaRPr lang="es-CO"/>
        </a:p>
      </dgm:t>
    </dgm:pt>
    <dgm:pt modelId="{F2ACAE2C-9BBA-4276-8EB5-A4AC9F544553}" type="sibTrans" cxnId="{A6A267CE-A38C-43F6-BB91-3CBBC889ECD1}">
      <dgm:prSet/>
      <dgm:spPr/>
      <dgm:t>
        <a:bodyPr/>
        <a:lstStyle/>
        <a:p>
          <a:endParaRPr lang="es-CO"/>
        </a:p>
      </dgm:t>
    </dgm:pt>
    <dgm:pt modelId="{29D0248F-BC69-455D-99B6-F32C399D6B9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800" dirty="0" smtClean="0"/>
            <a:t>Juan                                        López Delgado De Mera</a:t>
          </a:r>
          <a:endParaRPr lang="es-CO" sz="1800" dirty="0"/>
        </a:p>
      </dgm:t>
    </dgm:pt>
    <dgm:pt modelId="{CAAD785F-FD37-4129-897D-58D24F503816}" type="parTrans" cxnId="{C78BDAE7-021B-4B1D-993D-0EE606DECB4B}">
      <dgm:prSet/>
      <dgm:spPr/>
      <dgm:t>
        <a:bodyPr/>
        <a:lstStyle/>
        <a:p>
          <a:endParaRPr lang="es-CO"/>
        </a:p>
      </dgm:t>
    </dgm:pt>
    <dgm:pt modelId="{A6B6FF9D-196C-4D27-B0AB-46A7C65B4F33}" type="sibTrans" cxnId="{C78BDAE7-021B-4B1D-993D-0EE606DECB4B}">
      <dgm:prSet/>
      <dgm:spPr/>
      <dgm:t>
        <a:bodyPr/>
        <a:lstStyle/>
        <a:p>
          <a:endParaRPr lang="es-CO"/>
        </a:p>
      </dgm:t>
    </dgm:pt>
    <dgm:pt modelId="{62DC5B2E-1E05-46A6-9145-10BD720C31A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María De </a:t>
          </a:r>
          <a:r>
            <a:rPr lang="es-CO" sz="1800" dirty="0" err="1" smtClean="0"/>
            <a:t>Grajeda</a:t>
          </a:r>
          <a:endParaRPr lang="es-CO" sz="1800" dirty="0"/>
        </a:p>
      </dgm:t>
    </dgm:pt>
    <dgm:pt modelId="{E9B9A295-E4A4-4DF5-9CA2-3B3B9EEA9820}" type="parTrans" cxnId="{F217D62B-D676-415E-A40C-7FFFD508069E}">
      <dgm:prSet/>
      <dgm:spPr/>
      <dgm:t>
        <a:bodyPr/>
        <a:lstStyle/>
        <a:p>
          <a:endParaRPr lang="es-CO"/>
        </a:p>
      </dgm:t>
    </dgm:pt>
    <dgm:pt modelId="{446CBE02-40F8-4FF7-8CB8-07C08CA88C59}" type="sibTrans" cxnId="{F217D62B-D676-415E-A40C-7FFFD508069E}">
      <dgm:prSet/>
      <dgm:spPr/>
      <dgm:t>
        <a:bodyPr/>
        <a:lstStyle/>
        <a:p>
          <a:endParaRPr lang="es-CO"/>
        </a:p>
      </dgm:t>
    </dgm:pt>
    <dgm:pt modelId="{F29201C1-2B08-4CE0-BC04-5EA18D240AC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/>
      </dgm:spPr>
      <dgm:t>
        <a:bodyPr/>
        <a:lstStyle/>
        <a:p>
          <a:r>
            <a:rPr lang="es-CO" sz="1600" dirty="0" smtClean="0"/>
            <a:t>Alonso de </a:t>
          </a:r>
          <a:r>
            <a:rPr lang="es-CO" sz="1600" dirty="0" err="1" smtClean="0"/>
            <a:t>Grajeda</a:t>
          </a:r>
          <a:endParaRPr lang="es-CO" sz="1600" dirty="0"/>
        </a:p>
      </dgm:t>
    </dgm:pt>
    <dgm:pt modelId="{4DAA897C-35B0-4F85-9A1F-963D4F8AC8AC}" type="parTrans" cxnId="{F1989768-A5FB-4046-80CC-939F7311C841}">
      <dgm:prSet/>
      <dgm:spPr/>
      <dgm:t>
        <a:bodyPr/>
        <a:lstStyle/>
        <a:p>
          <a:endParaRPr lang="es-CO"/>
        </a:p>
      </dgm:t>
    </dgm:pt>
    <dgm:pt modelId="{7DCDE626-0C9E-47FB-B90D-B3E40D387B7E}" type="sibTrans" cxnId="{F1989768-A5FB-4046-80CC-939F7311C841}">
      <dgm:prSet/>
      <dgm:spPr/>
      <dgm:t>
        <a:bodyPr/>
        <a:lstStyle/>
        <a:p>
          <a:endParaRPr lang="es-CO"/>
        </a:p>
      </dgm:t>
    </dgm:pt>
    <dgm:pt modelId="{97024F8D-DB5B-4926-87F2-740617EDF191}">
      <dgm:prSet/>
      <dgm:spPr>
        <a:solidFill>
          <a:schemeClr val="tx1"/>
        </a:solidFill>
      </dgm:spPr>
      <dgm:t>
        <a:bodyPr/>
        <a:lstStyle/>
        <a:p>
          <a:endParaRPr lang="es-CO" dirty="0"/>
        </a:p>
      </dgm:t>
    </dgm:pt>
    <dgm:pt modelId="{9EE50580-1E63-44FF-8295-356CDAA1C661}" type="parTrans" cxnId="{7150AE6A-EE0E-4FFC-913F-3B99E87F0260}">
      <dgm:prSet/>
      <dgm:spPr/>
      <dgm:t>
        <a:bodyPr/>
        <a:lstStyle/>
        <a:p>
          <a:endParaRPr lang="es-CO"/>
        </a:p>
      </dgm:t>
    </dgm:pt>
    <dgm:pt modelId="{3993E574-F377-4BC3-8102-8926ABA9DEA0}" type="sibTrans" cxnId="{7150AE6A-EE0E-4FFC-913F-3B99E87F0260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4824DBD1-5953-43A7-8DEA-1641DBDAE863}" type="pres">
      <dgm:prSet presAssocID="{D0B34799-7764-4B93-B2A7-73998F1DC26E}" presName="vertOne" presStyleCnt="0"/>
      <dgm:spPr/>
    </dgm:pt>
    <dgm:pt modelId="{C435A3E5-2CA6-4695-A060-A8A26FDD567A}" type="pres">
      <dgm:prSet presAssocID="{D0B34799-7764-4B93-B2A7-73998F1DC26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7F70F78-36C5-4F71-9CF3-9F5D4ED130AE}" type="pres">
      <dgm:prSet presAssocID="{D0B34799-7764-4B93-B2A7-73998F1DC26E}" presName="parTransOne" presStyleCnt="0"/>
      <dgm:spPr/>
    </dgm:pt>
    <dgm:pt modelId="{99F684A4-938A-4F5B-98B2-A828076DAD6C}" type="pres">
      <dgm:prSet presAssocID="{D0B34799-7764-4B93-B2A7-73998F1DC26E}" presName="horzOne" presStyleCnt="0"/>
      <dgm:spPr/>
    </dgm:pt>
    <dgm:pt modelId="{812C28F0-0E1B-457A-9911-3DE336D8D57B}" type="pres">
      <dgm:prSet presAssocID="{9625FA94-56AA-4700-BFBB-62C3A1775D91}" presName="vertTwo" presStyleCnt="0"/>
      <dgm:spPr/>
    </dgm:pt>
    <dgm:pt modelId="{52AD5C66-A0BF-4C76-AF6A-BC78A84385F6}" type="pres">
      <dgm:prSet presAssocID="{9625FA94-56AA-4700-BFBB-62C3A1775D91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7B4D3DF-C2EC-406F-AD74-C1850320DAB7}" type="pres">
      <dgm:prSet presAssocID="{9625FA94-56AA-4700-BFBB-62C3A1775D91}" presName="parTransTwo" presStyleCnt="0"/>
      <dgm:spPr/>
    </dgm:pt>
    <dgm:pt modelId="{9E84596D-7C3E-4C55-8629-351D4E6C62E8}" type="pres">
      <dgm:prSet presAssocID="{9625FA94-56AA-4700-BFBB-62C3A1775D91}" presName="horzTwo" presStyleCnt="0"/>
      <dgm:spPr/>
    </dgm:pt>
    <dgm:pt modelId="{7CC2CE04-0F78-467E-AFD1-13D3571F24A3}" type="pres">
      <dgm:prSet presAssocID="{29D0248F-BC69-455D-99B6-F32C399D6B9D}" presName="vertThree" presStyleCnt="0"/>
      <dgm:spPr/>
    </dgm:pt>
    <dgm:pt modelId="{05D3CBA8-83C4-45E4-BC2D-F86537C58A2B}" type="pres">
      <dgm:prSet presAssocID="{29D0248F-BC69-455D-99B6-F32C399D6B9D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3BBED3D-4009-41BC-B040-1F30E6D994A1}" type="pres">
      <dgm:prSet presAssocID="{29D0248F-BC69-455D-99B6-F32C399D6B9D}" presName="horzThree" presStyleCnt="0"/>
      <dgm:spPr/>
    </dgm:pt>
    <dgm:pt modelId="{640675DB-E43F-4CA6-967F-E9CE1D455521}" type="pres">
      <dgm:prSet presAssocID="{A6B6FF9D-196C-4D27-B0AB-46A7C65B4F33}" presName="sibSpaceThree" presStyleCnt="0"/>
      <dgm:spPr/>
    </dgm:pt>
    <dgm:pt modelId="{DE52B334-379F-48A6-88B4-DE2C477E7FA3}" type="pres">
      <dgm:prSet presAssocID="{62DC5B2E-1E05-46A6-9145-10BD720C31A7}" presName="vertThree" presStyleCnt="0"/>
      <dgm:spPr/>
    </dgm:pt>
    <dgm:pt modelId="{1ED84748-F545-4CCA-9129-4F13364B06C9}" type="pres">
      <dgm:prSet presAssocID="{62DC5B2E-1E05-46A6-9145-10BD720C31A7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9354669-F739-4961-BD34-DC2FE48D515B}" type="pres">
      <dgm:prSet presAssocID="{62DC5B2E-1E05-46A6-9145-10BD720C31A7}" presName="parTransThree" presStyleCnt="0"/>
      <dgm:spPr/>
    </dgm:pt>
    <dgm:pt modelId="{35B664EC-8E02-4041-A6D5-A29A9BA1508B}" type="pres">
      <dgm:prSet presAssocID="{62DC5B2E-1E05-46A6-9145-10BD720C31A7}" presName="horzThree" presStyleCnt="0"/>
      <dgm:spPr/>
    </dgm:pt>
    <dgm:pt modelId="{4C4E2BDF-73C4-4672-BA70-AB05EA18FCA8}" type="pres">
      <dgm:prSet presAssocID="{F29201C1-2B08-4CE0-BC04-5EA18D240ACC}" presName="vertFour" presStyleCnt="0">
        <dgm:presLayoutVars>
          <dgm:chPref val="3"/>
        </dgm:presLayoutVars>
      </dgm:prSet>
      <dgm:spPr/>
    </dgm:pt>
    <dgm:pt modelId="{33F50B4D-36A1-4EAE-9964-5A1EDC7EF5DE}" type="pres">
      <dgm:prSet presAssocID="{F29201C1-2B08-4CE0-BC04-5EA18D240ACC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3A46CDA-42C6-42BD-A5A8-B2B469B16594}" type="pres">
      <dgm:prSet presAssocID="{F29201C1-2B08-4CE0-BC04-5EA18D240ACC}" presName="horzFour" presStyleCnt="0"/>
      <dgm:spPr/>
    </dgm:pt>
    <dgm:pt modelId="{6C536AE5-D3C3-4FA6-B391-A4BA00ED0E3D}" type="pres">
      <dgm:prSet presAssocID="{7DCDE626-0C9E-47FB-B90D-B3E40D387B7E}" presName="sibSpaceFour" presStyleCnt="0"/>
      <dgm:spPr/>
    </dgm:pt>
    <dgm:pt modelId="{0A0799EB-7ABB-480E-92CA-26EDB23C182E}" type="pres">
      <dgm:prSet presAssocID="{97024F8D-DB5B-4926-87F2-740617EDF191}" presName="vertFour" presStyleCnt="0">
        <dgm:presLayoutVars>
          <dgm:chPref val="3"/>
        </dgm:presLayoutVars>
      </dgm:prSet>
      <dgm:spPr/>
    </dgm:pt>
    <dgm:pt modelId="{8FC559F3-E5A5-45FC-8ACA-75617A3B65BF}" type="pres">
      <dgm:prSet presAssocID="{97024F8D-DB5B-4926-87F2-740617EDF191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5DA95F6-D8C9-4E14-AC98-DC1DCDD7586C}" type="pres">
      <dgm:prSet presAssocID="{97024F8D-DB5B-4926-87F2-740617EDF191}" presName="horzFour" presStyleCnt="0"/>
      <dgm:spPr/>
    </dgm:pt>
  </dgm:ptLst>
  <dgm:cxnLst>
    <dgm:cxn modelId="{05AE209E-F5BF-45DC-AD1C-4C7027E4F9D0}" type="presOf" srcId="{9625FA94-56AA-4700-BFBB-62C3A1775D91}" destId="{52AD5C66-A0BF-4C76-AF6A-BC78A84385F6}" srcOrd="0" destOrd="0" presId="urn:microsoft.com/office/officeart/2005/8/layout/hierarchy4"/>
    <dgm:cxn modelId="{A6A267CE-A38C-43F6-BB91-3CBBC889ECD1}" srcId="{D0B34799-7764-4B93-B2A7-73998F1DC26E}" destId="{9625FA94-56AA-4700-BFBB-62C3A1775D91}" srcOrd="0" destOrd="0" parTransId="{A1A894AF-467A-4B85-9A78-E99C72161E5B}" sibTransId="{F2ACAE2C-9BBA-4276-8EB5-A4AC9F544553}"/>
    <dgm:cxn modelId="{7D19379F-2737-4E8F-AB48-A14F69B25E9B}" type="presOf" srcId="{62DC5B2E-1E05-46A6-9145-10BD720C31A7}" destId="{1ED84748-F545-4CCA-9129-4F13364B06C9}" srcOrd="0" destOrd="0" presId="urn:microsoft.com/office/officeart/2005/8/layout/hierarchy4"/>
    <dgm:cxn modelId="{F1989768-A5FB-4046-80CC-939F7311C841}" srcId="{62DC5B2E-1E05-46A6-9145-10BD720C31A7}" destId="{F29201C1-2B08-4CE0-BC04-5EA18D240ACC}" srcOrd="0" destOrd="0" parTransId="{4DAA897C-35B0-4F85-9A1F-963D4F8AC8AC}" sibTransId="{7DCDE626-0C9E-47FB-B90D-B3E40D387B7E}"/>
    <dgm:cxn modelId="{E4879B07-E7AF-4B12-BAE5-E816BD5E331F}" type="presOf" srcId="{29D0248F-BC69-455D-99B6-F32C399D6B9D}" destId="{05D3CBA8-83C4-45E4-BC2D-F86537C58A2B}" srcOrd="0" destOrd="0" presId="urn:microsoft.com/office/officeart/2005/8/layout/hierarchy4"/>
    <dgm:cxn modelId="{7150AE6A-EE0E-4FFC-913F-3B99E87F0260}" srcId="{62DC5B2E-1E05-46A6-9145-10BD720C31A7}" destId="{97024F8D-DB5B-4926-87F2-740617EDF191}" srcOrd="1" destOrd="0" parTransId="{9EE50580-1E63-44FF-8295-356CDAA1C661}" sibTransId="{3993E574-F377-4BC3-8102-8926ABA9DEA0}"/>
    <dgm:cxn modelId="{C78BDAE7-021B-4B1D-993D-0EE606DECB4B}" srcId="{9625FA94-56AA-4700-BFBB-62C3A1775D91}" destId="{29D0248F-BC69-455D-99B6-F32C399D6B9D}" srcOrd="0" destOrd="0" parTransId="{CAAD785F-FD37-4129-897D-58D24F503816}" sibTransId="{A6B6FF9D-196C-4D27-B0AB-46A7C65B4F33}"/>
    <dgm:cxn modelId="{FC24FAB4-065A-4281-84D4-D66ACDD0E7C4}" type="presOf" srcId="{97024F8D-DB5B-4926-87F2-740617EDF191}" destId="{8FC559F3-E5A5-45FC-8ACA-75617A3B65BF}" srcOrd="0" destOrd="0" presId="urn:microsoft.com/office/officeart/2005/8/layout/hierarchy4"/>
    <dgm:cxn modelId="{F9FE4B45-0B0A-4961-85EF-9EB7E607247B}" type="presOf" srcId="{F29201C1-2B08-4CE0-BC04-5EA18D240ACC}" destId="{33F50B4D-36A1-4EAE-9964-5A1EDC7EF5DE}" srcOrd="0" destOrd="0" presId="urn:microsoft.com/office/officeart/2005/8/layout/hierarchy4"/>
    <dgm:cxn modelId="{E5D556EF-6B60-4189-86FC-1B58C476E192}" srcId="{10ED40AF-DFB1-4943-B6DB-2A904FAA918A}" destId="{D0B34799-7764-4B93-B2A7-73998F1DC26E}" srcOrd="0" destOrd="0" parTransId="{3F851464-3376-4303-B1F6-2DD884FD8C3E}" sibTransId="{F239A945-121D-4FA8-A384-1241A5E50869}"/>
    <dgm:cxn modelId="{F217D62B-D676-415E-A40C-7FFFD508069E}" srcId="{9625FA94-56AA-4700-BFBB-62C3A1775D91}" destId="{62DC5B2E-1E05-46A6-9145-10BD720C31A7}" srcOrd="1" destOrd="0" parTransId="{E9B9A295-E4A4-4DF5-9CA2-3B3B9EEA9820}" sibTransId="{446CBE02-40F8-4FF7-8CB8-07C08CA88C59}"/>
    <dgm:cxn modelId="{3ECC7FA7-1EBF-40DF-A0D1-1A9A553A133E}" type="presOf" srcId="{D0B34799-7764-4B93-B2A7-73998F1DC26E}" destId="{C435A3E5-2CA6-4695-A060-A8A26FDD567A}" srcOrd="0" destOrd="0" presId="urn:microsoft.com/office/officeart/2005/8/layout/hierarchy4"/>
    <dgm:cxn modelId="{3CD7BD4F-D7EC-4C1E-85C5-A3403139FFA3}" type="presOf" srcId="{10ED40AF-DFB1-4943-B6DB-2A904FAA918A}" destId="{E75BF49A-0BBD-418B-A465-D5C73CDDC862}" srcOrd="0" destOrd="0" presId="urn:microsoft.com/office/officeart/2005/8/layout/hierarchy4"/>
    <dgm:cxn modelId="{EF70DFB4-F27E-449F-B773-115E028CC7E8}" type="presParOf" srcId="{E75BF49A-0BBD-418B-A465-D5C73CDDC862}" destId="{4824DBD1-5953-43A7-8DEA-1641DBDAE863}" srcOrd="0" destOrd="0" presId="urn:microsoft.com/office/officeart/2005/8/layout/hierarchy4"/>
    <dgm:cxn modelId="{EF7854BB-F2B6-477B-9CBE-BE695DB6CB03}" type="presParOf" srcId="{4824DBD1-5953-43A7-8DEA-1641DBDAE863}" destId="{C435A3E5-2CA6-4695-A060-A8A26FDD567A}" srcOrd="0" destOrd="0" presId="urn:microsoft.com/office/officeart/2005/8/layout/hierarchy4"/>
    <dgm:cxn modelId="{A0A2818B-EF46-496F-96D7-2770A3EFDF95}" type="presParOf" srcId="{4824DBD1-5953-43A7-8DEA-1641DBDAE863}" destId="{17F70F78-36C5-4F71-9CF3-9F5D4ED130AE}" srcOrd="1" destOrd="0" presId="urn:microsoft.com/office/officeart/2005/8/layout/hierarchy4"/>
    <dgm:cxn modelId="{C08CA01A-B095-4876-A72D-0BE3F4010D8C}" type="presParOf" srcId="{4824DBD1-5953-43A7-8DEA-1641DBDAE863}" destId="{99F684A4-938A-4F5B-98B2-A828076DAD6C}" srcOrd="2" destOrd="0" presId="urn:microsoft.com/office/officeart/2005/8/layout/hierarchy4"/>
    <dgm:cxn modelId="{F9A884C4-FD8E-415C-B49B-B50B50D5EC56}" type="presParOf" srcId="{99F684A4-938A-4F5B-98B2-A828076DAD6C}" destId="{812C28F0-0E1B-457A-9911-3DE336D8D57B}" srcOrd="0" destOrd="0" presId="urn:microsoft.com/office/officeart/2005/8/layout/hierarchy4"/>
    <dgm:cxn modelId="{22007F36-D8DC-4C0D-B75A-480F78AD1AB6}" type="presParOf" srcId="{812C28F0-0E1B-457A-9911-3DE336D8D57B}" destId="{52AD5C66-A0BF-4C76-AF6A-BC78A84385F6}" srcOrd="0" destOrd="0" presId="urn:microsoft.com/office/officeart/2005/8/layout/hierarchy4"/>
    <dgm:cxn modelId="{014F6AB1-7F8D-4D2A-937F-576A83A30206}" type="presParOf" srcId="{812C28F0-0E1B-457A-9911-3DE336D8D57B}" destId="{C7B4D3DF-C2EC-406F-AD74-C1850320DAB7}" srcOrd="1" destOrd="0" presId="urn:microsoft.com/office/officeart/2005/8/layout/hierarchy4"/>
    <dgm:cxn modelId="{09B20806-C1AF-4513-B55E-4BF55A30CBE3}" type="presParOf" srcId="{812C28F0-0E1B-457A-9911-3DE336D8D57B}" destId="{9E84596D-7C3E-4C55-8629-351D4E6C62E8}" srcOrd="2" destOrd="0" presId="urn:microsoft.com/office/officeart/2005/8/layout/hierarchy4"/>
    <dgm:cxn modelId="{12BE11DB-55B1-45A1-B936-64175E5A546F}" type="presParOf" srcId="{9E84596D-7C3E-4C55-8629-351D4E6C62E8}" destId="{7CC2CE04-0F78-467E-AFD1-13D3571F24A3}" srcOrd="0" destOrd="0" presId="urn:microsoft.com/office/officeart/2005/8/layout/hierarchy4"/>
    <dgm:cxn modelId="{DE69B37C-284C-454C-BF08-C2B4CA1669CF}" type="presParOf" srcId="{7CC2CE04-0F78-467E-AFD1-13D3571F24A3}" destId="{05D3CBA8-83C4-45E4-BC2D-F86537C58A2B}" srcOrd="0" destOrd="0" presId="urn:microsoft.com/office/officeart/2005/8/layout/hierarchy4"/>
    <dgm:cxn modelId="{047AA3E2-2B82-4C43-8AFA-ED35BD098EA3}" type="presParOf" srcId="{7CC2CE04-0F78-467E-AFD1-13D3571F24A3}" destId="{F3BBED3D-4009-41BC-B040-1F30E6D994A1}" srcOrd="1" destOrd="0" presId="urn:microsoft.com/office/officeart/2005/8/layout/hierarchy4"/>
    <dgm:cxn modelId="{0B684518-2372-4B5F-A16E-D47ED405E20D}" type="presParOf" srcId="{9E84596D-7C3E-4C55-8629-351D4E6C62E8}" destId="{640675DB-E43F-4CA6-967F-E9CE1D455521}" srcOrd="1" destOrd="0" presId="urn:microsoft.com/office/officeart/2005/8/layout/hierarchy4"/>
    <dgm:cxn modelId="{6DDA52BC-8E8D-413A-8323-F1E68492A3EA}" type="presParOf" srcId="{9E84596D-7C3E-4C55-8629-351D4E6C62E8}" destId="{DE52B334-379F-48A6-88B4-DE2C477E7FA3}" srcOrd="2" destOrd="0" presId="urn:microsoft.com/office/officeart/2005/8/layout/hierarchy4"/>
    <dgm:cxn modelId="{A7474518-ED0E-4533-8607-51FDDE681370}" type="presParOf" srcId="{DE52B334-379F-48A6-88B4-DE2C477E7FA3}" destId="{1ED84748-F545-4CCA-9129-4F13364B06C9}" srcOrd="0" destOrd="0" presId="urn:microsoft.com/office/officeart/2005/8/layout/hierarchy4"/>
    <dgm:cxn modelId="{98B6290B-3B06-4808-B72D-DA052F8E0A3D}" type="presParOf" srcId="{DE52B334-379F-48A6-88B4-DE2C477E7FA3}" destId="{49354669-F739-4961-BD34-DC2FE48D515B}" srcOrd="1" destOrd="0" presId="urn:microsoft.com/office/officeart/2005/8/layout/hierarchy4"/>
    <dgm:cxn modelId="{AC6E7622-1DB8-4452-B0C6-6EED89278CC6}" type="presParOf" srcId="{DE52B334-379F-48A6-88B4-DE2C477E7FA3}" destId="{35B664EC-8E02-4041-A6D5-A29A9BA1508B}" srcOrd="2" destOrd="0" presId="urn:microsoft.com/office/officeart/2005/8/layout/hierarchy4"/>
    <dgm:cxn modelId="{74322E9F-6966-44FB-9767-6439FF73CD6D}" type="presParOf" srcId="{35B664EC-8E02-4041-A6D5-A29A9BA1508B}" destId="{4C4E2BDF-73C4-4672-BA70-AB05EA18FCA8}" srcOrd="0" destOrd="0" presId="urn:microsoft.com/office/officeart/2005/8/layout/hierarchy4"/>
    <dgm:cxn modelId="{6511D0CF-9F65-4942-90FE-7E51B29EAB0A}" type="presParOf" srcId="{4C4E2BDF-73C4-4672-BA70-AB05EA18FCA8}" destId="{33F50B4D-36A1-4EAE-9964-5A1EDC7EF5DE}" srcOrd="0" destOrd="0" presId="urn:microsoft.com/office/officeart/2005/8/layout/hierarchy4"/>
    <dgm:cxn modelId="{55F39911-866E-48F8-9AED-A14148B8C1A9}" type="presParOf" srcId="{4C4E2BDF-73C4-4672-BA70-AB05EA18FCA8}" destId="{03A46CDA-42C6-42BD-A5A8-B2B469B16594}" srcOrd="1" destOrd="0" presId="urn:microsoft.com/office/officeart/2005/8/layout/hierarchy4"/>
    <dgm:cxn modelId="{618D28D0-B0A2-4E52-ACF7-CB2F2001BEE5}" type="presParOf" srcId="{35B664EC-8E02-4041-A6D5-A29A9BA1508B}" destId="{6C536AE5-D3C3-4FA6-B391-A4BA00ED0E3D}" srcOrd="1" destOrd="0" presId="urn:microsoft.com/office/officeart/2005/8/layout/hierarchy4"/>
    <dgm:cxn modelId="{67C41414-D83B-46EA-ABAB-74F0D3DC3A56}" type="presParOf" srcId="{35B664EC-8E02-4041-A6D5-A29A9BA1508B}" destId="{0A0799EB-7ABB-480E-92CA-26EDB23C182E}" srcOrd="2" destOrd="0" presId="urn:microsoft.com/office/officeart/2005/8/layout/hierarchy4"/>
    <dgm:cxn modelId="{B94F1718-D1ED-4E53-82C6-E18D6F2D5DB6}" type="presParOf" srcId="{0A0799EB-7ABB-480E-92CA-26EDB23C182E}" destId="{8FC559F3-E5A5-45FC-8ACA-75617A3B65BF}" srcOrd="0" destOrd="0" presId="urn:microsoft.com/office/officeart/2005/8/layout/hierarchy4"/>
    <dgm:cxn modelId="{38D2FE76-27E5-408E-A016-217A5E1CBFA3}" type="presParOf" srcId="{0A0799EB-7ABB-480E-92CA-26EDB23C182E}" destId="{65DA95F6-D8C9-4E14-AC98-DC1DCDD7586C}" srcOrd="1" destOrd="0" presId="urn:microsoft.com/office/officeart/2005/8/layout/hierarchy4"/>
  </dgm:cxnLst>
  <dgm:bg/>
  <dgm:whole/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00E8BF25-A2DF-4DE2-8250-45D9FCB6B03D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696E824D-726D-4790-88F9-41B1814C1181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Marcela</a:t>
          </a:r>
          <a:r>
            <a:rPr lang="es-CO" sz="2400" dirty="0" smtClean="0"/>
            <a:t> </a:t>
          </a:r>
          <a:r>
            <a:rPr lang="es-CO" sz="2400" i="1" dirty="0" smtClean="0"/>
            <a:t>De La Parra Márquez</a:t>
          </a:r>
          <a:endParaRPr lang="es-CO" sz="2400" i="1" dirty="0"/>
        </a:p>
      </dgm:t>
    </dgm:pt>
    <dgm:pt modelId="{1C59EA3C-EAEC-4035-B7A7-BEBCC1172CC4}" type="parTrans" cxnId="{A143491F-4C2C-4E12-A1AE-B6E41E1B56BC}">
      <dgm:prSet/>
      <dgm:spPr/>
      <dgm:t>
        <a:bodyPr/>
        <a:lstStyle/>
        <a:p>
          <a:endParaRPr lang="es-CO"/>
        </a:p>
      </dgm:t>
    </dgm:pt>
    <dgm:pt modelId="{6E2DA118-0BA6-4DFC-980F-8ED87C2BD981}" type="sibTrans" cxnId="{A143491F-4C2C-4E12-A1AE-B6E41E1B56BC}">
      <dgm:prSet/>
      <dgm:spPr/>
      <dgm:t>
        <a:bodyPr/>
        <a:lstStyle/>
        <a:p>
          <a:endParaRPr lang="es-CO"/>
        </a:p>
      </dgm:t>
    </dgm:pt>
    <dgm:pt modelId="{ED1C2E82-AAFE-425B-B8FF-CFAAAF342880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Facundo Ramírez Herrera</a:t>
          </a:r>
          <a:endParaRPr lang="es-CO" sz="2000" dirty="0"/>
        </a:p>
      </dgm:t>
    </dgm:pt>
    <dgm:pt modelId="{B1A4C6ED-10F0-4BD8-9A88-FB73976AF84B}" type="parTrans" cxnId="{4D613ECD-1EDC-457D-A489-F4D96851B970}">
      <dgm:prSet/>
      <dgm:spPr/>
      <dgm:t>
        <a:bodyPr/>
        <a:lstStyle/>
        <a:p>
          <a:endParaRPr lang="es-CO"/>
        </a:p>
      </dgm:t>
    </dgm:pt>
    <dgm:pt modelId="{8D9F7481-B4CC-4405-8263-DAE7EFB68BCE}" type="sibTrans" cxnId="{4D613ECD-1EDC-457D-A489-F4D96851B970}">
      <dgm:prSet/>
      <dgm:spPr/>
      <dgm:t>
        <a:bodyPr/>
        <a:lstStyle/>
        <a:p>
          <a:endParaRPr lang="es-CO"/>
        </a:p>
      </dgm:t>
    </dgm:pt>
    <dgm:pt modelId="{498C4B2B-7920-4DD5-8091-89C1CE6CEDE6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García de Herrera</a:t>
          </a:r>
          <a:endParaRPr lang="es-CO" sz="1800" dirty="0"/>
        </a:p>
      </dgm:t>
    </dgm:pt>
    <dgm:pt modelId="{B1E0429D-5A3A-4ADD-8C46-BD8E3AF17528}" type="parTrans" cxnId="{AB692A55-EE07-4FC6-8230-C39AB7D7768A}">
      <dgm:prSet/>
      <dgm:spPr/>
      <dgm:t>
        <a:bodyPr/>
        <a:lstStyle/>
        <a:p>
          <a:endParaRPr lang="es-CO"/>
        </a:p>
      </dgm:t>
    </dgm:pt>
    <dgm:pt modelId="{5A2F9A13-0121-4D60-A678-A60770B935E5}" type="sibTrans" cxnId="{AB692A55-EE07-4FC6-8230-C39AB7D7768A}">
      <dgm:prSet/>
      <dgm:spPr/>
      <dgm:t>
        <a:bodyPr/>
        <a:lstStyle/>
        <a:p>
          <a:endParaRPr lang="es-CO"/>
        </a:p>
      </dgm:t>
    </dgm:pt>
    <dgm:pt modelId="{B3AC9241-98BA-4890-BD9F-41B443B18F16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800" smtClean="0"/>
            <a:t>María                     Ramírez </a:t>
          </a:r>
          <a:r>
            <a:rPr lang="es-CO" sz="1800" dirty="0" smtClean="0"/>
            <a:t>de la Serna</a:t>
          </a:r>
          <a:endParaRPr lang="es-CO" sz="1800" dirty="0"/>
        </a:p>
      </dgm:t>
    </dgm:pt>
    <dgm:pt modelId="{F393025A-DB26-435C-BDE4-BAAC11725E89}" type="parTrans" cxnId="{01E7BA26-12C1-4809-910F-9330CAC0BBB4}">
      <dgm:prSet/>
      <dgm:spPr/>
      <dgm:t>
        <a:bodyPr/>
        <a:lstStyle/>
        <a:p>
          <a:endParaRPr lang="es-CO"/>
        </a:p>
      </dgm:t>
    </dgm:pt>
    <dgm:pt modelId="{AC4EF132-07D9-4D13-B4CC-BF456AC0DF3F}" type="sibTrans" cxnId="{01E7BA26-12C1-4809-910F-9330CAC0BBB4}">
      <dgm:prSet/>
      <dgm:spPr/>
      <dgm:t>
        <a:bodyPr/>
        <a:lstStyle/>
        <a:p>
          <a:endParaRPr lang="es-CO"/>
        </a:p>
      </dgm:t>
    </dgm:pt>
    <dgm:pt modelId="{6E112416-C417-4085-87D0-5A55CDCFEB1E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Leonor                                                   Márquez de </a:t>
          </a:r>
          <a:r>
            <a:rPr lang="es-CO" sz="2000" dirty="0" err="1" smtClean="0"/>
            <a:t>Fontidueño</a:t>
          </a:r>
          <a:endParaRPr lang="es-CO" sz="2000" dirty="0"/>
        </a:p>
      </dgm:t>
    </dgm:pt>
    <dgm:pt modelId="{A0F0DD1A-6BAE-4BE9-90A9-93CBD9A40079}" type="parTrans" cxnId="{DED91538-6B94-487F-9387-4C5BA615858D}">
      <dgm:prSet/>
      <dgm:spPr/>
      <dgm:t>
        <a:bodyPr/>
        <a:lstStyle/>
        <a:p>
          <a:endParaRPr lang="es-CO"/>
        </a:p>
      </dgm:t>
    </dgm:pt>
    <dgm:pt modelId="{F728E9F5-DB7B-49F8-8D73-5A6A0088BA67}" type="sibTrans" cxnId="{DED91538-6B94-487F-9387-4C5BA615858D}">
      <dgm:prSet/>
      <dgm:spPr/>
      <dgm:t>
        <a:bodyPr/>
        <a:lstStyle/>
        <a:p>
          <a:endParaRPr lang="es-CO"/>
        </a:p>
      </dgm:t>
    </dgm:pt>
    <dgm:pt modelId="{4FBC77EC-B66C-4FA9-9797-73D85BCB550E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Francisco     Márquez </a:t>
          </a:r>
          <a:r>
            <a:rPr lang="es-CO" sz="1800" dirty="0" err="1" smtClean="0"/>
            <a:t>Fontidueño</a:t>
          </a:r>
          <a:endParaRPr lang="es-CO" sz="1800" dirty="0"/>
        </a:p>
      </dgm:t>
    </dgm:pt>
    <dgm:pt modelId="{DA16DFB0-CA79-4129-9080-F2CC03ED8649}" type="parTrans" cxnId="{6E4A5F05-16A6-45E0-87A9-6A8913B0A1DE}">
      <dgm:prSet/>
      <dgm:spPr/>
      <dgm:t>
        <a:bodyPr/>
        <a:lstStyle/>
        <a:p>
          <a:endParaRPr lang="es-CO"/>
        </a:p>
      </dgm:t>
    </dgm:pt>
    <dgm:pt modelId="{5C1A5C71-B724-4C05-BB3C-24376963457D}" type="sibTrans" cxnId="{6E4A5F05-16A6-45E0-87A9-6A8913B0A1DE}">
      <dgm:prSet/>
      <dgm:spPr/>
      <dgm:t>
        <a:bodyPr/>
        <a:lstStyle/>
        <a:p>
          <a:endParaRPr lang="es-CO"/>
        </a:p>
      </dgm:t>
    </dgm:pt>
    <dgm:pt modelId="{AE4F9B2F-5560-4B78-8DCC-035CCF1144E1}">
      <dgm:prSet/>
      <dgm:spPr>
        <a:solidFill>
          <a:schemeClr val="tx1"/>
        </a:solidFill>
      </dgm:spPr>
      <dgm:t>
        <a:bodyPr/>
        <a:lstStyle/>
        <a:p>
          <a:endParaRPr lang="es-CO"/>
        </a:p>
      </dgm:t>
    </dgm:pt>
    <dgm:pt modelId="{45F56C44-E2CD-4743-B230-4D8F800E24FF}" type="parTrans" cxnId="{07949049-E7CD-474C-821E-0D0B3C286429}">
      <dgm:prSet/>
      <dgm:spPr/>
      <dgm:t>
        <a:bodyPr/>
        <a:lstStyle/>
        <a:p>
          <a:endParaRPr lang="es-CO"/>
        </a:p>
      </dgm:t>
    </dgm:pt>
    <dgm:pt modelId="{B7073693-377C-4F6F-9D4A-599BF8693B4D}" type="sibTrans" cxnId="{07949049-E7CD-474C-821E-0D0B3C286429}">
      <dgm:prSet/>
      <dgm:spPr/>
      <dgm:t>
        <a:bodyPr/>
        <a:lstStyle/>
        <a:p>
          <a:endParaRPr lang="es-CO"/>
        </a:p>
      </dgm:t>
    </dgm:pt>
    <dgm:pt modelId="{D2E6AAA4-F87F-46EE-8635-00BB421D901B}" type="pres">
      <dgm:prSet presAssocID="{00E8BF25-A2DF-4DE2-8250-45D9FCB6B03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676FB4B5-AC3E-4781-B773-05A6586CBF46}" type="pres">
      <dgm:prSet presAssocID="{696E824D-726D-4790-88F9-41B1814C1181}" presName="vertOne" presStyleCnt="0"/>
      <dgm:spPr/>
    </dgm:pt>
    <dgm:pt modelId="{8BDE20B2-5368-4167-9565-C83ECE718AED}" type="pres">
      <dgm:prSet presAssocID="{696E824D-726D-4790-88F9-41B1814C118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FF9ACC7-1E21-4A52-97FC-DAA4C54AC385}" type="pres">
      <dgm:prSet presAssocID="{696E824D-726D-4790-88F9-41B1814C1181}" presName="parTransOne" presStyleCnt="0"/>
      <dgm:spPr/>
    </dgm:pt>
    <dgm:pt modelId="{F93DDF92-D118-4A31-93BD-8372304BEDD4}" type="pres">
      <dgm:prSet presAssocID="{696E824D-726D-4790-88F9-41B1814C1181}" presName="horzOne" presStyleCnt="0"/>
      <dgm:spPr/>
    </dgm:pt>
    <dgm:pt modelId="{60C85917-7757-4672-BA73-4B7CF4DD3AB2}" type="pres">
      <dgm:prSet presAssocID="{ED1C2E82-AAFE-425B-B8FF-CFAAAF342880}" presName="vertTwo" presStyleCnt="0"/>
      <dgm:spPr/>
    </dgm:pt>
    <dgm:pt modelId="{3F9F4F46-C40F-405E-93B7-CB65A12BBC41}" type="pres">
      <dgm:prSet presAssocID="{ED1C2E82-AAFE-425B-B8FF-CFAAAF342880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E9CF400-18B0-49B1-A5C6-14A2A0DDF28D}" type="pres">
      <dgm:prSet presAssocID="{ED1C2E82-AAFE-425B-B8FF-CFAAAF342880}" presName="parTransTwo" presStyleCnt="0"/>
      <dgm:spPr/>
    </dgm:pt>
    <dgm:pt modelId="{1D1E5F1B-FBEA-4776-871E-F5A6C61DC289}" type="pres">
      <dgm:prSet presAssocID="{ED1C2E82-AAFE-425B-B8FF-CFAAAF342880}" presName="horzTwo" presStyleCnt="0"/>
      <dgm:spPr/>
    </dgm:pt>
    <dgm:pt modelId="{AEC7C061-9F32-4400-9CC9-B66D35739BFA}" type="pres">
      <dgm:prSet presAssocID="{498C4B2B-7920-4DD5-8091-89C1CE6CEDE6}" presName="vertThree" presStyleCnt="0"/>
      <dgm:spPr/>
    </dgm:pt>
    <dgm:pt modelId="{004781C7-F4B6-40E7-A922-861EE226A985}" type="pres">
      <dgm:prSet presAssocID="{498C4B2B-7920-4DD5-8091-89C1CE6CEDE6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C90B204-8049-4EF7-8DCE-A046BA00D80E}" type="pres">
      <dgm:prSet presAssocID="{498C4B2B-7920-4DD5-8091-89C1CE6CEDE6}" presName="horzThree" presStyleCnt="0"/>
      <dgm:spPr/>
    </dgm:pt>
    <dgm:pt modelId="{B1ADAB0D-B0C2-4102-94D9-0B3969671F41}" type="pres">
      <dgm:prSet presAssocID="{5A2F9A13-0121-4D60-A678-A60770B935E5}" presName="sibSpaceThree" presStyleCnt="0"/>
      <dgm:spPr/>
    </dgm:pt>
    <dgm:pt modelId="{C03955DA-5B70-424F-A235-4CFF90B8CC4D}" type="pres">
      <dgm:prSet presAssocID="{B3AC9241-98BA-4890-BD9F-41B443B18F16}" presName="vertThree" presStyleCnt="0"/>
      <dgm:spPr/>
    </dgm:pt>
    <dgm:pt modelId="{78C19753-0D82-485D-BDF0-E1D52B09839E}" type="pres">
      <dgm:prSet presAssocID="{B3AC9241-98BA-4890-BD9F-41B443B18F16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6FAA3E1-E538-4DD6-AF47-05B902310D8E}" type="pres">
      <dgm:prSet presAssocID="{B3AC9241-98BA-4890-BD9F-41B443B18F16}" presName="horzThree" presStyleCnt="0"/>
      <dgm:spPr/>
    </dgm:pt>
    <dgm:pt modelId="{7C89BA8A-4173-4690-95B0-0DB23887D03E}" type="pres">
      <dgm:prSet presAssocID="{8D9F7481-B4CC-4405-8263-DAE7EFB68BCE}" presName="sibSpaceTwo" presStyleCnt="0"/>
      <dgm:spPr/>
    </dgm:pt>
    <dgm:pt modelId="{A1033712-F7D8-45E4-869C-30CEDFBE7A91}" type="pres">
      <dgm:prSet presAssocID="{6E112416-C417-4085-87D0-5A55CDCFEB1E}" presName="vertTwo" presStyleCnt="0"/>
      <dgm:spPr/>
    </dgm:pt>
    <dgm:pt modelId="{E28AE4B0-9E12-4FE3-8F3D-3D62FF979562}" type="pres">
      <dgm:prSet presAssocID="{6E112416-C417-4085-87D0-5A55CDCFEB1E}" presName="txTwo" presStyleLbl="node2" presStyleIdx="1" presStyleCnt="2" custLinFactNeighborX="698" custLinFactNeighborY="-963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BABA2AD-CD6F-4493-8A30-DE870CA86A34}" type="pres">
      <dgm:prSet presAssocID="{6E112416-C417-4085-87D0-5A55CDCFEB1E}" presName="parTransTwo" presStyleCnt="0"/>
      <dgm:spPr/>
    </dgm:pt>
    <dgm:pt modelId="{197CDA7F-0D92-4A5C-B6D0-A69CC1A69B4F}" type="pres">
      <dgm:prSet presAssocID="{6E112416-C417-4085-87D0-5A55CDCFEB1E}" presName="horzTwo" presStyleCnt="0"/>
      <dgm:spPr/>
    </dgm:pt>
    <dgm:pt modelId="{530F80B7-C047-45CB-8F22-5ED351B880D3}" type="pres">
      <dgm:prSet presAssocID="{4FBC77EC-B66C-4FA9-9797-73D85BCB550E}" presName="vertThree" presStyleCnt="0"/>
      <dgm:spPr/>
    </dgm:pt>
    <dgm:pt modelId="{78303414-E94B-4242-A2EC-C9D5A53E7FF9}" type="pres">
      <dgm:prSet presAssocID="{4FBC77EC-B66C-4FA9-9797-73D85BCB550E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2F47ABE-9ECD-49C9-82D7-C38873DE939A}" type="pres">
      <dgm:prSet presAssocID="{4FBC77EC-B66C-4FA9-9797-73D85BCB550E}" presName="horzThree" presStyleCnt="0"/>
      <dgm:spPr/>
    </dgm:pt>
    <dgm:pt modelId="{02D2CE19-D9E5-4FBA-B721-1547FD889A87}" type="pres">
      <dgm:prSet presAssocID="{5C1A5C71-B724-4C05-BB3C-24376963457D}" presName="sibSpaceThree" presStyleCnt="0"/>
      <dgm:spPr/>
    </dgm:pt>
    <dgm:pt modelId="{0751C881-DFB7-4145-A855-40933422B027}" type="pres">
      <dgm:prSet presAssocID="{AE4F9B2F-5560-4B78-8DCC-035CCF1144E1}" presName="vertThree" presStyleCnt="0"/>
      <dgm:spPr/>
    </dgm:pt>
    <dgm:pt modelId="{A6B93957-9BE9-4476-88C8-D339859985AF}" type="pres">
      <dgm:prSet presAssocID="{AE4F9B2F-5560-4B78-8DCC-035CCF1144E1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6B82FED-D185-44C5-8224-9AC177B7E31F}" type="pres">
      <dgm:prSet presAssocID="{AE4F9B2F-5560-4B78-8DCC-035CCF1144E1}" presName="horzThree" presStyleCnt="0"/>
      <dgm:spPr/>
    </dgm:pt>
  </dgm:ptLst>
  <dgm:cxnLst>
    <dgm:cxn modelId="{01E7BA26-12C1-4809-910F-9330CAC0BBB4}" srcId="{ED1C2E82-AAFE-425B-B8FF-CFAAAF342880}" destId="{B3AC9241-98BA-4890-BD9F-41B443B18F16}" srcOrd="1" destOrd="0" parTransId="{F393025A-DB26-435C-BDE4-BAAC11725E89}" sibTransId="{AC4EF132-07D9-4D13-B4CC-BF456AC0DF3F}"/>
    <dgm:cxn modelId="{AB692A55-EE07-4FC6-8230-C39AB7D7768A}" srcId="{ED1C2E82-AAFE-425B-B8FF-CFAAAF342880}" destId="{498C4B2B-7920-4DD5-8091-89C1CE6CEDE6}" srcOrd="0" destOrd="0" parTransId="{B1E0429D-5A3A-4ADD-8C46-BD8E3AF17528}" sibTransId="{5A2F9A13-0121-4D60-A678-A60770B935E5}"/>
    <dgm:cxn modelId="{61ED1A78-E33B-4390-8BB1-4C34601497B5}" type="presOf" srcId="{B3AC9241-98BA-4890-BD9F-41B443B18F16}" destId="{78C19753-0D82-485D-BDF0-E1D52B09839E}" srcOrd="0" destOrd="0" presId="urn:microsoft.com/office/officeart/2005/8/layout/hierarchy4"/>
    <dgm:cxn modelId="{BF9A0C5C-305F-494D-91FB-4C94998E6C22}" type="presOf" srcId="{AE4F9B2F-5560-4B78-8DCC-035CCF1144E1}" destId="{A6B93957-9BE9-4476-88C8-D339859985AF}" srcOrd="0" destOrd="0" presId="urn:microsoft.com/office/officeart/2005/8/layout/hierarchy4"/>
    <dgm:cxn modelId="{95B1A50C-A508-474D-83AF-6525879559B4}" type="presOf" srcId="{00E8BF25-A2DF-4DE2-8250-45D9FCB6B03D}" destId="{D2E6AAA4-F87F-46EE-8635-00BB421D901B}" srcOrd="0" destOrd="0" presId="urn:microsoft.com/office/officeart/2005/8/layout/hierarchy4"/>
    <dgm:cxn modelId="{DED91538-6B94-487F-9387-4C5BA615858D}" srcId="{696E824D-726D-4790-88F9-41B1814C1181}" destId="{6E112416-C417-4085-87D0-5A55CDCFEB1E}" srcOrd="1" destOrd="0" parTransId="{A0F0DD1A-6BAE-4BE9-90A9-93CBD9A40079}" sibTransId="{F728E9F5-DB7B-49F8-8D73-5A6A0088BA67}"/>
    <dgm:cxn modelId="{ADE50B1D-E3D5-43B4-9E17-549F1DA6304C}" type="presOf" srcId="{498C4B2B-7920-4DD5-8091-89C1CE6CEDE6}" destId="{004781C7-F4B6-40E7-A922-861EE226A985}" srcOrd="0" destOrd="0" presId="urn:microsoft.com/office/officeart/2005/8/layout/hierarchy4"/>
    <dgm:cxn modelId="{70108320-E32D-47EC-A2C0-8CA715CE4CF0}" type="presOf" srcId="{696E824D-726D-4790-88F9-41B1814C1181}" destId="{8BDE20B2-5368-4167-9565-C83ECE718AED}" srcOrd="0" destOrd="0" presId="urn:microsoft.com/office/officeart/2005/8/layout/hierarchy4"/>
    <dgm:cxn modelId="{07949049-E7CD-474C-821E-0D0B3C286429}" srcId="{6E112416-C417-4085-87D0-5A55CDCFEB1E}" destId="{AE4F9B2F-5560-4B78-8DCC-035CCF1144E1}" srcOrd="1" destOrd="0" parTransId="{45F56C44-E2CD-4743-B230-4D8F800E24FF}" sibTransId="{B7073693-377C-4F6F-9D4A-599BF8693B4D}"/>
    <dgm:cxn modelId="{183652E3-895E-48DF-A50F-08B2A2662973}" type="presOf" srcId="{6E112416-C417-4085-87D0-5A55CDCFEB1E}" destId="{E28AE4B0-9E12-4FE3-8F3D-3D62FF979562}" srcOrd="0" destOrd="0" presId="urn:microsoft.com/office/officeart/2005/8/layout/hierarchy4"/>
    <dgm:cxn modelId="{DB30658F-D815-41FF-871D-49FC158568A7}" type="presOf" srcId="{4FBC77EC-B66C-4FA9-9797-73D85BCB550E}" destId="{78303414-E94B-4242-A2EC-C9D5A53E7FF9}" srcOrd="0" destOrd="0" presId="urn:microsoft.com/office/officeart/2005/8/layout/hierarchy4"/>
    <dgm:cxn modelId="{6E4A5F05-16A6-45E0-87A9-6A8913B0A1DE}" srcId="{6E112416-C417-4085-87D0-5A55CDCFEB1E}" destId="{4FBC77EC-B66C-4FA9-9797-73D85BCB550E}" srcOrd="0" destOrd="0" parTransId="{DA16DFB0-CA79-4129-9080-F2CC03ED8649}" sibTransId="{5C1A5C71-B724-4C05-BB3C-24376963457D}"/>
    <dgm:cxn modelId="{4D613ECD-1EDC-457D-A489-F4D96851B970}" srcId="{696E824D-726D-4790-88F9-41B1814C1181}" destId="{ED1C2E82-AAFE-425B-B8FF-CFAAAF342880}" srcOrd="0" destOrd="0" parTransId="{B1A4C6ED-10F0-4BD8-9A88-FB73976AF84B}" sibTransId="{8D9F7481-B4CC-4405-8263-DAE7EFB68BCE}"/>
    <dgm:cxn modelId="{A143491F-4C2C-4E12-A1AE-B6E41E1B56BC}" srcId="{00E8BF25-A2DF-4DE2-8250-45D9FCB6B03D}" destId="{696E824D-726D-4790-88F9-41B1814C1181}" srcOrd="0" destOrd="0" parTransId="{1C59EA3C-EAEC-4035-B7A7-BEBCC1172CC4}" sibTransId="{6E2DA118-0BA6-4DFC-980F-8ED87C2BD981}"/>
    <dgm:cxn modelId="{1BB4E164-7B30-47C1-BFB7-577960CB768E}" type="presOf" srcId="{ED1C2E82-AAFE-425B-B8FF-CFAAAF342880}" destId="{3F9F4F46-C40F-405E-93B7-CB65A12BBC41}" srcOrd="0" destOrd="0" presId="urn:microsoft.com/office/officeart/2005/8/layout/hierarchy4"/>
    <dgm:cxn modelId="{49D7F3F7-E514-4E50-9042-19D406D3D28F}" type="presParOf" srcId="{D2E6AAA4-F87F-46EE-8635-00BB421D901B}" destId="{676FB4B5-AC3E-4781-B773-05A6586CBF46}" srcOrd="0" destOrd="0" presId="urn:microsoft.com/office/officeart/2005/8/layout/hierarchy4"/>
    <dgm:cxn modelId="{5F77C562-4F9E-49AC-B495-8EEB339B5194}" type="presParOf" srcId="{676FB4B5-AC3E-4781-B773-05A6586CBF46}" destId="{8BDE20B2-5368-4167-9565-C83ECE718AED}" srcOrd="0" destOrd="0" presId="urn:microsoft.com/office/officeart/2005/8/layout/hierarchy4"/>
    <dgm:cxn modelId="{74376A69-C88E-4C5F-8697-3F986880FADC}" type="presParOf" srcId="{676FB4B5-AC3E-4781-B773-05A6586CBF46}" destId="{6FF9ACC7-1E21-4A52-97FC-DAA4C54AC385}" srcOrd="1" destOrd="0" presId="urn:microsoft.com/office/officeart/2005/8/layout/hierarchy4"/>
    <dgm:cxn modelId="{49833A1E-102F-4A37-96FC-694B66503AB2}" type="presParOf" srcId="{676FB4B5-AC3E-4781-B773-05A6586CBF46}" destId="{F93DDF92-D118-4A31-93BD-8372304BEDD4}" srcOrd="2" destOrd="0" presId="urn:microsoft.com/office/officeart/2005/8/layout/hierarchy4"/>
    <dgm:cxn modelId="{9326B0AD-D8D5-4D01-B40D-4FDA68D8FC26}" type="presParOf" srcId="{F93DDF92-D118-4A31-93BD-8372304BEDD4}" destId="{60C85917-7757-4672-BA73-4B7CF4DD3AB2}" srcOrd="0" destOrd="0" presId="urn:microsoft.com/office/officeart/2005/8/layout/hierarchy4"/>
    <dgm:cxn modelId="{FD4E1A1B-A8E0-44A3-9EC6-DA7FE46D42A6}" type="presParOf" srcId="{60C85917-7757-4672-BA73-4B7CF4DD3AB2}" destId="{3F9F4F46-C40F-405E-93B7-CB65A12BBC41}" srcOrd="0" destOrd="0" presId="urn:microsoft.com/office/officeart/2005/8/layout/hierarchy4"/>
    <dgm:cxn modelId="{CC20F1E4-6B1B-45AA-9429-D03FF74B2679}" type="presParOf" srcId="{60C85917-7757-4672-BA73-4B7CF4DD3AB2}" destId="{5E9CF400-18B0-49B1-A5C6-14A2A0DDF28D}" srcOrd="1" destOrd="0" presId="urn:microsoft.com/office/officeart/2005/8/layout/hierarchy4"/>
    <dgm:cxn modelId="{EC87E2DF-D806-4DFA-8D4F-59BF36B44B0F}" type="presParOf" srcId="{60C85917-7757-4672-BA73-4B7CF4DD3AB2}" destId="{1D1E5F1B-FBEA-4776-871E-F5A6C61DC289}" srcOrd="2" destOrd="0" presId="urn:microsoft.com/office/officeart/2005/8/layout/hierarchy4"/>
    <dgm:cxn modelId="{05627485-0686-4820-95C0-B6ED3627127C}" type="presParOf" srcId="{1D1E5F1B-FBEA-4776-871E-F5A6C61DC289}" destId="{AEC7C061-9F32-4400-9CC9-B66D35739BFA}" srcOrd="0" destOrd="0" presId="urn:microsoft.com/office/officeart/2005/8/layout/hierarchy4"/>
    <dgm:cxn modelId="{2818B91A-32F5-4C37-86A9-C9BEF89375B5}" type="presParOf" srcId="{AEC7C061-9F32-4400-9CC9-B66D35739BFA}" destId="{004781C7-F4B6-40E7-A922-861EE226A985}" srcOrd="0" destOrd="0" presId="urn:microsoft.com/office/officeart/2005/8/layout/hierarchy4"/>
    <dgm:cxn modelId="{C749C551-9A7B-4386-9087-700AA302F2BD}" type="presParOf" srcId="{AEC7C061-9F32-4400-9CC9-B66D35739BFA}" destId="{2C90B204-8049-4EF7-8DCE-A046BA00D80E}" srcOrd="1" destOrd="0" presId="urn:microsoft.com/office/officeart/2005/8/layout/hierarchy4"/>
    <dgm:cxn modelId="{15A6EDD4-94A9-4BDA-B981-EED708697A9C}" type="presParOf" srcId="{1D1E5F1B-FBEA-4776-871E-F5A6C61DC289}" destId="{B1ADAB0D-B0C2-4102-94D9-0B3969671F41}" srcOrd="1" destOrd="0" presId="urn:microsoft.com/office/officeart/2005/8/layout/hierarchy4"/>
    <dgm:cxn modelId="{16918C30-8F39-4DB2-ABF2-69172A026053}" type="presParOf" srcId="{1D1E5F1B-FBEA-4776-871E-F5A6C61DC289}" destId="{C03955DA-5B70-424F-A235-4CFF90B8CC4D}" srcOrd="2" destOrd="0" presId="urn:microsoft.com/office/officeart/2005/8/layout/hierarchy4"/>
    <dgm:cxn modelId="{E61CF7DD-8893-4E6A-BCFD-D9DE56E4C279}" type="presParOf" srcId="{C03955DA-5B70-424F-A235-4CFF90B8CC4D}" destId="{78C19753-0D82-485D-BDF0-E1D52B09839E}" srcOrd="0" destOrd="0" presId="urn:microsoft.com/office/officeart/2005/8/layout/hierarchy4"/>
    <dgm:cxn modelId="{3DA4F2B9-48E7-4D1C-8BEC-A02616D1AC7D}" type="presParOf" srcId="{C03955DA-5B70-424F-A235-4CFF90B8CC4D}" destId="{D6FAA3E1-E538-4DD6-AF47-05B902310D8E}" srcOrd="1" destOrd="0" presId="urn:microsoft.com/office/officeart/2005/8/layout/hierarchy4"/>
    <dgm:cxn modelId="{6D7B51C0-7245-438D-8B83-D66E43E0A8AF}" type="presParOf" srcId="{F93DDF92-D118-4A31-93BD-8372304BEDD4}" destId="{7C89BA8A-4173-4690-95B0-0DB23887D03E}" srcOrd="1" destOrd="0" presId="urn:microsoft.com/office/officeart/2005/8/layout/hierarchy4"/>
    <dgm:cxn modelId="{CFEE3B2B-B342-45D3-B500-B0C4734904C4}" type="presParOf" srcId="{F93DDF92-D118-4A31-93BD-8372304BEDD4}" destId="{A1033712-F7D8-45E4-869C-30CEDFBE7A91}" srcOrd="2" destOrd="0" presId="urn:microsoft.com/office/officeart/2005/8/layout/hierarchy4"/>
    <dgm:cxn modelId="{A32027F5-D55F-45BF-8649-D4C796EE1AF6}" type="presParOf" srcId="{A1033712-F7D8-45E4-869C-30CEDFBE7A91}" destId="{E28AE4B0-9E12-4FE3-8F3D-3D62FF979562}" srcOrd="0" destOrd="0" presId="urn:microsoft.com/office/officeart/2005/8/layout/hierarchy4"/>
    <dgm:cxn modelId="{B12DCD06-68D0-42E8-A490-418811B360FD}" type="presParOf" srcId="{A1033712-F7D8-45E4-869C-30CEDFBE7A91}" destId="{5BABA2AD-CD6F-4493-8A30-DE870CA86A34}" srcOrd="1" destOrd="0" presId="urn:microsoft.com/office/officeart/2005/8/layout/hierarchy4"/>
    <dgm:cxn modelId="{2F92CF19-5922-460C-9A44-12B237A1BEB1}" type="presParOf" srcId="{A1033712-F7D8-45E4-869C-30CEDFBE7A91}" destId="{197CDA7F-0D92-4A5C-B6D0-A69CC1A69B4F}" srcOrd="2" destOrd="0" presId="urn:microsoft.com/office/officeart/2005/8/layout/hierarchy4"/>
    <dgm:cxn modelId="{2223FD57-A162-4741-A13A-2A453ED48599}" type="presParOf" srcId="{197CDA7F-0D92-4A5C-B6D0-A69CC1A69B4F}" destId="{530F80B7-C047-45CB-8F22-5ED351B880D3}" srcOrd="0" destOrd="0" presId="urn:microsoft.com/office/officeart/2005/8/layout/hierarchy4"/>
    <dgm:cxn modelId="{8485649F-8D82-4BD7-B6EA-378BFB978C8A}" type="presParOf" srcId="{530F80B7-C047-45CB-8F22-5ED351B880D3}" destId="{78303414-E94B-4242-A2EC-C9D5A53E7FF9}" srcOrd="0" destOrd="0" presId="urn:microsoft.com/office/officeart/2005/8/layout/hierarchy4"/>
    <dgm:cxn modelId="{BFA65460-6F8B-4056-BC0B-4C91AF5C7887}" type="presParOf" srcId="{530F80B7-C047-45CB-8F22-5ED351B880D3}" destId="{F2F47ABE-9ECD-49C9-82D7-C38873DE939A}" srcOrd="1" destOrd="0" presId="urn:microsoft.com/office/officeart/2005/8/layout/hierarchy4"/>
    <dgm:cxn modelId="{784F1157-6B53-4384-AF05-7445580E8461}" type="presParOf" srcId="{197CDA7F-0D92-4A5C-B6D0-A69CC1A69B4F}" destId="{02D2CE19-D9E5-4FBA-B721-1547FD889A87}" srcOrd="1" destOrd="0" presId="urn:microsoft.com/office/officeart/2005/8/layout/hierarchy4"/>
    <dgm:cxn modelId="{C1F23629-6D1F-4712-BEE9-D27BD07D671D}" type="presParOf" srcId="{197CDA7F-0D92-4A5C-B6D0-A69CC1A69B4F}" destId="{0751C881-DFB7-4145-A855-40933422B027}" srcOrd="2" destOrd="0" presId="urn:microsoft.com/office/officeart/2005/8/layout/hierarchy4"/>
    <dgm:cxn modelId="{E698C30E-4AE5-405F-8207-E727B71A1471}" type="presParOf" srcId="{0751C881-DFB7-4145-A855-40933422B027}" destId="{A6B93957-9BE9-4476-88C8-D339859985AF}" srcOrd="0" destOrd="0" presId="urn:microsoft.com/office/officeart/2005/8/layout/hierarchy4"/>
    <dgm:cxn modelId="{648E786B-29EE-487D-A748-BB2262522991}" type="presParOf" srcId="{0751C881-DFB7-4145-A855-40933422B027}" destId="{06B82FED-D185-44C5-8224-9AC177B7E31F}" srcOrd="1" destOrd="0" presId="urn:microsoft.com/office/officeart/2005/8/layout/hierarchy4"/>
  </dgm:cxnLst>
  <dgm:bg/>
  <dgm:whole/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F999A27-108E-4159-BE80-8CFEE3D74D80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Bárbara Rosalía Vélez Restrepo                                                               - </a:t>
          </a:r>
          <a:r>
            <a:rPr lang="es-CO" sz="1800" i="1" dirty="0" smtClean="0"/>
            <a:t>Tatarabuela de Concepción y Petronila Ochoa Estrada – ( 6 de 16)</a:t>
          </a:r>
          <a:endParaRPr lang="es-CO" sz="1800" i="1" dirty="0"/>
        </a:p>
      </dgm:t>
    </dgm:pt>
    <dgm:pt modelId="{403C1AF7-EC1D-492E-9385-71579D4BF363}" type="parTrans" cxnId="{E2DC8629-FA28-4123-929B-32212C0AB4B2}">
      <dgm:prSet/>
      <dgm:spPr/>
      <dgm:t>
        <a:bodyPr/>
        <a:lstStyle/>
        <a:p>
          <a:endParaRPr lang="es-CO" i="1"/>
        </a:p>
      </dgm:t>
    </dgm:pt>
    <dgm:pt modelId="{3FFE8D81-D257-45FC-84AC-2F417A7CC8E0}" type="sibTrans" cxnId="{E2DC8629-FA28-4123-929B-32212C0AB4B2}">
      <dgm:prSet/>
      <dgm:spPr/>
      <dgm:t>
        <a:bodyPr/>
        <a:lstStyle/>
        <a:p>
          <a:endParaRPr lang="es-CO" i="1"/>
        </a:p>
      </dgm:t>
    </dgm:pt>
    <dgm:pt modelId="{253D53A2-6341-495D-8663-D273FFBD0A42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i="0" dirty="0" smtClean="0"/>
            <a:t>Pablo José Vélez De Rivero Toro</a:t>
          </a:r>
          <a:endParaRPr lang="es-CO" sz="2000" i="0" dirty="0"/>
        </a:p>
      </dgm:t>
    </dgm:pt>
    <dgm:pt modelId="{88A2C647-5FC2-4445-8A88-4C3E65FD7F54}" type="parTrans" cxnId="{590AEA45-07DA-483A-ABE1-B90CD4E71962}">
      <dgm:prSet/>
      <dgm:spPr/>
      <dgm:t>
        <a:bodyPr/>
        <a:lstStyle/>
        <a:p>
          <a:endParaRPr lang="es-CO" i="1"/>
        </a:p>
      </dgm:t>
    </dgm:pt>
    <dgm:pt modelId="{5A842245-E765-4DDC-90FC-555EC6F2C812}" type="sibTrans" cxnId="{590AEA45-07DA-483A-ABE1-B90CD4E71962}">
      <dgm:prSet/>
      <dgm:spPr/>
      <dgm:t>
        <a:bodyPr/>
        <a:lstStyle/>
        <a:p>
          <a:endParaRPr lang="es-CO" i="1"/>
        </a:p>
      </dgm:t>
    </dgm:pt>
    <dgm:pt modelId="{1C037F5C-E688-4AE1-A918-4F3C7B0436B4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i="0" dirty="0" smtClean="0"/>
            <a:t>Juan Vélez De Rivero</a:t>
          </a:r>
          <a:endParaRPr lang="es-CO" sz="1800" i="0" dirty="0"/>
        </a:p>
      </dgm:t>
    </dgm:pt>
    <dgm:pt modelId="{58D7DAE4-FF79-4C0B-A90C-14BE58F7243F}" type="parTrans" cxnId="{0479FAA5-C90C-4A67-AF04-ED49727987B8}">
      <dgm:prSet/>
      <dgm:spPr/>
      <dgm:t>
        <a:bodyPr/>
        <a:lstStyle/>
        <a:p>
          <a:endParaRPr lang="es-CO" i="1"/>
        </a:p>
      </dgm:t>
    </dgm:pt>
    <dgm:pt modelId="{0169FC82-0B70-4AB4-87A2-875205A9EC2D}" type="sibTrans" cxnId="{0479FAA5-C90C-4A67-AF04-ED49727987B8}">
      <dgm:prSet/>
      <dgm:spPr/>
      <dgm:t>
        <a:bodyPr/>
        <a:lstStyle/>
        <a:p>
          <a:endParaRPr lang="es-CO" i="1"/>
        </a:p>
      </dgm:t>
    </dgm:pt>
    <dgm:pt modelId="{956FCCDE-B333-4594-8C13-E8646D55C44A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i="0" dirty="0" smtClean="0"/>
            <a:t>Manuela Toro Peláez</a:t>
          </a:r>
          <a:endParaRPr lang="es-CO" sz="1800" i="0" dirty="0"/>
        </a:p>
      </dgm:t>
    </dgm:pt>
    <dgm:pt modelId="{DBDA72A3-6B85-4D7B-A6C4-6EADDFEE283A}" type="parTrans" cxnId="{417AB3FE-81B3-4686-BE68-5EA4FB395501}">
      <dgm:prSet/>
      <dgm:spPr/>
      <dgm:t>
        <a:bodyPr/>
        <a:lstStyle/>
        <a:p>
          <a:endParaRPr lang="es-CO" i="1"/>
        </a:p>
      </dgm:t>
    </dgm:pt>
    <dgm:pt modelId="{58DCF97F-892A-472F-A019-1A2C47A1A437}" type="sibTrans" cxnId="{417AB3FE-81B3-4686-BE68-5EA4FB395501}">
      <dgm:prSet/>
      <dgm:spPr/>
      <dgm:t>
        <a:bodyPr/>
        <a:lstStyle/>
        <a:p>
          <a:endParaRPr lang="es-CO" i="1"/>
        </a:p>
      </dgm:t>
    </dgm:pt>
    <dgm:pt modelId="{6892DBC0-9D68-487E-A0E9-DD27BE730FB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i="0" dirty="0" smtClean="0"/>
            <a:t>Cristóbal Toro Zapata                      </a:t>
          </a:r>
          <a:r>
            <a:rPr lang="es-CO" sz="1200" i="0" dirty="0" smtClean="0">
              <a:sym typeface="Wingdings" pitchFamily="2" charset="2"/>
            </a:rPr>
            <a:t> D 47</a:t>
          </a:r>
          <a:endParaRPr lang="es-CO" sz="1200" i="0" dirty="0"/>
        </a:p>
      </dgm:t>
    </dgm:pt>
    <dgm:pt modelId="{94B01AB5-BDE7-43C5-BC30-7D2E8FE8CA0C}" type="parTrans" cxnId="{3A513B4C-D1D5-4178-ADF3-D0E4AA38110A}">
      <dgm:prSet/>
      <dgm:spPr/>
      <dgm:t>
        <a:bodyPr/>
        <a:lstStyle/>
        <a:p>
          <a:endParaRPr lang="es-CO" i="1"/>
        </a:p>
      </dgm:t>
    </dgm:pt>
    <dgm:pt modelId="{CA94EA04-610D-4D18-B7BC-6DEF7BE9573F}" type="sibTrans" cxnId="{3A513B4C-D1D5-4178-ADF3-D0E4AA38110A}">
      <dgm:prSet/>
      <dgm:spPr/>
      <dgm:t>
        <a:bodyPr/>
        <a:lstStyle/>
        <a:p>
          <a:endParaRPr lang="es-CO" i="1"/>
        </a:p>
      </dgm:t>
    </dgm:pt>
    <dgm:pt modelId="{9E1BDB0B-AFA1-48C0-9D9E-4416FA3DEE9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i="0" dirty="0" smtClean="0"/>
            <a:t>Andrea Peláez Ruiz                           </a:t>
          </a:r>
          <a:r>
            <a:rPr lang="es-CO" sz="1200" i="0" dirty="0" smtClean="0">
              <a:sym typeface="Wingdings" pitchFamily="2" charset="2"/>
            </a:rPr>
            <a:t> D 48</a:t>
          </a:r>
          <a:endParaRPr lang="es-CO" sz="1200" i="0" dirty="0"/>
        </a:p>
      </dgm:t>
    </dgm:pt>
    <dgm:pt modelId="{77CCC430-77BC-44B4-AF4B-81F5A40C6002}" type="parTrans" cxnId="{A39CB2FF-43A9-490F-936E-631119D268C9}">
      <dgm:prSet/>
      <dgm:spPr/>
      <dgm:t>
        <a:bodyPr/>
        <a:lstStyle/>
        <a:p>
          <a:endParaRPr lang="es-CO" i="1"/>
        </a:p>
      </dgm:t>
    </dgm:pt>
    <dgm:pt modelId="{9DC90C60-65E9-42F3-A651-AC88810722C6}" type="sibTrans" cxnId="{A39CB2FF-43A9-490F-936E-631119D268C9}">
      <dgm:prSet/>
      <dgm:spPr/>
      <dgm:t>
        <a:bodyPr/>
        <a:lstStyle/>
        <a:p>
          <a:endParaRPr lang="es-CO" i="1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807FE86-1840-4400-BC54-BE17327678C8}" type="pres">
      <dgm:prSet presAssocID="{AF999A27-108E-4159-BE80-8CFEE3D74D80}" presName="vertOne" presStyleCnt="0"/>
      <dgm:spPr/>
    </dgm:pt>
    <dgm:pt modelId="{F46FF331-AC3C-42A4-B302-D4F267FD3C46}" type="pres">
      <dgm:prSet presAssocID="{AF999A27-108E-4159-BE80-8CFEE3D74D80}" presName="txOne" presStyleLbl="node0" presStyleIdx="0" presStyleCnt="1" custLinFactNeighborX="-385" custLinFactNeighborY="-2748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17D8D73-65CB-46D3-8AE6-46E1D615D2D8}" type="pres">
      <dgm:prSet presAssocID="{AF999A27-108E-4159-BE80-8CFEE3D74D80}" presName="parTransOne" presStyleCnt="0"/>
      <dgm:spPr/>
    </dgm:pt>
    <dgm:pt modelId="{27B3484B-E079-4A62-BE67-18BCBB3F094A}" type="pres">
      <dgm:prSet presAssocID="{AF999A27-108E-4159-BE80-8CFEE3D74D80}" presName="horzOne" presStyleCnt="0"/>
      <dgm:spPr/>
    </dgm:pt>
    <dgm:pt modelId="{353A8D48-D5C4-424C-AD3F-BAB21D0D840C}" type="pres">
      <dgm:prSet presAssocID="{253D53A2-6341-495D-8663-D273FFBD0A42}" presName="vertTwo" presStyleCnt="0"/>
      <dgm:spPr/>
    </dgm:pt>
    <dgm:pt modelId="{31A2B716-B375-4B5F-9FB8-ACD44FA953B2}" type="pres">
      <dgm:prSet presAssocID="{253D53A2-6341-495D-8663-D273FFBD0A42}" presName="txTwo" presStyleLbl="node2" presStyleIdx="0" presStyleCnt="1" custLinFactNeighborX="472" custLinFactNeighborY="21150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9D602EB-C09C-4DC8-A18C-6FC9E7082DB7}" type="pres">
      <dgm:prSet presAssocID="{253D53A2-6341-495D-8663-D273FFBD0A42}" presName="parTransTwo" presStyleCnt="0"/>
      <dgm:spPr/>
    </dgm:pt>
    <dgm:pt modelId="{002F2DB7-D2F4-4DE4-A23C-3314B7B06B9F}" type="pres">
      <dgm:prSet presAssocID="{253D53A2-6341-495D-8663-D273FFBD0A42}" presName="horzTwo" presStyleCnt="0"/>
      <dgm:spPr/>
    </dgm:pt>
    <dgm:pt modelId="{3A05DB2C-B10D-40DF-B66D-BEF5F2614566}" type="pres">
      <dgm:prSet presAssocID="{1C037F5C-E688-4AE1-A918-4F3C7B0436B4}" presName="vertThree" presStyleCnt="0"/>
      <dgm:spPr/>
    </dgm:pt>
    <dgm:pt modelId="{A5C04515-2E5B-43F3-991A-DC1DCCF043DD}" type="pres">
      <dgm:prSet presAssocID="{1C037F5C-E688-4AE1-A918-4F3C7B0436B4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F84AC38-B137-4DCC-A47D-9535A888CC9D}" type="pres">
      <dgm:prSet presAssocID="{1C037F5C-E688-4AE1-A918-4F3C7B0436B4}" presName="horzThree" presStyleCnt="0"/>
      <dgm:spPr/>
    </dgm:pt>
    <dgm:pt modelId="{3FEF126E-282D-4E22-899C-B093556CCCAE}" type="pres">
      <dgm:prSet presAssocID="{0169FC82-0B70-4AB4-87A2-875205A9EC2D}" presName="sibSpaceThree" presStyleCnt="0"/>
      <dgm:spPr/>
    </dgm:pt>
    <dgm:pt modelId="{CBB9DAFB-905A-4D21-A288-35A6517C93DE}" type="pres">
      <dgm:prSet presAssocID="{956FCCDE-B333-4594-8C13-E8646D55C44A}" presName="vertThree" presStyleCnt="0"/>
      <dgm:spPr/>
    </dgm:pt>
    <dgm:pt modelId="{42B1B752-DDEB-4CC2-B89C-17EC2941DFAF}" type="pres">
      <dgm:prSet presAssocID="{956FCCDE-B333-4594-8C13-E8646D55C44A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5932DCE-CEB1-4C75-ABAA-ED0865B02C6A}" type="pres">
      <dgm:prSet presAssocID="{956FCCDE-B333-4594-8C13-E8646D55C44A}" presName="parTransThree" presStyleCnt="0"/>
      <dgm:spPr/>
    </dgm:pt>
    <dgm:pt modelId="{95916702-1F45-446F-95DD-60AA59BA23C1}" type="pres">
      <dgm:prSet presAssocID="{956FCCDE-B333-4594-8C13-E8646D55C44A}" presName="horzThree" presStyleCnt="0"/>
      <dgm:spPr/>
    </dgm:pt>
    <dgm:pt modelId="{8BC06BEA-98B4-42D3-933C-EE0F289ABEE4}" type="pres">
      <dgm:prSet presAssocID="{6892DBC0-9D68-487E-A0E9-DD27BE730FBF}" presName="vertFour" presStyleCnt="0">
        <dgm:presLayoutVars>
          <dgm:chPref val="3"/>
        </dgm:presLayoutVars>
      </dgm:prSet>
      <dgm:spPr/>
    </dgm:pt>
    <dgm:pt modelId="{7CE6C414-1ECE-4703-861F-DBB8F6E99C59}" type="pres">
      <dgm:prSet presAssocID="{6892DBC0-9D68-487E-A0E9-DD27BE730FBF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64D8B98-0924-4D46-A311-0B8802EAFAED}" type="pres">
      <dgm:prSet presAssocID="{6892DBC0-9D68-487E-A0E9-DD27BE730FBF}" presName="horzFour" presStyleCnt="0"/>
      <dgm:spPr/>
    </dgm:pt>
    <dgm:pt modelId="{1F007E1C-5EA8-4A24-A58D-5DCE3F403EB2}" type="pres">
      <dgm:prSet presAssocID="{CA94EA04-610D-4D18-B7BC-6DEF7BE9573F}" presName="sibSpaceFour" presStyleCnt="0"/>
      <dgm:spPr/>
    </dgm:pt>
    <dgm:pt modelId="{3A53B2CF-703A-4DCA-99E6-08A7092DED69}" type="pres">
      <dgm:prSet presAssocID="{9E1BDB0B-AFA1-48C0-9D9E-4416FA3DEE93}" presName="vertFour" presStyleCnt="0">
        <dgm:presLayoutVars>
          <dgm:chPref val="3"/>
        </dgm:presLayoutVars>
      </dgm:prSet>
      <dgm:spPr/>
    </dgm:pt>
    <dgm:pt modelId="{76A85749-45B4-4EAF-97A6-F2F2F837784F}" type="pres">
      <dgm:prSet presAssocID="{9E1BDB0B-AFA1-48C0-9D9E-4416FA3DEE93}" presName="txFour" presStyleLbl="node4" presStyleIdx="1" presStyleCnt="2" custLinFactNeighborX="-495" custLinFactNeighborY="-273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2915C23-10CC-407F-8690-0F9D6E632A71}" type="pres">
      <dgm:prSet presAssocID="{9E1BDB0B-AFA1-48C0-9D9E-4416FA3DEE93}" presName="horzFour" presStyleCnt="0"/>
      <dgm:spPr/>
    </dgm:pt>
  </dgm:ptLst>
  <dgm:cxnLst>
    <dgm:cxn modelId="{6B17AA72-C289-46B8-AB78-CCAEEC64F2BC}" type="presOf" srcId="{956FCCDE-B333-4594-8C13-E8646D55C44A}" destId="{42B1B752-DDEB-4CC2-B89C-17EC2941DFAF}" srcOrd="0" destOrd="0" presId="urn:microsoft.com/office/officeart/2005/8/layout/hierarchy4"/>
    <dgm:cxn modelId="{3A513B4C-D1D5-4178-ADF3-D0E4AA38110A}" srcId="{956FCCDE-B333-4594-8C13-E8646D55C44A}" destId="{6892DBC0-9D68-487E-A0E9-DD27BE730FBF}" srcOrd="0" destOrd="0" parTransId="{94B01AB5-BDE7-43C5-BC30-7D2E8FE8CA0C}" sibTransId="{CA94EA04-610D-4D18-B7BC-6DEF7BE9573F}"/>
    <dgm:cxn modelId="{E2DC8629-FA28-4123-929B-32212C0AB4B2}" srcId="{10ED40AF-DFB1-4943-B6DB-2A904FAA918A}" destId="{AF999A27-108E-4159-BE80-8CFEE3D74D80}" srcOrd="0" destOrd="0" parTransId="{403C1AF7-EC1D-492E-9385-71579D4BF363}" sibTransId="{3FFE8D81-D257-45FC-84AC-2F417A7CC8E0}"/>
    <dgm:cxn modelId="{D9DBB6DC-0E13-48F3-9B69-129EFC34ADE4}" type="presOf" srcId="{9E1BDB0B-AFA1-48C0-9D9E-4416FA3DEE93}" destId="{76A85749-45B4-4EAF-97A6-F2F2F837784F}" srcOrd="0" destOrd="0" presId="urn:microsoft.com/office/officeart/2005/8/layout/hierarchy4"/>
    <dgm:cxn modelId="{9BB3B7CB-4B4B-465E-A0F5-2092CEA31EA3}" type="presOf" srcId="{AF999A27-108E-4159-BE80-8CFEE3D74D80}" destId="{F46FF331-AC3C-42A4-B302-D4F267FD3C46}" srcOrd="0" destOrd="0" presId="urn:microsoft.com/office/officeart/2005/8/layout/hierarchy4"/>
    <dgm:cxn modelId="{0479FAA5-C90C-4A67-AF04-ED49727987B8}" srcId="{253D53A2-6341-495D-8663-D273FFBD0A42}" destId="{1C037F5C-E688-4AE1-A918-4F3C7B0436B4}" srcOrd="0" destOrd="0" parTransId="{58D7DAE4-FF79-4C0B-A90C-14BE58F7243F}" sibTransId="{0169FC82-0B70-4AB4-87A2-875205A9EC2D}"/>
    <dgm:cxn modelId="{75258D8D-139A-40E0-8E43-8972F922182A}" type="presOf" srcId="{1C037F5C-E688-4AE1-A918-4F3C7B0436B4}" destId="{A5C04515-2E5B-43F3-991A-DC1DCCF043DD}" srcOrd="0" destOrd="0" presId="urn:microsoft.com/office/officeart/2005/8/layout/hierarchy4"/>
    <dgm:cxn modelId="{A39CB2FF-43A9-490F-936E-631119D268C9}" srcId="{956FCCDE-B333-4594-8C13-E8646D55C44A}" destId="{9E1BDB0B-AFA1-48C0-9D9E-4416FA3DEE93}" srcOrd="1" destOrd="0" parTransId="{77CCC430-77BC-44B4-AF4B-81F5A40C6002}" sibTransId="{9DC90C60-65E9-42F3-A651-AC88810722C6}"/>
    <dgm:cxn modelId="{04A03D03-52BF-4EAF-A9E0-6D6D4F555802}" type="presOf" srcId="{253D53A2-6341-495D-8663-D273FFBD0A42}" destId="{31A2B716-B375-4B5F-9FB8-ACD44FA953B2}" srcOrd="0" destOrd="0" presId="urn:microsoft.com/office/officeart/2005/8/layout/hierarchy4"/>
    <dgm:cxn modelId="{417AB3FE-81B3-4686-BE68-5EA4FB395501}" srcId="{253D53A2-6341-495D-8663-D273FFBD0A42}" destId="{956FCCDE-B333-4594-8C13-E8646D55C44A}" srcOrd="1" destOrd="0" parTransId="{DBDA72A3-6B85-4D7B-A6C4-6EADDFEE283A}" sibTransId="{58DCF97F-892A-472F-A019-1A2C47A1A437}"/>
    <dgm:cxn modelId="{92DF3FBA-5A62-43FB-8CC0-C85DC6033A0E}" type="presOf" srcId="{6892DBC0-9D68-487E-A0E9-DD27BE730FBF}" destId="{7CE6C414-1ECE-4703-861F-DBB8F6E99C59}" srcOrd="0" destOrd="0" presId="urn:microsoft.com/office/officeart/2005/8/layout/hierarchy4"/>
    <dgm:cxn modelId="{590AEA45-07DA-483A-ABE1-B90CD4E71962}" srcId="{AF999A27-108E-4159-BE80-8CFEE3D74D80}" destId="{253D53A2-6341-495D-8663-D273FFBD0A42}" srcOrd="0" destOrd="0" parTransId="{88A2C647-5FC2-4445-8A88-4C3E65FD7F54}" sibTransId="{5A842245-E765-4DDC-90FC-555EC6F2C812}"/>
    <dgm:cxn modelId="{4544A4AA-8736-48C3-9DA0-23F28E10C467}" type="presOf" srcId="{10ED40AF-DFB1-4943-B6DB-2A904FAA918A}" destId="{E75BF49A-0BBD-418B-A465-D5C73CDDC862}" srcOrd="0" destOrd="0" presId="urn:microsoft.com/office/officeart/2005/8/layout/hierarchy4"/>
    <dgm:cxn modelId="{77EB791C-E2B1-4A9E-9FEB-5FF8613B4CAE}" type="presParOf" srcId="{E75BF49A-0BBD-418B-A465-D5C73CDDC862}" destId="{E807FE86-1840-4400-BC54-BE17327678C8}" srcOrd="0" destOrd="0" presId="urn:microsoft.com/office/officeart/2005/8/layout/hierarchy4"/>
    <dgm:cxn modelId="{08915BA9-B22B-4242-9DE2-864271FAA73B}" type="presParOf" srcId="{E807FE86-1840-4400-BC54-BE17327678C8}" destId="{F46FF331-AC3C-42A4-B302-D4F267FD3C46}" srcOrd="0" destOrd="0" presId="urn:microsoft.com/office/officeart/2005/8/layout/hierarchy4"/>
    <dgm:cxn modelId="{F2B5498C-5296-4A96-A69D-165E9F7CC348}" type="presParOf" srcId="{E807FE86-1840-4400-BC54-BE17327678C8}" destId="{717D8D73-65CB-46D3-8AE6-46E1D615D2D8}" srcOrd="1" destOrd="0" presId="urn:microsoft.com/office/officeart/2005/8/layout/hierarchy4"/>
    <dgm:cxn modelId="{8AF23C8A-67B5-49C3-9A88-919FCC405109}" type="presParOf" srcId="{E807FE86-1840-4400-BC54-BE17327678C8}" destId="{27B3484B-E079-4A62-BE67-18BCBB3F094A}" srcOrd="2" destOrd="0" presId="urn:microsoft.com/office/officeart/2005/8/layout/hierarchy4"/>
    <dgm:cxn modelId="{71EE8A7C-E8B4-45DB-A315-5731115561D9}" type="presParOf" srcId="{27B3484B-E079-4A62-BE67-18BCBB3F094A}" destId="{353A8D48-D5C4-424C-AD3F-BAB21D0D840C}" srcOrd="0" destOrd="0" presId="urn:microsoft.com/office/officeart/2005/8/layout/hierarchy4"/>
    <dgm:cxn modelId="{C843DA4F-B0BC-41A1-A450-A6F54442242B}" type="presParOf" srcId="{353A8D48-D5C4-424C-AD3F-BAB21D0D840C}" destId="{31A2B716-B375-4B5F-9FB8-ACD44FA953B2}" srcOrd="0" destOrd="0" presId="urn:microsoft.com/office/officeart/2005/8/layout/hierarchy4"/>
    <dgm:cxn modelId="{D8542F22-933D-4600-A9AE-D17A93F97BC9}" type="presParOf" srcId="{353A8D48-D5C4-424C-AD3F-BAB21D0D840C}" destId="{B9D602EB-C09C-4DC8-A18C-6FC9E7082DB7}" srcOrd="1" destOrd="0" presId="urn:microsoft.com/office/officeart/2005/8/layout/hierarchy4"/>
    <dgm:cxn modelId="{8D83EC98-3474-474E-ACAF-546B814617EC}" type="presParOf" srcId="{353A8D48-D5C4-424C-AD3F-BAB21D0D840C}" destId="{002F2DB7-D2F4-4DE4-A23C-3314B7B06B9F}" srcOrd="2" destOrd="0" presId="urn:microsoft.com/office/officeart/2005/8/layout/hierarchy4"/>
    <dgm:cxn modelId="{3AF71DA8-F2F0-4D86-AEE3-03AC176E4138}" type="presParOf" srcId="{002F2DB7-D2F4-4DE4-A23C-3314B7B06B9F}" destId="{3A05DB2C-B10D-40DF-B66D-BEF5F2614566}" srcOrd="0" destOrd="0" presId="urn:microsoft.com/office/officeart/2005/8/layout/hierarchy4"/>
    <dgm:cxn modelId="{50BA9631-F35E-4EA0-BA92-7D6208588932}" type="presParOf" srcId="{3A05DB2C-B10D-40DF-B66D-BEF5F2614566}" destId="{A5C04515-2E5B-43F3-991A-DC1DCCF043DD}" srcOrd="0" destOrd="0" presId="urn:microsoft.com/office/officeart/2005/8/layout/hierarchy4"/>
    <dgm:cxn modelId="{2401BB4D-43F7-4BB3-A13E-A2F19D8E4728}" type="presParOf" srcId="{3A05DB2C-B10D-40DF-B66D-BEF5F2614566}" destId="{BF84AC38-B137-4DCC-A47D-9535A888CC9D}" srcOrd="1" destOrd="0" presId="urn:microsoft.com/office/officeart/2005/8/layout/hierarchy4"/>
    <dgm:cxn modelId="{5D8A6005-A81F-48A6-B787-09C26C9D1829}" type="presParOf" srcId="{002F2DB7-D2F4-4DE4-A23C-3314B7B06B9F}" destId="{3FEF126E-282D-4E22-899C-B093556CCCAE}" srcOrd="1" destOrd="0" presId="urn:microsoft.com/office/officeart/2005/8/layout/hierarchy4"/>
    <dgm:cxn modelId="{23DBB016-1FCB-4A85-8BDC-444CFC31C6D1}" type="presParOf" srcId="{002F2DB7-D2F4-4DE4-A23C-3314B7B06B9F}" destId="{CBB9DAFB-905A-4D21-A288-35A6517C93DE}" srcOrd="2" destOrd="0" presId="urn:microsoft.com/office/officeart/2005/8/layout/hierarchy4"/>
    <dgm:cxn modelId="{A1984A03-F94E-46D7-A73C-C6D93E656BA0}" type="presParOf" srcId="{CBB9DAFB-905A-4D21-A288-35A6517C93DE}" destId="{42B1B752-DDEB-4CC2-B89C-17EC2941DFAF}" srcOrd="0" destOrd="0" presId="urn:microsoft.com/office/officeart/2005/8/layout/hierarchy4"/>
    <dgm:cxn modelId="{936FB94D-558F-4679-BD1C-B3196776860C}" type="presParOf" srcId="{CBB9DAFB-905A-4D21-A288-35A6517C93DE}" destId="{E5932DCE-CEB1-4C75-ABAA-ED0865B02C6A}" srcOrd="1" destOrd="0" presId="urn:microsoft.com/office/officeart/2005/8/layout/hierarchy4"/>
    <dgm:cxn modelId="{7BC26E89-2233-478E-AC37-26FF4E63A8DA}" type="presParOf" srcId="{CBB9DAFB-905A-4D21-A288-35A6517C93DE}" destId="{95916702-1F45-446F-95DD-60AA59BA23C1}" srcOrd="2" destOrd="0" presId="urn:microsoft.com/office/officeart/2005/8/layout/hierarchy4"/>
    <dgm:cxn modelId="{3AA5E8E5-F94F-4E4B-BFC4-4B295428C0E4}" type="presParOf" srcId="{95916702-1F45-446F-95DD-60AA59BA23C1}" destId="{8BC06BEA-98B4-42D3-933C-EE0F289ABEE4}" srcOrd="0" destOrd="0" presId="urn:microsoft.com/office/officeart/2005/8/layout/hierarchy4"/>
    <dgm:cxn modelId="{2CD0BA84-DF47-4BB1-9672-4C34BC7F5991}" type="presParOf" srcId="{8BC06BEA-98B4-42D3-933C-EE0F289ABEE4}" destId="{7CE6C414-1ECE-4703-861F-DBB8F6E99C59}" srcOrd="0" destOrd="0" presId="urn:microsoft.com/office/officeart/2005/8/layout/hierarchy4"/>
    <dgm:cxn modelId="{6F157EED-E849-44B2-8BD1-C6C6F66E2580}" type="presParOf" srcId="{8BC06BEA-98B4-42D3-933C-EE0F289ABEE4}" destId="{364D8B98-0924-4D46-A311-0B8802EAFAED}" srcOrd="1" destOrd="0" presId="urn:microsoft.com/office/officeart/2005/8/layout/hierarchy4"/>
    <dgm:cxn modelId="{06EB46DA-D5EC-439D-9A74-5610DEC5588B}" type="presParOf" srcId="{95916702-1F45-446F-95DD-60AA59BA23C1}" destId="{1F007E1C-5EA8-4A24-A58D-5DCE3F403EB2}" srcOrd="1" destOrd="0" presId="urn:microsoft.com/office/officeart/2005/8/layout/hierarchy4"/>
    <dgm:cxn modelId="{E09FE91E-F813-48BF-A718-A6E9D654EE96}" type="presParOf" srcId="{95916702-1F45-446F-95DD-60AA59BA23C1}" destId="{3A53B2CF-703A-4DCA-99E6-08A7092DED69}" srcOrd="2" destOrd="0" presId="urn:microsoft.com/office/officeart/2005/8/layout/hierarchy4"/>
    <dgm:cxn modelId="{787F0341-2006-49A1-A125-0472FAEB73C7}" type="presParOf" srcId="{3A53B2CF-703A-4DCA-99E6-08A7092DED69}" destId="{76A85749-45B4-4EAF-97A6-F2F2F837784F}" srcOrd="0" destOrd="0" presId="urn:microsoft.com/office/officeart/2005/8/layout/hierarchy4"/>
    <dgm:cxn modelId="{D996D987-1279-45CC-AA9B-DFD77140B03B}" type="presParOf" srcId="{3A53B2CF-703A-4DCA-99E6-08A7092DED69}" destId="{D2915C23-10CC-407F-8690-0F9D6E632A71}" srcOrd="1" destOrd="0" presId="urn:microsoft.com/office/officeart/2005/8/layout/hierarchy4"/>
  </dgm:cxnLst>
  <dgm:bg/>
  <dgm:whole/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6FF33F29-34EF-43CE-918B-1ADC6606BB9C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1DF5ACC7-22CA-4A33-B3EC-C05EA86A2250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400" i="1" dirty="0" smtClean="0"/>
            <a:t>Catalina Zapata de Cárdenas Valero</a:t>
          </a:r>
          <a:endParaRPr lang="es-CO" sz="2400" i="1" dirty="0"/>
        </a:p>
      </dgm:t>
    </dgm:pt>
    <dgm:pt modelId="{1228E462-A098-4C4A-9202-4E2E330E1C06}" type="parTrans" cxnId="{178792DD-D0F6-446E-9942-CD8C482D7E00}">
      <dgm:prSet/>
      <dgm:spPr/>
      <dgm:t>
        <a:bodyPr/>
        <a:lstStyle/>
        <a:p>
          <a:endParaRPr lang="es-CO"/>
        </a:p>
      </dgm:t>
    </dgm:pt>
    <dgm:pt modelId="{63007652-4553-44F4-A62D-74835D50C948}" type="sibTrans" cxnId="{178792DD-D0F6-446E-9942-CD8C482D7E00}">
      <dgm:prSet/>
      <dgm:spPr/>
      <dgm:t>
        <a:bodyPr/>
        <a:lstStyle/>
        <a:p>
          <a:endParaRPr lang="es-CO"/>
        </a:p>
      </dgm:t>
    </dgm:pt>
    <dgm:pt modelId="{6A515F2B-4FC1-453C-9CFB-BC96A2FA8E8D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Luis                           Zapata de Cárdenas </a:t>
          </a:r>
          <a:endParaRPr lang="es-CO" sz="2000" dirty="0"/>
        </a:p>
      </dgm:t>
    </dgm:pt>
    <dgm:pt modelId="{362885C2-489D-41B9-8A34-D259CDAD82D6}" type="parTrans" cxnId="{563B2625-BEA1-4610-8288-5E868045E5DB}">
      <dgm:prSet/>
      <dgm:spPr/>
      <dgm:t>
        <a:bodyPr/>
        <a:lstStyle/>
        <a:p>
          <a:endParaRPr lang="es-CO"/>
        </a:p>
      </dgm:t>
    </dgm:pt>
    <dgm:pt modelId="{F692722F-3D6E-42CE-93ED-19D5C7EEED15}" type="sibTrans" cxnId="{563B2625-BEA1-4610-8288-5E868045E5DB}">
      <dgm:prSet/>
      <dgm:spPr/>
      <dgm:t>
        <a:bodyPr/>
        <a:lstStyle/>
        <a:p>
          <a:endParaRPr lang="es-CO"/>
        </a:p>
      </dgm:t>
    </dgm:pt>
    <dgm:pt modelId="{FA001608-3674-452F-B618-1FA7CE12F058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Mariana Valero de Velasco</a:t>
          </a:r>
          <a:endParaRPr lang="es-CO" sz="2000" dirty="0"/>
        </a:p>
      </dgm:t>
    </dgm:pt>
    <dgm:pt modelId="{4B195E6F-0206-406C-9BAD-CB3FF612A201}" type="parTrans" cxnId="{042054C6-510D-46B8-BD69-551E16CA9227}">
      <dgm:prSet/>
      <dgm:spPr/>
      <dgm:t>
        <a:bodyPr/>
        <a:lstStyle/>
        <a:p>
          <a:endParaRPr lang="es-CO"/>
        </a:p>
      </dgm:t>
    </dgm:pt>
    <dgm:pt modelId="{FDFA8ED0-3E27-4F83-848D-5216888019D3}" type="sibTrans" cxnId="{042054C6-510D-46B8-BD69-551E16CA9227}">
      <dgm:prSet/>
      <dgm:spPr/>
      <dgm:t>
        <a:bodyPr/>
        <a:lstStyle/>
        <a:p>
          <a:endParaRPr lang="es-CO"/>
        </a:p>
      </dgm:t>
    </dgm:pt>
    <dgm:pt modelId="{E5EC8533-2B35-44C9-BBD4-CD6016F7C01A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Martín                    García Valero</a:t>
          </a:r>
          <a:endParaRPr lang="es-CO" sz="1800" dirty="0"/>
        </a:p>
      </dgm:t>
    </dgm:pt>
    <dgm:pt modelId="{F6F24666-5F0C-437B-BD9F-E0C9D6754A34}" type="parTrans" cxnId="{903A3192-DF5A-451D-8F93-FD34072E79EF}">
      <dgm:prSet/>
      <dgm:spPr/>
      <dgm:t>
        <a:bodyPr/>
        <a:lstStyle/>
        <a:p>
          <a:endParaRPr lang="es-CO"/>
        </a:p>
      </dgm:t>
    </dgm:pt>
    <dgm:pt modelId="{1A1B4A9C-C8B4-4385-8D83-6A1D2E26DA40}" type="sibTrans" cxnId="{903A3192-DF5A-451D-8F93-FD34072E79EF}">
      <dgm:prSet/>
      <dgm:spPr/>
      <dgm:t>
        <a:bodyPr/>
        <a:lstStyle/>
        <a:p>
          <a:endParaRPr lang="es-CO"/>
        </a:p>
      </dgm:t>
    </dgm:pt>
    <dgm:pt modelId="{6B4E8787-1403-4CA0-9742-35AA6237C4D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Isabel                            Blasco de Velasco</a:t>
          </a:r>
          <a:endParaRPr lang="es-CO" sz="1800" dirty="0"/>
        </a:p>
      </dgm:t>
    </dgm:pt>
    <dgm:pt modelId="{67E33615-F4C1-44EB-9A4C-041F5FFAC2F8}" type="parTrans" cxnId="{2C8CE4A6-E4CA-496D-9133-D1048F924764}">
      <dgm:prSet/>
      <dgm:spPr/>
      <dgm:t>
        <a:bodyPr/>
        <a:lstStyle/>
        <a:p>
          <a:endParaRPr lang="es-CO"/>
        </a:p>
      </dgm:t>
    </dgm:pt>
    <dgm:pt modelId="{DB21E04C-E69C-4336-8A45-EBE26797BEE3}" type="sibTrans" cxnId="{2C8CE4A6-E4CA-496D-9133-D1048F924764}">
      <dgm:prSet/>
      <dgm:spPr/>
      <dgm:t>
        <a:bodyPr/>
        <a:lstStyle/>
        <a:p>
          <a:endParaRPr lang="es-CO"/>
        </a:p>
      </dgm:t>
    </dgm:pt>
    <dgm:pt modelId="{2A1DCD81-747A-434F-A481-6C0DEEC08E81}">
      <dgm:prSet/>
      <dgm:spPr/>
      <dgm:t>
        <a:bodyPr/>
        <a:lstStyle/>
        <a:p>
          <a:endParaRPr lang="es-CO" dirty="0"/>
        </a:p>
      </dgm:t>
    </dgm:pt>
    <dgm:pt modelId="{7D9B915F-FCC7-453B-9418-BD229F8E57E2}" type="parTrans" cxnId="{AC1C9724-6AF7-4818-BB2B-481DBBD7A02D}">
      <dgm:prSet/>
      <dgm:spPr/>
      <dgm:t>
        <a:bodyPr/>
        <a:lstStyle/>
        <a:p>
          <a:endParaRPr lang="es-CO"/>
        </a:p>
      </dgm:t>
    </dgm:pt>
    <dgm:pt modelId="{BC29D1AF-9FC7-4C6F-A245-181805E8237A}" type="sibTrans" cxnId="{AC1C9724-6AF7-4818-BB2B-481DBBD7A02D}">
      <dgm:prSet/>
      <dgm:spPr/>
      <dgm:t>
        <a:bodyPr/>
        <a:lstStyle/>
        <a:p>
          <a:endParaRPr lang="es-CO"/>
        </a:p>
      </dgm:t>
    </dgm:pt>
    <dgm:pt modelId="{FEC06555-D218-4157-A8E0-F92DBFD5EE4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Cristóbal Toro Zapata</a:t>
          </a:r>
          <a:endParaRPr lang="es-CO" sz="2400" i="1" dirty="0"/>
        </a:p>
      </dgm:t>
    </dgm:pt>
    <dgm:pt modelId="{F8EADFF9-1FBE-435E-81C2-A4F9D981C56D}" type="parTrans" cxnId="{0C9112AD-7700-4885-9F69-CBB3D7E91E86}">
      <dgm:prSet/>
      <dgm:spPr/>
      <dgm:t>
        <a:bodyPr/>
        <a:lstStyle/>
        <a:p>
          <a:endParaRPr lang="es-CO"/>
        </a:p>
      </dgm:t>
    </dgm:pt>
    <dgm:pt modelId="{55132D54-31BC-409C-9DAA-7421D690A6C2}" type="sibTrans" cxnId="{0C9112AD-7700-4885-9F69-CBB3D7E91E86}">
      <dgm:prSet/>
      <dgm:spPr/>
      <dgm:t>
        <a:bodyPr/>
        <a:lstStyle/>
        <a:p>
          <a:endParaRPr lang="es-CO"/>
        </a:p>
      </dgm:t>
    </dgm:pt>
    <dgm:pt modelId="{9C7B4CCF-7212-4769-9EB9-5AEADB300F0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Juan de Toro</a:t>
          </a:r>
          <a:endParaRPr lang="es-CO" sz="2000" dirty="0"/>
        </a:p>
      </dgm:t>
    </dgm:pt>
    <dgm:pt modelId="{D5E142A9-EC3C-41C2-9DDC-EB99BFF307A3}" type="parTrans" cxnId="{2978FCC2-CEBD-493B-9A51-09FE372FBA7D}">
      <dgm:prSet/>
      <dgm:spPr/>
      <dgm:t>
        <a:bodyPr/>
        <a:lstStyle/>
        <a:p>
          <a:endParaRPr lang="es-CO"/>
        </a:p>
      </dgm:t>
    </dgm:pt>
    <dgm:pt modelId="{0C74A4CC-7638-4FE9-9CD2-6A5E88900F64}" type="sibTrans" cxnId="{2978FCC2-CEBD-493B-9A51-09FE372FBA7D}">
      <dgm:prSet/>
      <dgm:spPr/>
      <dgm:t>
        <a:bodyPr/>
        <a:lstStyle/>
        <a:p>
          <a:endParaRPr lang="es-CO"/>
        </a:p>
      </dgm:t>
    </dgm:pt>
    <dgm:pt modelId="{71045D03-7E2F-4B87-804C-F40BE384847E}" type="pres">
      <dgm:prSet presAssocID="{6FF33F29-34EF-43CE-918B-1ADC6606BB9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2E9E10AA-4216-4BD8-9075-30BAC5598C07}" type="pres">
      <dgm:prSet presAssocID="{2A1DCD81-747A-434F-A481-6C0DEEC08E81}" presName="vertOne" presStyleCnt="0"/>
      <dgm:spPr/>
    </dgm:pt>
    <dgm:pt modelId="{FD0CFF26-594F-44FE-975C-EA0DE5409871}" type="pres">
      <dgm:prSet presAssocID="{2A1DCD81-747A-434F-A481-6C0DEEC08E81}" presName="txOne" presStyleLbl="node0" presStyleIdx="0" presStyleCnt="2" custFlipHor="1" custScaleX="2351" custScaleY="435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0275451-F0B2-4653-821D-22E53D6ADE3B}" type="pres">
      <dgm:prSet presAssocID="{2A1DCD81-747A-434F-A481-6C0DEEC08E81}" presName="horzOne" presStyleCnt="0"/>
      <dgm:spPr/>
    </dgm:pt>
    <dgm:pt modelId="{13E97347-5C55-4783-9F8F-215772E62E29}" type="pres">
      <dgm:prSet presAssocID="{BC29D1AF-9FC7-4C6F-A245-181805E8237A}" presName="sibSpaceOne" presStyleCnt="0"/>
      <dgm:spPr/>
    </dgm:pt>
    <dgm:pt modelId="{F733E011-8C58-4654-BC45-8A2B1FBD9E84}" type="pres">
      <dgm:prSet presAssocID="{FEC06555-D218-4157-A8E0-F92DBFD5EE42}" presName="vertOne" presStyleCnt="0"/>
      <dgm:spPr/>
    </dgm:pt>
    <dgm:pt modelId="{21E9CAAE-7D72-4083-BEFE-CB61E0C37FED}" type="pres">
      <dgm:prSet presAssocID="{FEC06555-D218-4157-A8E0-F92DBFD5EE42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2D79C0C-6895-440C-B461-8F14D8FC856B}" type="pres">
      <dgm:prSet presAssocID="{FEC06555-D218-4157-A8E0-F92DBFD5EE42}" presName="parTransOne" presStyleCnt="0"/>
      <dgm:spPr/>
    </dgm:pt>
    <dgm:pt modelId="{946AC945-3363-44E0-898A-E53F27B55A03}" type="pres">
      <dgm:prSet presAssocID="{FEC06555-D218-4157-A8E0-F92DBFD5EE42}" presName="horzOne" presStyleCnt="0"/>
      <dgm:spPr/>
    </dgm:pt>
    <dgm:pt modelId="{B9CD0954-32B7-462D-A5A2-9573A4F82D56}" type="pres">
      <dgm:prSet presAssocID="{9C7B4CCF-7212-4769-9EB9-5AEADB300F0A}" presName="vertTwo" presStyleCnt="0"/>
      <dgm:spPr/>
    </dgm:pt>
    <dgm:pt modelId="{020813AC-35FA-4D84-B772-02914377AE81}" type="pres">
      <dgm:prSet presAssocID="{9C7B4CCF-7212-4769-9EB9-5AEADB300F0A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2C5B034-5322-4060-B8EB-39DD87F2F171}" type="pres">
      <dgm:prSet presAssocID="{9C7B4CCF-7212-4769-9EB9-5AEADB300F0A}" presName="horzTwo" presStyleCnt="0"/>
      <dgm:spPr/>
    </dgm:pt>
    <dgm:pt modelId="{A56FE27F-E1AF-4F80-9480-610D4699284B}" type="pres">
      <dgm:prSet presAssocID="{0C74A4CC-7638-4FE9-9CD2-6A5E88900F64}" presName="sibSpaceTwo" presStyleCnt="0"/>
      <dgm:spPr/>
    </dgm:pt>
    <dgm:pt modelId="{96C7F2EF-3487-4BA5-9E1B-89105D962B8D}" type="pres">
      <dgm:prSet presAssocID="{1DF5ACC7-22CA-4A33-B3EC-C05EA86A2250}" presName="vertTwo" presStyleCnt="0"/>
      <dgm:spPr/>
    </dgm:pt>
    <dgm:pt modelId="{38250009-6D10-43F6-B803-25DEC4BE71DA}" type="pres">
      <dgm:prSet presAssocID="{1DF5ACC7-22CA-4A33-B3EC-C05EA86A2250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1AF69A0-3B4F-446B-ABD0-12DFAC9EDFFA}" type="pres">
      <dgm:prSet presAssocID="{1DF5ACC7-22CA-4A33-B3EC-C05EA86A2250}" presName="parTransTwo" presStyleCnt="0"/>
      <dgm:spPr/>
    </dgm:pt>
    <dgm:pt modelId="{791FEB3C-2D8B-4A7F-801A-333C9C83DD47}" type="pres">
      <dgm:prSet presAssocID="{1DF5ACC7-22CA-4A33-B3EC-C05EA86A2250}" presName="horzTwo" presStyleCnt="0"/>
      <dgm:spPr/>
    </dgm:pt>
    <dgm:pt modelId="{40843063-06BB-4823-B3CD-C2F0E1F5C0C8}" type="pres">
      <dgm:prSet presAssocID="{6A515F2B-4FC1-453C-9CFB-BC96A2FA8E8D}" presName="vertThree" presStyleCnt="0"/>
      <dgm:spPr/>
    </dgm:pt>
    <dgm:pt modelId="{E698E620-9FC0-4B6D-948A-DD7521CAC19B}" type="pres">
      <dgm:prSet presAssocID="{6A515F2B-4FC1-453C-9CFB-BC96A2FA8E8D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2729DEB-676E-4C2D-A8A2-814EBA55F292}" type="pres">
      <dgm:prSet presAssocID="{6A515F2B-4FC1-453C-9CFB-BC96A2FA8E8D}" presName="horzThree" presStyleCnt="0"/>
      <dgm:spPr/>
    </dgm:pt>
    <dgm:pt modelId="{14280609-2779-4656-BA93-45BA9BFDF862}" type="pres">
      <dgm:prSet presAssocID="{F692722F-3D6E-42CE-93ED-19D5C7EEED15}" presName="sibSpaceThree" presStyleCnt="0"/>
      <dgm:spPr/>
    </dgm:pt>
    <dgm:pt modelId="{D242D56B-5835-466D-AB30-860BE4250C1F}" type="pres">
      <dgm:prSet presAssocID="{FA001608-3674-452F-B618-1FA7CE12F058}" presName="vertThree" presStyleCnt="0"/>
      <dgm:spPr/>
    </dgm:pt>
    <dgm:pt modelId="{8EEBAC83-17DA-4197-B845-AF1D79AE611D}" type="pres">
      <dgm:prSet presAssocID="{FA001608-3674-452F-B618-1FA7CE12F058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2620F13-CA95-407D-A466-37D66FBD805D}" type="pres">
      <dgm:prSet presAssocID="{FA001608-3674-452F-B618-1FA7CE12F058}" presName="parTransThree" presStyleCnt="0"/>
      <dgm:spPr/>
    </dgm:pt>
    <dgm:pt modelId="{BC28AF8C-040E-4430-B6BE-FFC3F6856008}" type="pres">
      <dgm:prSet presAssocID="{FA001608-3674-452F-B618-1FA7CE12F058}" presName="horzThree" presStyleCnt="0"/>
      <dgm:spPr/>
    </dgm:pt>
    <dgm:pt modelId="{8737034C-8FD5-471F-9899-A2BB2FD040EC}" type="pres">
      <dgm:prSet presAssocID="{E5EC8533-2B35-44C9-BBD4-CD6016F7C01A}" presName="vertFour" presStyleCnt="0">
        <dgm:presLayoutVars>
          <dgm:chPref val="3"/>
        </dgm:presLayoutVars>
      </dgm:prSet>
      <dgm:spPr/>
    </dgm:pt>
    <dgm:pt modelId="{9D7593BA-8A15-4DCA-9286-5531887C5CF7}" type="pres">
      <dgm:prSet presAssocID="{E5EC8533-2B35-44C9-BBD4-CD6016F7C01A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8993EEE-4326-459E-A699-90C0E251964C}" type="pres">
      <dgm:prSet presAssocID="{E5EC8533-2B35-44C9-BBD4-CD6016F7C01A}" presName="horzFour" presStyleCnt="0"/>
      <dgm:spPr/>
    </dgm:pt>
    <dgm:pt modelId="{B05D0B8F-119B-4E90-BB81-6B65A819A204}" type="pres">
      <dgm:prSet presAssocID="{1A1B4A9C-C8B4-4385-8D83-6A1D2E26DA40}" presName="sibSpaceFour" presStyleCnt="0"/>
      <dgm:spPr/>
    </dgm:pt>
    <dgm:pt modelId="{AF3B3932-8836-4C7C-8CEB-E087F4F9C7EA}" type="pres">
      <dgm:prSet presAssocID="{6B4E8787-1403-4CA0-9742-35AA6237C4DD}" presName="vertFour" presStyleCnt="0">
        <dgm:presLayoutVars>
          <dgm:chPref val="3"/>
        </dgm:presLayoutVars>
      </dgm:prSet>
      <dgm:spPr/>
    </dgm:pt>
    <dgm:pt modelId="{E20DF668-ABD5-4BFD-8F57-9B0E0B6788D6}" type="pres">
      <dgm:prSet presAssocID="{6B4E8787-1403-4CA0-9742-35AA6237C4DD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C0150F9-DE56-4553-AFF2-B753755C918D}" type="pres">
      <dgm:prSet presAssocID="{6B4E8787-1403-4CA0-9742-35AA6237C4DD}" presName="horzFour" presStyleCnt="0"/>
      <dgm:spPr/>
    </dgm:pt>
  </dgm:ptLst>
  <dgm:cxnLst>
    <dgm:cxn modelId="{C2824A5F-C3DB-4DB1-8C95-CF835FC013D6}" type="presOf" srcId="{6FF33F29-34EF-43CE-918B-1ADC6606BB9C}" destId="{71045D03-7E2F-4B87-804C-F40BE384847E}" srcOrd="0" destOrd="0" presId="urn:microsoft.com/office/officeart/2005/8/layout/hierarchy4"/>
    <dgm:cxn modelId="{178792DD-D0F6-446E-9942-CD8C482D7E00}" srcId="{FEC06555-D218-4157-A8E0-F92DBFD5EE42}" destId="{1DF5ACC7-22CA-4A33-B3EC-C05EA86A2250}" srcOrd="1" destOrd="0" parTransId="{1228E462-A098-4C4A-9202-4E2E330E1C06}" sibTransId="{63007652-4553-44F4-A62D-74835D50C948}"/>
    <dgm:cxn modelId="{843E74F7-317C-4678-A26E-4AB8F84A99CC}" type="presOf" srcId="{9C7B4CCF-7212-4769-9EB9-5AEADB300F0A}" destId="{020813AC-35FA-4D84-B772-02914377AE81}" srcOrd="0" destOrd="0" presId="urn:microsoft.com/office/officeart/2005/8/layout/hierarchy4"/>
    <dgm:cxn modelId="{042054C6-510D-46B8-BD69-551E16CA9227}" srcId="{1DF5ACC7-22CA-4A33-B3EC-C05EA86A2250}" destId="{FA001608-3674-452F-B618-1FA7CE12F058}" srcOrd="1" destOrd="0" parTransId="{4B195E6F-0206-406C-9BAD-CB3FF612A201}" sibTransId="{FDFA8ED0-3E27-4F83-848D-5216888019D3}"/>
    <dgm:cxn modelId="{0C9112AD-7700-4885-9F69-CBB3D7E91E86}" srcId="{6FF33F29-34EF-43CE-918B-1ADC6606BB9C}" destId="{FEC06555-D218-4157-A8E0-F92DBFD5EE42}" srcOrd="1" destOrd="0" parTransId="{F8EADFF9-1FBE-435E-81C2-A4F9D981C56D}" sibTransId="{55132D54-31BC-409C-9DAA-7421D690A6C2}"/>
    <dgm:cxn modelId="{2C8CE4A6-E4CA-496D-9133-D1048F924764}" srcId="{FA001608-3674-452F-B618-1FA7CE12F058}" destId="{6B4E8787-1403-4CA0-9742-35AA6237C4DD}" srcOrd="1" destOrd="0" parTransId="{67E33615-F4C1-44EB-9A4C-041F5FFAC2F8}" sibTransId="{DB21E04C-E69C-4336-8A45-EBE26797BEE3}"/>
    <dgm:cxn modelId="{A24E4420-43F8-40AD-8FDC-1A6B6CDADBE1}" type="presOf" srcId="{FA001608-3674-452F-B618-1FA7CE12F058}" destId="{8EEBAC83-17DA-4197-B845-AF1D79AE611D}" srcOrd="0" destOrd="0" presId="urn:microsoft.com/office/officeart/2005/8/layout/hierarchy4"/>
    <dgm:cxn modelId="{563B2625-BEA1-4610-8288-5E868045E5DB}" srcId="{1DF5ACC7-22CA-4A33-B3EC-C05EA86A2250}" destId="{6A515F2B-4FC1-453C-9CFB-BC96A2FA8E8D}" srcOrd="0" destOrd="0" parTransId="{362885C2-489D-41B9-8A34-D259CDAD82D6}" sibTransId="{F692722F-3D6E-42CE-93ED-19D5C7EEED15}"/>
    <dgm:cxn modelId="{5AB0E79C-387A-4819-BA42-48A33A0A338C}" type="presOf" srcId="{1DF5ACC7-22CA-4A33-B3EC-C05EA86A2250}" destId="{38250009-6D10-43F6-B803-25DEC4BE71DA}" srcOrd="0" destOrd="0" presId="urn:microsoft.com/office/officeart/2005/8/layout/hierarchy4"/>
    <dgm:cxn modelId="{2978FCC2-CEBD-493B-9A51-09FE372FBA7D}" srcId="{FEC06555-D218-4157-A8E0-F92DBFD5EE42}" destId="{9C7B4CCF-7212-4769-9EB9-5AEADB300F0A}" srcOrd="0" destOrd="0" parTransId="{D5E142A9-EC3C-41C2-9DDC-EB99BFF307A3}" sibTransId="{0C74A4CC-7638-4FE9-9CD2-6A5E88900F64}"/>
    <dgm:cxn modelId="{E1DAC519-6030-4F2C-B326-29AB777AF9E1}" type="presOf" srcId="{E5EC8533-2B35-44C9-BBD4-CD6016F7C01A}" destId="{9D7593BA-8A15-4DCA-9286-5531887C5CF7}" srcOrd="0" destOrd="0" presId="urn:microsoft.com/office/officeart/2005/8/layout/hierarchy4"/>
    <dgm:cxn modelId="{AC1C9724-6AF7-4818-BB2B-481DBBD7A02D}" srcId="{6FF33F29-34EF-43CE-918B-1ADC6606BB9C}" destId="{2A1DCD81-747A-434F-A481-6C0DEEC08E81}" srcOrd="0" destOrd="0" parTransId="{7D9B915F-FCC7-453B-9418-BD229F8E57E2}" sibTransId="{BC29D1AF-9FC7-4C6F-A245-181805E8237A}"/>
    <dgm:cxn modelId="{903A3192-DF5A-451D-8F93-FD34072E79EF}" srcId="{FA001608-3674-452F-B618-1FA7CE12F058}" destId="{E5EC8533-2B35-44C9-BBD4-CD6016F7C01A}" srcOrd="0" destOrd="0" parTransId="{F6F24666-5F0C-437B-BD9F-E0C9D6754A34}" sibTransId="{1A1B4A9C-C8B4-4385-8D83-6A1D2E26DA40}"/>
    <dgm:cxn modelId="{EEAF0008-B337-4803-A2B2-499E43762A4E}" type="presOf" srcId="{6A515F2B-4FC1-453C-9CFB-BC96A2FA8E8D}" destId="{E698E620-9FC0-4B6D-948A-DD7521CAC19B}" srcOrd="0" destOrd="0" presId="urn:microsoft.com/office/officeart/2005/8/layout/hierarchy4"/>
    <dgm:cxn modelId="{39D31B4C-E754-4F15-AB74-2536D4267488}" type="presOf" srcId="{FEC06555-D218-4157-A8E0-F92DBFD5EE42}" destId="{21E9CAAE-7D72-4083-BEFE-CB61E0C37FED}" srcOrd="0" destOrd="0" presId="urn:microsoft.com/office/officeart/2005/8/layout/hierarchy4"/>
    <dgm:cxn modelId="{BBE2FB97-7A01-4944-B5C2-F65AD5A7A7F9}" type="presOf" srcId="{6B4E8787-1403-4CA0-9742-35AA6237C4DD}" destId="{E20DF668-ABD5-4BFD-8F57-9B0E0B6788D6}" srcOrd="0" destOrd="0" presId="urn:microsoft.com/office/officeart/2005/8/layout/hierarchy4"/>
    <dgm:cxn modelId="{5D7C199C-0261-4DDD-A78A-0C4D7AC45A38}" type="presOf" srcId="{2A1DCD81-747A-434F-A481-6C0DEEC08E81}" destId="{FD0CFF26-594F-44FE-975C-EA0DE5409871}" srcOrd="0" destOrd="0" presId="urn:microsoft.com/office/officeart/2005/8/layout/hierarchy4"/>
    <dgm:cxn modelId="{9AC79DB3-A144-4A1B-8B94-FE8694630876}" type="presParOf" srcId="{71045D03-7E2F-4B87-804C-F40BE384847E}" destId="{2E9E10AA-4216-4BD8-9075-30BAC5598C07}" srcOrd="0" destOrd="0" presId="urn:microsoft.com/office/officeart/2005/8/layout/hierarchy4"/>
    <dgm:cxn modelId="{E13B26AE-20F1-4521-AC12-36737141A492}" type="presParOf" srcId="{2E9E10AA-4216-4BD8-9075-30BAC5598C07}" destId="{FD0CFF26-594F-44FE-975C-EA0DE5409871}" srcOrd="0" destOrd="0" presId="urn:microsoft.com/office/officeart/2005/8/layout/hierarchy4"/>
    <dgm:cxn modelId="{855FB6D1-B1E0-4F8C-ADE1-98AB3B80F6F8}" type="presParOf" srcId="{2E9E10AA-4216-4BD8-9075-30BAC5598C07}" destId="{F0275451-F0B2-4653-821D-22E53D6ADE3B}" srcOrd="1" destOrd="0" presId="urn:microsoft.com/office/officeart/2005/8/layout/hierarchy4"/>
    <dgm:cxn modelId="{5EA19812-3EAE-41B4-928C-4C357CBD72BC}" type="presParOf" srcId="{71045D03-7E2F-4B87-804C-F40BE384847E}" destId="{13E97347-5C55-4783-9F8F-215772E62E29}" srcOrd="1" destOrd="0" presId="urn:microsoft.com/office/officeart/2005/8/layout/hierarchy4"/>
    <dgm:cxn modelId="{B5FD9937-B209-416E-9B63-ED5F391F6197}" type="presParOf" srcId="{71045D03-7E2F-4B87-804C-F40BE384847E}" destId="{F733E011-8C58-4654-BC45-8A2B1FBD9E84}" srcOrd="2" destOrd="0" presId="urn:microsoft.com/office/officeart/2005/8/layout/hierarchy4"/>
    <dgm:cxn modelId="{20F43068-4CE5-4946-9619-390D5C131F16}" type="presParOf" srcId="{F733E011-8C58-4654-BC45-8A2B1FBD9E84}" destId="{21E9CAAE-7D72-4083-BEFE-CB61E0C37FED}" srcOrd="0" destOrd="0" presId="urn:microsoft.com/office/officeart/2005/8/layout/hierarchy4"/>
    <dgm:cxn modelId="{4B8B6033-8FF3-4116-BB4F-8791C71F2885}" type="presParOf" srcId="{F733E011-8C58-4654-BC45-8A2B1FBD9E84}" destId="{52D79C0C-6895-440C-B461-8F14D8FC856B}" srcOrd="1" destOrd="0" presId="urn:microsoft.com/office/officeart/2005/8/layout/hierarchy4"/>
    <dgm:cxn modelId="{DB5DF7E0-D384-4C86-96EE-91B6F2165669}" type="presParOf" srcId="{F733E011-8C58-4654-BC45-8A2B1FBD9E84}" destId="{946AC945-3363-44E0-898A-E53F27B55A03}" srcOrd="2" destOrd="0" presId="urn:microsoft.com/office/officeart/2005/8/layout/hierarchy4"/>
    <dgm:cxn modelId="{89AB153A-5B86-4EC9-8053-F437D38632EA}" type="presParOf" srcId="{946AC945-3363-44E0-898A-E53F27B55A03}" destId="{B9CD0954-32B7-462D-A5A2-9573A4F82D56}" srcOrd="0" destOrd="0" presId="urn:microsoft.com/office/officeart/2005/8/layout/hierarchy4"/>
    <dgm:cxn modelId="{53353A26-2C77-4509-ADC8-D9962AD61AAF}" type="presParOf" srcId="{B9CD0954-32B7-462D-A5A2-9573A4F82D56}" destId="{020813AC-35FA-4D84-B772-02914377AE81}" srcOrd="0" destOrd="0" presId="urn:microsoft.com/office/officeart/2005/8/layout/hierarchy4"/>
    <dgm:cxn modelId="{51CBEBA4-B870-4977-A25F-3EBC8B93755A}" type="presParOf" srcId="{B9CD0954-32B7-462D-A5A2-9573A4F82D56}" destId="{82C5B034-5322-4060-B8EB-39DD87F2F171}" srcOrd="1" destOrd="0" presId="urn:microsoft.com/office/officeart/2005/8/layout/hierarchy4"/>
    <dgm:cxn modelId="{8C455872-B30D-48AD-AB1D-4333F71F68FD}" type="presParOf" srcId="{946AC945-3363-44E0-898A-E53F27B55A03}" destId="{A56FE27F-E1AF-4F80-9480-610D4699284B}" srcOrd="1" destOrd="0" presId="urn:microsoft.com/office/officeart/2005/8/layout/hierarchy4"/>
    <dgm:cxn modelId="{2173D37F-FE25-4DD7-AD13-C04622C9525E}" type="presParOf" srcId="{946AC945-3363-44E0-898A-E53F27B55A03}" destId="{96C7F2EF-3487-4BA5-9E1B-89105D962B8D}" srcOrd="2" destOrd="0" presId="urn:microsoft.com/office/officeart/2005/8/layout/hierarchy4"/>
    <dgm:cxn modelId="{50A69E44-F509-408B-8552-D0C093D2F403}" type="presParOf" srcId="{96C7F2EF-3487-4BA5-9E1B-89105D962B8D}" destId="{38250009-6D10-43F6-B803-25DEC4BE71DA}" srcOrd="0" destOrd="0" presId="urn:microsoft.com/office/officeart/2005/8/layout/hierarchy4"/>
    <dgm:cxn modelId="{BAF964A0-0976-42AA-B208-0A591E9C0720}" type="presParOf" srcId="{96C7F2EF-3487-4BA5-9E1B-89105D962B8D}" destId="{E1AF69A0-3B4F-446B-ABD0-12DFAC9EDFFA}" srcOrd="1" destOrd="0" presId="urn:microsoft.com/office/officeart/2005/8/layout/hierarchy4"/>
    <dgm:cxn modelId="{F5E420BE-5C9B-431C-8B59-FBEDC4EACCB6}" type="presParOf" srcId="{96C7F2EF-3487-4BA5-9E1B-89105D962B8D}" destId="{791FEB3C-2D8B-4A7F-801A-333C9C83DD47}" srcOrd="2" destOrd="0" presId="urn:microsoft.com/office/officeart/2005/8/layout/hierarchy4"/>
    <dgm:cxn modelId="{EAE225FD-26DC-473F-9937-775E63F5B5DA}" type="presParOf" srcId="{791FEB3C-2D8B-4A7F-801A-333C9C83DD47}" destId="{40843063-06BB-4823-B3CD-C2F0E1F5C0C8}" srcOrd="0" destOrd="0" presId="urn:microsoft.com/office/officeart/2005/8/layout/hierarchy4"/>
    <dgm:cxn modelId="{91798CFD-3539-4263-8431-F2DE8A22CC3E}" type="presParOf" srcId="{40843063-06BB-4823-B3CD-C2F0E1F5C0C8}" destId="{E698E620-9FC0-4B6D-948A-DD7521CAC19B}" srcOrd="0" destOrd="0" presId="urn:microsoft.com/office/officeart/2005/8/layout/hierarchy4"/>
    <dgm:cxn modelId="{CE8E4E63-F209-4AA3-8B4F-79043D2907D5}" type="presParOf" srcId="{40843063-06BB-4823-B3CD-C2F0E1F5C0C8}" destId="{52729DEB-676E-4C2D-A8A2-814EBA55F292}" srcOrd="1" destOrd="0" presId="urn:microsoft.com/office/officeart/2005/8/layout/hierarchy4"/>
    <dgm:cxn modelId="{A8D48431-EE9D-4C49-9FDC-1862D528C92F}" type="presParOf" srcId="{791FEB3C-2D8B-4A7F-801A-333C9C83DD47}" destId="{14280609-2779-4656-BA93-45BA9BFDF862}" srcOrd="1" destOrd="0" presId="urn:microsoft.com/office/officeart/2005/8/layout/hierarchy4"/>
    <dgm:cxn modelId="{9A6C059D-E1F0-4014-9978-0F74A23C9CF9}" type="presParOf" srcId="{791FEB3C-2D8B-4A7F-801A-333C9C83DD47}" destId="{D242D56B-5835-466D-AB30-860BE4250C1F}" srcOrd="2" destOrd="0" presId="urn:microsoft.com/office/officeart/2005/8/layout/hierarchy4"/>
    <dgm:cxn modelId="{A7494B8D-AEB5-4512-82B2-6FDF63DC95F5}" type="presParOf" srcId="{D242D56B-5835-466D-AB30-860BE4250C1F}" destId="{8EEBAC83-17DA-4197-B845-AF1D79AE611D}" srcOrd="0" destOrd="0" presId="urn:microsoft.com/office/officeart/2005/8/layout/hierarchy4"/>
    <dgm:cxn modelId="{EC0C0F8A-1B12-4E3E-A3E3-04EDCD4E7769}" type="presParOf" srcId="{D242D56B-5835-466D-AB30-860BE4250C1F}" destId="{A2620F13-CA95-407D-A466-37D66FBD805D}" srcOrd="1" destOrd="0" presId="urn:microsoft.com/office/officeart/2005/8/layout/hierarchy4"/>
    <dgm:cxn modelId="{CF2C0FA0-756F-4B66-A9B5-AA6F3666CD75}" type="presParOf" srcId="{D242D56B-5835-466D-AB30-860BE4250C1F}" destId="{BC28AF8C-040E-4430-B6BE-FFC3F6856008}" srcOrd="2" destOrd="0" presId="urn:microsoft.com/office/officeart/2005/8/layout/hierarchy4"/>
    <dgm:cxn modelId="{3DE6D611-162A-4815-A887-AACC243D18CF}" type="presParOf" srcId="{BC28AF8C-040E-4430-B6BE-FFC3F6856008}" destId="{8737034C-8FD5-471F-9899-A2BB2FD040EC}" srcOrd="0" destOrd="0" presId="urn:microsoft.com/office/officeart/2005/8/layout/hierarchy4"/>
    <dgm:cxn modelId="{A1D68193-8EAF-48C0-927D-4076D774D3D8}" type="presParOf" srcId="{8737034C-8FD5-471F-9899-A2BB2FD040EC}" destId="{9D7593BA-8A15-4DCA-9286-5531887C5CF7}" srcOrd="0" destOrd="0" presId="urn:microsoft.com/office/officeart/2005/8/layout/hierarchy4"/>
    <dgm:cxn modelId="{748473C4-774D-420F-A0AD-0C10216E8D5C}" type="presParOf" srcId="{8737034C-8FD5-471F-9899-A2BB2FD040EC}" destId="{F8993EEE-4326-459E-A699-90C0E251964C}" srcOrd="1" destOrd="0" presId="urn:microsoft.com/office/officeart/2005/8/layout/hierarchy4"/>
    <dgm:cxn modelId="{EC4AD59A-37D3-470A-B853-DF6745482CAC}" type="presParOf" srcId="{BC28AF8C-040E-4430-B6BE-FFC3F6856008}" destId="{B05D0B8F-119B-4E90-BB81-6B65A819A204}" srcOrd="1" destOrd="0" presId="urn:microsoft.com/office/officeart/2005/8/layout/hierarchy4"/>
    <dgm:cxn modelId="{346EEAE3-3A42-4E29-B30D-5F6FA13ADC4B}" type="presParOf" srcId="{BC28AF8C-040E-4430-B6BE-FFC3F6856008}" destId="{AF3B3932-8836-4C7C-8CEB-E087F4F9C7EA}" srcOrd="2" destOrd="0" presId="urn:microsoft.com/office/officeart/2005/8/layout/hierarchy4"/>
    <dgm:cxn modelId="{D46C85B2-F12D-49FC-BB37-AFBBD57B0E22}" type="presParOf" srcId="{AF3B3932-8836-4C7C-8CEB-E087F4F9C7EA}" destId="{E20DF668-ABD5-4BFD-8F57-9B0E0B6788D6}" srcOrd="0" destOrd="0" presId="urn:microsoft.com/office/officeart/2005/8/layout/hierarchy4"/>
    <dgm:cxn modelId="{E08A8795-6C78-4FFD-A7A5-25A57DDE3A81}" type="presParOf" srcId="{AF3B3932-8836-4C7C-8CEB-E087F4F9C7EA}" destId="{5C0150F9-DE56-4553-AFF2-B753755C918D}" srcOrd="1" destOrd="0" presId="urn:microsoft.com/office/officeart/2005/8/layout/hierarchy4"/>
  </dgm:cxnLst>
  <dgm:bg/>
  <dgm:whole/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37094833-E904-4D32-9C6A-1E819506B09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Andrea Peláez Ruiz</a:t>
          </a:r>
          <a:endParaRPr lang="es-CO" sz="2400" i="1" dirty="0"/>
        </a:p>
      </dgm:t>
    </dgm:pt>
    <dgm:pt modelId="{BCBE2194-F2C0-4E5F-9096-F1871EEF26FE}" type="parTrans" cxnId="{3A363DAE-E8AE-440C-89F1-4482237827C4}">
      <dgm:prSet/>
      <dgm:spPr/>
      <dgm:t>
        <a:bodyPr/>
        <a:lstStyle/>
        <a:p>
          <a:endParaRPr lang="es-CO"/>
        </a:p>
      </dgm:t>
    </dgm:pt>
    <dgm:pt modelId="{078C0D63-68B3-49CE-A0DD-90BF09669881}" type="sibTrans" cxnId="{3A363DAE-E8AE-440C-89F1-4482237827C4}">
      <dgm:prSet/>
      <dgm:spPr/>
      <dgm:t>
        <a:bodyPr/>
        <a:lstStyle/>
        <a:p>
          <a:endParaRPr lang="es-CO"/>
        </a:p>
      </dgm:t>
    </dgm:pt>
    <dgm:pt modelId="{C9ECFB8C-8A17-4CB3-8CAB-7BCD35D161D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baseline="0" dirty="0" smtClean="0"/>
            <a:t>Juan                                Peláez Hernández</a:t>
          </a:r>
          <a:endParaRPr lang="es-CO" sz="2000" baseline="0" dirty="0"/>
        </a:p>
      </dgm:t>
    </dgm:pt>
    <dgm:pt modelId="{DBC11D1E-8ED4-4D65-8E82-BCF1741EB0AF}" type="parTrans" cxnId="{0F827A6E-A08A-460C-9CC5-C2C59439BB4A}">
      <dgm:prSet/>
      <dgm:spPr/>
      <dgm:t>
        <a:bodyPr/>
        <a:lstStyle/>
        <a:p>
          <a:endParaRPr lang="es-CO"/>
        </a:p>
      </dgm:t>
    </dgm:pt>
    <dgm:pt modelId="{4861CDFA-2F64-4042-8490-007DFCAD4B09}" type="sibTrans" cxnId="{0F827A6E-A08A-460C-9CC5-C2C59439BB4A}">
      <dgm:prSet/>
      <dgm:spPr/>
      <dgm:t>
        <a:bodyPr/>
        <a:lstStyle/>
        <a:p>
          <a:endParaRPr lang="es-CO"/>
        </a:p>
      </dgm:t>
    </dgm:pt>
    <dgm:pt modelId="{11AD30A6-2D8C-45E8-8390-2D59076AF85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baseline="0" dirty="0" smtClean="0"/>
            <a:t>Juana Josefa  Ruiz De La Cámara</a:t>
          </a:r>
          <a:endParaRPr lang="es-CO" sz="2000" baseline="0" dirty="0"/>
        </a:p>
      </dgm:t>
    </dgm:pt>
    <dgm:pt modelId="{F3F87D92-BCF6-4298-B880-3A558E758134}" type="parTrans" cxnId="{CB4F0BBE-D44A-41AF-BAD9-D88A85331C9C}">
      <dgm:prSet/>
      <dgm:spPr/>
      <dgm:t>
        <a:bodyPr/>
        <a:lstStyle/>
        <a:p>
          <a:endParaRPr lang="es-CO"/>
        </a:p>
      </dgm:t>
    </dgm:pt>
    <dgm:pt modelId="{97480AB1-9169-4446-8AFB-17983F2367A5}" type="sibTrans" cxnId="{CB4F0BBE-D44A-41AF-BAD9-D88A85331C9C}">
      <dgm:prSet/>
      <dgm:spPr/>
      <dgm:t>
        <a:bodyPr/>
        <a:lstStyle/>
        <a:p>
          <a:endParaRPr lang="es-CO"/>
        </a:p>
      </dgm:t>
    </dgm:pt>
    <dgm:pt modelId="{7D01F6CC-B820-42C3-BD80-F8D5763C81F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baseline="0" dirty="0" smtClean="0"/>
            <a:t>Juan                 Peláez </a:t>
          </a:r>
          <a:r>
            <a:rPr lang="es-CO" sz="1600" baseline="0" dirty="0" err="1" smtClean="0"/>
            <a:t>Abeu</a:t>
          </a:r>
          <a:endParaRPr lang="es-CO" sz="1600" baseline="0" dirty="0"/>
        </a:p>
      </dgm:t>
    </dgm:pt>
    <dgm:pt modelId="{A65AFC11-DF52-430D-8EF6-EF4BEF4FE49B}" type="parTrans" cxnId="{DB3468DB-727E-4775-A444-0AA58465B5A2}">
      <dgm:prSet/>
      <dgm:spPr/>
      <dgm:t>
        <a:bodyPr/>
        <a:lstStyle/>
        <a:p>
          <a:endParaRPr lang="es-CO"/>
        </a:p>
      </dgm:t>
    </dgm:pt>
    <dgm:pt modelId="{D8F119C9-5D35-4AF5-90F0-F39BF6E612FF}" type="sibTrans" cxnId="{DB3468DB-727E-4775-A444-0AA58465B5A2}">
      <dgm:prSet/>
      <dgm:spPr/>
      <dgm:t>
        <a:bodyPr/>
        <a:lstStyle/>
        <a:p>
          <a:endParaRPr lang="es-CO"/>
        </a:p>
      </dgm:t>
    </dgm:pt>
    <dgm:pt modelId="{E14A591D-7D33-413E-A787-38B6BB48BB5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baseline="0" dirty="0" smtClean="0"/>
            <a:t>María Hernández De La Vera</a:t>
          </a:r>
          <a:endParaRPr lang="es-CO" sz="1600" baseline="0" dirty="0"/>
        </a:p>
      </dgm:t>
    </dgm:pt>
    <dgm:pt modelId="{152B50AB-9859-4E19-8FD3-EE0C1CC25F42}" type="parTrans" cxnId="{FB1FB688-C52A-4CD4-890E-D947B1EFEC08}">
      <dgm:prSet/>
      <dgm:spPr/>
      <dgm:t>
        <a:bodyPr/>
        <a:lstStyle/>
        <a:p>
          <a:endParaRPr lang="es-CO"/>
        </a:p>
      </dgm:t>
    </dgm:pt>
    <dgm:pt modelId="{F5E19E8F-F15A-4A46-95A6-E34A68AA5AB3}" type="sibTrans" cxnId="{FB1FB688-C52A-4CD4-890E-D947B1EFEC08}">
      <dgm:prSet/>
      <dgm:spPr/>
      <dgm:t>
        <a:bodyPr/>
        <a:lstStyle/>
        <a:p>
          <a:endParaRPr lang="es-CO"/>
        </a:p>
      </dgm:t>
    </dgm:pt>
    <dgm:pt modelId="{B72A459B-C01A-4AE3-BC9F-D468C465DCB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Diego                                 Ruiz                                         De La Cámara</a:t>
          </a:r>
          <a:endParaRPr lang="es-CO" sz="1800" dirty="0"/>
        </a:p>
      </dgm:t>
    </dgm:pt>
    <dgm:pt modelId="{910776A9-BE28-47A8-B3BB-DD588BB84773}" type="parTrans" cxnId="{023E870A-558C-4A8F-8F04-8BCA4F247916}">
      <dgm:prSet/>
      <dgm:spPr/>
      <dgm:t>
        <a:bodyPr/>
        <a:lstStyle/>
        <a:p>
          <a:endParaRPr lang="es-CO"/>
        </a:p>
      </dgm:t>
    </dgm:pt>
    <dgm:pt modelId="{F0AFBE52-9886-40D1-8D59-781C575B20A2}" type="sibTrans" cxnId="{023E870A-558C-4A8F-8F04-8BCA4F247916}">
      <dgm:prSet/>
      <dgm:spPr/>
      <dgm:t>
        <a:bodyPr/>
        <a:lstStyle/>
        <a:p>
          <a:endParaRPr lang="es-CO"/>
        </a:p>
      </dgm:t>
    </dgm:pt>
    <dgm:pt modelId="{0D6E6F9A-8533-483F-A614-C7953BE2567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Mencia De Carvajal Martínez</a:t>
          </a:r>
          <a:endParaRPr lang="es-CO" sz="1800" dirty="0"/>
        </a:p>
      </dgm:t>
    </dgm:pt>
    <dgm:pt modelId="{D6DE79C4-D959-49B0-B14D-A5BF030CECB2}" type="parTrans" cxnId="{4EE4BBE7-13E7-46F0-A735-E51D4E8BD7D4}">
      <dgm:prSet/>
      <dgm:spPr/>
      <dgm:t>
        <a:bodyPr/>
        <a:lstStyle/>
        <a:p>
          <a:endParaRPr lang="es-CO"/>
        </a:p>
      </dgm:t>
    </dgm:pt>
    <dgm:pt modelId="{6E6F6F15-5F1A-4840-BBBB-28968CDF41AC}" type="sibTrans" cxnId="{4EE4BBE7-13E7-46F0-A735-E51D4E8BD7D4}">
      <dgm:prSet/>
      <dgm:spPr/>
      <dgm:t>
        <a:bodyPr/>
        <a:lstStyle/>
        <a:p>
          <a:endParaRPr lang="es-CO"/>
        </a:p>
      </dgm:t>
    </dgm:pt>
    <dgm:pt modelId="{589D3D54-899B-42D7-841E-E334C94598C3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baseline="0" dirty="0" smtClean="0"/>
            <a:t>Juan                    Ruiz De La Parra</a:t>
          </a:r>
          <a:endParaRPr lang="es-CO" sz="1600" baseline="0" dirty="0"/>
        </a:p>
      </dgm:t>
    </dgm:pt>
    <dgm:pt modelId="{BEDA1421-E79D-4BDD-B939-0CC292A3E555}" type="parTrans" cxnId="{B49366B8-82A5-4152-BC3A-67FF3826DBAD}">
      <dgm:prSet/>
      <dgm:spPr/>
      <dgm:t>
        <a:bodyPr/>
        <a:lstStyle/>
        <a:p>
          <a:endParaRPr lang="es-CO"/>
        </a:p>
      </dgm:t>
    </dgm:pt>
    <dgm:pt modelId="{198FEBB5-0E5B-4272-96D7-62D7CE652356}" type="sibTrans" cxnId="{B49366B8-82A5-4152-BC3A-67FF3826DBAD}">
      <dgm:prSet/>
      <dgm:spPr/>
      <dgm:t>
        <a:bodyPr/>
        <a:lstStyle/>
        <a:p>
          <a:endParaRPr lang="es-CO"/>
        </a:p>
      </dgm:t>
    </dgm:pt>
    <dgm:pt modelId="{19598356-02DC-4D8A-BC99-860DC42AA41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baseline="0" dirty="0" smtClean="0"/>
            <a:t>Elvira Martínez De Cárdenas</a:t>
          </a:r>
          <a:endParaRPr lang="es-CO" sz="1600" baseline="0" dirty="0"/>
        </a:p>
      </dgm:t>
    </dgm:pt>
    <dgm:pt modelId="{DECBD38B-2AF4-4F32-A44D-6DEBE57F944B}" type="parTrans" cxnId="{0B14B788-B1F5-4501-81D8-9BEB56CF483A}">
      <dgm:prSet/>
      <dgm:spPr/>
      <dgm:t>
        <a:bodyPr/>
        <a:lstStyle/>
        <a:p>
          <a:endParaRPr lang="es-CO"/>
        </a:p>
      </dgm:t>
    </dgm:pt>
    <dgm:pt modelId="{A437DCDD-9B72-49D6-A5C7-D10D07EEA727}" type="sibTrans" cxnId="{0B14B788-B1F5-4501-81D8-9BEB56CF483A}">
      <dgm:prSet/>
      <dgm:spPr/>
      <dgm:t>
        <a:bodyPr/>
        <a:lstStyle/>
        <a:p>
          <a:endParaRPr lang="es-CO"/>
        </a:p>
      </dgm:t>
    </dgm:pt>
    <dgm:pt modelId="{D3996123-1D7C-41DC-8AD9-79EEE80DC35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baseline="0" dirty="0" smtClean="0"/>
            <a:t>Rodrigo               De Carvajal Sánchez </a:t>
          </a:r>
          <a:r>
            <a:rPr lang="es-CO" sz="1400" baseline="0" dirty="0" err="1" smtClean="0"/>
            <a:t>Torreblanca</a:t>
          </a:r>
          <a:r>
            <a:rPr lang="es-CO" sz="1400" baseline="0" dirty="0" smtClean="0"/>
            <a:t>            </a:t>
          </a:r>
          <a:r>
            <a:rPr lang="es-CO" sz="1200" baseline="0" dirty="0" smtClean="0">
              <a:sym typeface="Wingdings" pitchFamily="2" charset="2"/>
            </a:rPr>
            <a:t> D 49</a:t>
          </a:r>
          <a:endParaRPr lang="es-CO" sz="1200" baseline="0" dirty="0"/>
        </a:p>
      </dgm:t>
    </dgm:pt>
    <dgm:pt modelId="{6CD5C1D8-F9E8-41A8-9A41-6BDDA19BE1B3}" type="parTrans" cxnId="{9CEBD775-2400-4C58-9C09-BB2D6707F321}">
      <dgm:prSet/>
      <dgm:spPr/>
      <dgm:t>
        <a:bodyPr/>
        <a:lstStyle/>
        <a:p>
          <a:endParaRPr lang="es-CO"/>
        </a:p>
      </dgm:t>
    </dgm:pt>
    <dgm:pt modelId="{E98B2F4F-E164-4707-B5F8-7FACE45A201F}" type="sibTrans" cxnId="{9CEBD775-2400-4C58-9C09-BB2D6707F321}">
      <dgm:prSet/>
      <dgm:spPr/>
      <dgm:t>
        <a:bodyPr/>
        <a:lstStyle/>
        <a:p>
          <a:endParaRPr lang="es-CO"/>
        </a:p>
      </dgm:t>
    </dgm:pt>
    <dgm:pt modelId="{D99C6BEE-2A8C-42C5-A537-EF2DA862DFD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Juana Martínez              </a:t>
          </a:r>
          <a:r>
            <a:rPr lang="es-CO" sz="1200" dirty="0" smtClean="0">
              <a:sym typeface="Wingdings" pitchFamily="2" charset="2"/>
            </a:rPr>
            <a:t> D 50</a:t>
          </a:r>
          <a:endParaRPr lang="es-CO" sz="1200" dirty="0"/>
        </a:p>
      </dgm:t>
    </dgm:pt>
    <dgm:pt modelId="{65A0EBD6-139A-4F1F-A163-517E99D5C3E8}" type="parTrans" cxnId="{0A67CF53-0EB3-482F-B639-6CD1916FDE2D}">
      <dgm:prSet/>
      <dgm:spPr/>
      <dgm:t>
        <a:bodyPr/>
        <a:lstStyle/>
        <a:p>
          <a:endParaRPr lang="es-CO"/>
        </a:p>
      </dgm:t>
    </dgm:pt>
    <dgm:pt modelId="{1D424E81-FE2E-4BE1-9143-7B5BFE9F0B73}" type="sibTrans" cxnId="{0A67CF53-0EB3-482F-B639-6CD1916FDE2D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C752101B-5763-42AE-B8CD-05182BFE1CB9}" type="pres">
      <dgm:prSet presAssocID="{37094833-E904-4D32-9C6A-1E819506B098}" presName="vertOne" presStyleCnt="0"/>
      <dgm:spPr/>
    </dgm:pt>
    <dgm:pt modelId="{13E5E374-B1F5-4771-88D9-73A2B8FEBB69}" type="pres">
      <dgm:prSet presAssocID="{37094833-E904-4D32-9C6A-1E819506B09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8E7879F-6050-4824-9741-54CC132B0935}" type="pres">
      <dgm:prSet presAssocID="{37094833-E904-4D32-9C6A-1E819506B098}" presName="parTransOne" presStyleCnt="0"/>
      <dgm:spPr/>
    </dgm:pt>
    <dgm:pt modelId="{CA4B680F-A90B-4214-96F5-C8954BDDCDDB}" type="pres">
      <dgm:prSet presAssocID="{37094833-E904-4D32-9C6A-1E819506B098}" presName="horzOne" presStyleCnt="0"/>
      <dgm:spPr/>
    </dgm:pt>
    <dgm:pt modelId="{99908226-CF92-4AB5-9CB8-2730E079F21E}" type="pres">
      <dgm:prSet presAssocID="{C9ECFB8C-8A17-4CB3-8CAB-7BCD35D161DF}" presName="vertTwo" presStyleCnt="0"/>
      <dgm:spPr/>
    </dgm:pt>
    <dgm:pt modelId="{951514B5-4CBD-4035-A6BE-338D47C1EBFC}" type="pres">
      <dgm:prSet presAssocID="{C9ECFB8C-8A17-4CB3-8CAB-7BCD35D161DF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B92BA48-5350-468B-9CE1-7A4BC80C7EE9}" type="pres">
      <dgm:prSet presAssocID="{C9ECFB8C-8A17-4CB3-8CAB-7BCD35D161DF}" presName="parTransTwo" presStyleCnt="0"/>
      <dgm:spPr/>
    </dgm:pt>
    <dgm:pt modelId="{BD64EDD0-87F7-427C-9C3F-81CB46072F3C}" type="pres">
      <dgm:prSet presAssocID="{C9ECFB8C-8A17-4CB3-8CAB-7BCD35D161DF}" presName="horzTwo" presStyleCnt="0"/>
      <dgm:spPr/>
    </dgm:pt>
    <dgm:pt modelId="{72E74726-3599-43A5-9716-5A83660095EB}" type="pres">
      <dgm:prSet presAssocID="{7D01F6CC-B820-42C3-BD80-F8D5763C81F1}" presName="vertThree" presStyleCnt="0"/>
      <dgm:spPr/>
    </dgm:pt>
    <dgm:pt modelId="{D7A8EFE8-7DB5-4C78-BD70-FE26413083F2}" type="pres">
      <dgm:prSet presAssocID="{7D01F6CC-B820-42C3-BD80-F8D5763C81F1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FA534DD-0DE0-461E-A939-600E86B2175E}" type="pres">
      <dgm:prSet presAssocID="{7D01F6CC-B820-42C3-BD80-F8D5763C81F1}" presName="horzThree" presStyleCnt="0"/>
      <dgm:spPr/>
    </dgm:pt>
    <dgm:pt modelId="{A0A2A92E-949E-430C-B191-74F428957C02}" type="pres">
      <dgm:prSet presAssocID="{D8F119C9-5D35-4AF5-90F0-F39BF6E612FF}" presName="sibSpaceThree" presStyleCnt="0"/>
      <dgm:spPr/>
    </dgm:pt>
    <dgm:pt modelId="{88A4F1BE-9BAC-4A9E-BD18-8157C2486985}" type="pres">
      <dgm:prSet presAssocID="{E14A591D-7D33-413E-A787-38B6BB48BB50}" presName="vertThree" presStyleCnt="0"/>
      <dgm:spPr/>
    </dgm:pt>
    <dgm:pt modelId="{7F63D571-FA86-459D-B77B-3936B76E4EBA}" type="pres">
      <dgm:prSet presAssocID="{E14A591D-7D33-413E-A787-38B6BB48BB50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945F1F9-50C3-48ED-82BB-AEA7218385F0}" type="pres">
      <dgm:prSet presAssocID="{E14A591D-7D33-413E-A787-38B6BB48BB50}" presName="horzThree" presStyleCnt="0"/>
      <dgm:spPr/>
    </dgm:pt>
    <dgm:pt modelId="{979F9F92-2193-4837-B77C-26DFDC9B9E45}" type="pres">
      <dgm:prSet presAssocID="{4861CDFA-2F64-4042-8490-007DFCAD4B09}" presName="sibSpaceTwo" presStyleCnt="0"/>
      <dgm:spPr/>
    </dgm:pt>
    <dgm:pt modelId="{233005C0-7AB8-4BED-8BCB-E8499B4BD378}" type="pres">
      <dgm:prSet presAssocID="{11AD30A6-2D8C-45E8-8390-2D59076AF853}" presName="vertTwo" presStyleCnt="0"/>
      <dgm:spPr/>
    </dgm:pt>
    <dgm:pt modelId="{D466DEA1-53C3-4118-9EA6-36E12DFB82F1}" type="pres">
      <dgm:prSet presAssocID="{11AD30A6-2D8C-45E8-8390-2D59076AF85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3D6230F-AB0E-4298-A83E-527537925CA0}" type="pres">
      <dgm:prSet presAssocID="{11AD30A6-2D8C-45E8-8390-2D59076AF853}" presName="parTransTwo" presStyleCnt="0"/>
      <dgm:spPr/>
    </dgm:pt>
    <dgm:pt modelId="{3A82768A-855B-4AC3-AFB0-AE4819C8235A}" type="pres">
      <dgm:prSet presAssocID="{11AD30A6-2D8C-45E8-8390-2D59076AF853}" presName="horzTwo" presStyleCnt="0"/>
      <dgm:spPr/>
    </dgm:pt>
    <dgm:pt modelId="{BDC82266-F574-486B-8341-23125CB809DE}" type="pres">
      <dgm:prSet presAssocID="{B72A459B-C01A-4AE3-BC9F-D468C465DCBF}" presName="vertThree" presStyleCnt="0"/>
      <dgm:spPr/>
    </dgm:pt>
    <dgm:pt modelId="{27622F97-CF95-4BC1-AA67-1BC6103EDD1E}" type="pres">
      <dgm:prSet presAssocID="{B72A459B-C01A-4AE3-BC9F-D468C465DCBF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517C958-13CF-4311-B8C3-7A865E2B5595}" type="pres">
      <dgm:prSet presAssocID="{B72A459B-C01A-4AE3-BC9F-D468C465DCBF}" presName="parTransThree" presStyleCnt="0"/>
      <dgm:spPr/>
    </dgm:pt>
    <dgm:pt modelId="{2016FE0F-B881-4655-A292-D3EE1C269496}" type="pres">
      <dgm:prSet presAssocID="{B72A459B-C01A-4AE3-BC9F-D468C465DCBF}" presName="horzThree" presStyleCnt="0"/>
      <dgm:spPr/>
    </dgm:pt>
    <dgm:pt modelId="{B2F7E20D-0A9A-4775-BFEA-CD167EED82CA}" type="pres">
      <dgm:prSet presAssocID="{589D3D54-899B-42D7-841E-E334C94598C3}" presName="vertFour" presStyleCnt="0">
        <dgm:presLayoutVars>
          <dgm:chPref val="3"/>
        </dgm:presLayoutVars>
      </dgm:prSet>
      <dgm:spPr/>
    </dgm:pt>
    <dgm:pt modelId="{C493C7B5-5AED-4064-946C-ED29598E512F}" type="pres">
      <dgm:prSet presAssocID="{589D3D54-899B-42D7-841E-E334C94598C3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5ED8D71-ECC6-4927-9C03-03E83423787C}" type="pres">
      <dgm:prSet presAssocID="{589D3D54-899B-42D7-841E-E334C94598C3}" presName="horzFour" presStyleCnt="0"/>
      <dgm:spPr/>
    </dgm:pt>
    <dgm:pt modelId="{A8559E24-8C80-4E0D-9010-568862FD1B97}" type="pres">
      <dgm:prSet presAssocID="{198FEBB5-0E5B-4272-96D7-62D7CE652356}" presName="sibSpaceFour" presStyleCnt="0"/>
      <dgm:spPr/>
    </dgm:pt>
    <dgm:pt modelId="{E214CA93-5943-46A9-864C-5E29C6089959}" type="pres">
      <dgm:prSet presAssocID="{19598356-02DC-4D8A-BC99-860DC42AA41F}" presName="vertFour" presStyleCnt="0">
        <dgm:presLayoutVars>
          <dgm:chPref val="3"/>
        </dgm:presLayoutVars>
      </dgm:prSet>
      <dgm:spPr/>
    </dgm:pt>
    <dgm:pt modelId="{1CDEF281-CAF4-4F5D-A478-8970E9E662DC}" type="pres">
      <dgm:prSet presAssocID="{19598356-02DC-4D8A-BC99-860DC42AA41F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E795293-EE8B-45CB-8F89-07BF7A4B5812}" type="pres">
      <dgm:prSet presAssocID="{19598356-02DC-4D8A-BC99-860DC42AA41F}" presName="horzFour" presStyleCnt="0"/>
      <dgm:spPr/>
    </dgm:pt>
    <dgm:pt modelId="{DFD1D016-994E-4901-AA77-C8A859BAF15B}" type="pres">
      <dgm:prSet presAssocID="{F0AFBE52-9886-40D1-8D59-781C575B20A2}" presName="sibSpaceThree" presStyleCnt="0"/>
      <dgm:spPr/>
    </dgm:pt>
    <dgm:pt modelId="{43B13A9A-B850-4871-801F-8FE7D2B95FA8}" type="pres">
      <dgm:prSet presAssocID="{0D6E6F9A-8533-483F-A614-C7953BE25678}" presName="vertThree" presStyleCnt="0"/>
      <dgm:spPr/>
    </dgm:pt>
    <dgm:pt modelId="{65CCEFF2-9630-4055-AD5D-9A15B04B6CE5}" type="pres">
      <dgm:prSet presAssocID="{0D6E6F9A-8533-483F-A614-C7953BE25678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E9D14D0-2144-44C1-A56D-2EE87FCEDCF7}" type="pres">
      <dgm:prSet presAssocID="{0D6E6F9A-8533-483F-A614-C7953BE25678}" presName="parTransThree" presStyleCnt="0"/>
      <dgm:spPr/>
    </dgm:pt>
    <dgm:pt modelId="{3CA00E6A-5C34-4C1C-8154-181736EB4ACD}" type="pres">
      <dgm:prSet presAssocID="{0D6E6F9A-8533-483F-A614-C7953BE25678}" presName="horzThree" presStyleCnt="0"/>
      <dgm:spPr/>
    </dgm:pt>
    <dgm:pt modelId="{BC21E4D8-B351-4DB4-9C7E-573A968B1741}" type="pres">
      <dgm:prSet presAssocID="{D3996123-1D7C-41DC-8AD9-79EEE80DC350}" presName="vertFour" presStyleCnt="0">
        <dgm:presLayoutVars>
          <dgm:chPref val="3"/>
        </dgm:presLayoutVars>
      </dgm:prSet>
      <dgm:spPr/>
    </dgm:pt>
    <dgm:pt modelId="{8709B4D0-A971-414E-85D0-E9DF149F8DD3}" type="pres">
      <dgm:prSet presAssocID="{D3996123-1D7C-41DC-8AD9-79EEE80DC350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25A1D96-3EEB-4A4D-9FC3-A9C125CDDDE9}" type="pres">
      <dgm:prSet presAssocID="{D3996123-1D7C-41DC-8AD9-79EEE80DC350}" presName="horzFour" presStyleCnt="0"/>
      <dgm:spPr/>
    </dgm:pt>
    <dgm:pt modelId="{DA50857E-890E-4367-8A44-90D61E29AF33}" type="pres">
      <dgm:prSet presAssocID="{E98B2F4F-E164-4707-B5F8-7FACE45A201F}" presName="sibSpaceFour" presStyleCnt="0"/>
      <dgm:spPr/>
    </dgm:pt>
    <dgm:pt modelId="{7395680F-98A2-48D4-959B-A569E81E6A52}" type="pres">
      <dgm:prSet presAssocID="{D99C6BEE-2A8C-42C5-A537-EF2DA862DFDA}" presName="vertFour" presStyleCnt="0">
        <dgm:presLayoutVars>
          <dgm:chPref val="3"/>
        </dgm:presLayoutVars>
      </dgm:prSet>
      <dgm:spPr/>
    </dgm:pt>
    <dgm:pt modelId="{C0986A04-8EF6-4473-9010-A1555CF41500}" type="pres">
      <dgm:prSet presAssocID="{D99C6BEE-2A8C-42C5-A537-EF2DA862DFDA}" presName="txFour" presStyleLbl="node4" presStyleIdx="3" presStyleCnt="4" custLinFactNeighborX="2082" custLinFactNeighborY="2489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24D206F-D63F-4E1C-B01C-B724B860CA08}" type="pres">
      <dgm:prSet presAssocID="{D99C6BEE-2A8C-42C5-A537-EF2DA862DFDA}" presName="horzFour" presStyleCnt="0"/>
      <dgm:spPr/>
    </dgm:pt>
  </dgm:ptLst>
  <dgm:cxnLst>
    <dgm:cxn modelId="{FB1FB688-C52A-4CD4-890E-D947B1EFEC08}" srcId="{C9ECFB8C-8A17-4CB3-8CAB-7BCD35D161DF}" destId="{E14A591D-7D33-413E-A787-38B6BB48BB50}" srcOrd="1" destOrd="0" parTransId="{152B50AB-9859-4E19-8FD3-EE0C1CC25F42}" sibTransId="{F5E19E8F-F15A-4A46-95A6-E34A68AA5AB3}"/>
    <dgm:cxn modelId="{B49366B8-82A5-4152-BC3A-67FF3826DBAD}" srcId="{B72A459B-C01A-4AE3-BC9F-D468C465DCBF}" destId="{589D3D54-899B-42D7-841E-E334C94598C3}" srcOrd="0" destOrd="0" parTransId="{BEDA1421-E79D-4BDD-B939-0CC292A3E555}" sibTransId="{198FEBB5-0E5B-4272-96D7-62D7CE652356}"/>
    <dgm:cxn modelId="{3A363DAE-E8AE-440C-89F1-4482237827C4}" srcId="{10ED40AF-DFB1-4943-B6DB-2A904FAA918A}" destId="{37094833-E904-4D32-9C6A-1E819506B098}" srcOrd="0" destOrd="0" parTransId="{BCBE2194-F2C0-4E5F-9096-F1871EEF26FE}" sibTransId="{078C0D63-68B3-49CE-A0DD-90BF09669881}"/>
    <dgm:cxn modelId="{B0525929-10CA-413B-8BBB-083B4B0BF8FB}" type="presOf" srcId="{B72A459B-C01A-4AE3-BC9F-D468C465DCBF}" destId="{27622F97-CF95-4BC1-AA67-1BC6103EDD1E}" srcOrd="0" destOrd="0" presId="urn:microsoft.com/office/officeart/2005/8/layout/hierarchy4"/>
    <dgm:cxn modelId="{4EE4BBE7-13E7-46F0-A735-E51D4E8BD7D4}" srcId="{11AD30A6-2D8C-45E8-8390-2D59076AF853}" destId="{0D6E6F9A-8533-483F-A614-C7953BE25678}" srcOrd="1" destOrd="0" parTransId="{D6DE79C4-D959-49B0-B14D-A5BF030CECB2}" sibTransId="{6E6F6F15-5F1A-4840-BBBB-28968CDF41AC}"/>
    <dgm:cxn modelId="{DB3468DB-727E-4775-A444-0AA58465B5A2}" srcId="{C9ECFB8C-8A17-4CB3-8CAB-7BCD35D161DF}" destId="{7D01F6CC-B820-42C3-BD80-F8D5763C81F1}" srcOrd="0" destOrd="0" parTransId="{A65AFC11-DF52-430D-8EF6-EF4BEF4FE49B}" sibTransId="{D8F119C9-5D35-4AF5-90F0-F39BF6E612FF}"/>
    <dgm:cxn modelId="{FF93C706-820F-4396-8F93-E6304DEE2CAA}" type="presOf" srcId="{10ED40AF-DFB1-4943-B6DB-2A904FAA918A}" destId="{E75BF49A-0BBD-418B-A465-D5C73CDDC862}" srcOrd="0" destOrd="0" presId="urn:microsoft.com/office/officeart/2005/8/layout/hierarchy4"/>
    <dgm:cxn modelId="{0B14B788-B1F5-4501-81D8-9BEB56CF483A}" srcId="{B72A459B-C01A-4AE3-BC9F-D468C465DCBF}" destId="{19598356-02DC-4D8A-BC99-860DC42AA41F}" srcOrd="1" destOrd="0" parTransId="{DECBD38B-2AF4-4F32-A44D-6DEBE57F944B}" sibTransId="{A437DCDD-9B72-49D6-A5C7-D10D07EEA727}"/>
    <dgm:cxn modelId="{023E870A-558C-4A8F-8F04-8BCA4F247916}" srcId="{11AD30A6-2D8C-45E8-8390-2D59076AF853}" destId="{B72A459B-C01A-4AE3-BC9F-D468C465DCBF}" srcOrd="0" destOrd="0" parTransId="{910776A9-BE28-47A8-B3BB-DD588BB84773}" sibTransId="{F0AFBE52-9886-40D1-8D59-781C575B20A2}"/>
    <dgm:cxn modelId="{08438F77-5BE3-4AFC-8C11-7F1F67AE2577}" type="presOf" srcId="{D3996123-1D7C-41DC-8AD9-79EEE80DC350}" destId="{8709B4D0-A971-414E-85D0-E9DF149F8DD3}" srcOrd="0" destOrd="0" presId="urn:microsoft.com/office/officeart/2005/8/layout/hierarchy4"/>
    <dgm:cxn modelId="{C07F9FD8-BD3C-439B-8530-1D1A0C33F71E}" type="presOf" srcId="{E14A591D-7D33-413E-A787-38B6BB48BB50}" destId="{7F63D571-FA86-459D-B77B-3936B76E4EBA}" srcOrd="0" destOrd="0" presId="urn:microsoft.com/office/officeart/2005/8/layout/hierarchy4"/>
    <dgm:cxn modelId="{0F827A6E-A08A-460C-9CC5-C2C59439BB4A}" srcId="{37094833-E904-4D32-9C6A-1E819506B098}" destId="{C9ECFB8C-8A17-4CB3-8CAB-7BCD35D161DF}" srcOrd="0" destOrd="0" parTransId="{DBC11D1E-8ED4-4D65-8E82-BCF1741EB0AF}" sibTransId="{4861CDFA-2F64-4042-8490-007DFCAD4B09}"/>
    <dgm:cxn modelId="{68BA6F4C-E4A8-47C7-885E-D810C15962E2}" type="presOf" srcId="{0D6E6F9A-8533-483F-A614-C7953BE25678}" destId="{65CCEFF2-9630-4055-AD5D-9A15B04B6CE5}" srcOrd="0" destOrd="0" presId="urn:microsoft.com/office/officeart/2005/8/layout/hierarchy4"/>
    <dgm:cxn modelId="{9CEBD775-2400-4C58-9C09-BB2D6707F321}" srcId="{0D6E6F9A-8533-483F-A614-C7953BE25678}" destId="{D3996123-1D7C-41DC-8AD9-79EEE80DC350}" srcOrd="0" destOrd="0" parTransId="{6CD5C1D8-F9E8-41A8-9A41-6BDDA19BE1B3}" sibTransId="{E98B2F4F-E164-4707-B5F8-7FACE45A201F}"/>
    <dgm:cxn modelId="{54EBA9FE-57A7-4212-95B3-94DF2C3D256E}" type="presOf" srcId="{19598356-02DC-4D8A-BC99-860DC42AA41F}" destId="{1CDEF281-CAF4-4F5D-A478-8970E9E662DC}" srcOrd="0" destOrd="0" presId="urn:microsoft.com/office/officeart/2005/8/layout/hierarchy4"/>
    <dgm:cxn modelId="{D67A6FE9-EBD9-4673-B5F8-4D9962D50B2C}" type="presOf" srcId="{37094833-E904-4D32-9C6A-1E819506B098}" destId="{13E5E374-B1F5-4771-88D9-73A2B8FEBB69}" srcOrd="0" destOrd="0" presId="urn:microsoft.com/office/officeart/2005/8/layout/hierarchy4"/>
    <dgm:cxn modelId="{AD44C5C2-2912-4B08-A2BF-70F2F4B068F7}" type="presOf" srcId="{7D01F6CC-B820-42C3-BD80-F8D5763C81F1}" destId="{D7A8EFE8-7DB5-4C78-BD70-FE26413083F2}" srcOrd="0" destOrd="0" presId="urn:microsoft.com/office/officeart/2005/8/layout/hierarchy4"/>
    <dgm:cxn modelId="{02656E95-E0BD-42CB-A09D-5148CAE38FEC}" type="presOf" srcId="{C9ECFB8C-8A17-4CB3-8CAB-7BCD35D161DF}" destId="{951514B5-4CBD-4035-A6BE-338D47C1EBFC}" srcOrd="0" destOrd="0" presId="urn:microsoft.com/office/officeart/2005/8/layout/hierarchy4"/>
    <dgm:cxn modelId="{0A67CF53-0EB3-482F-B639-6CD1916FDE2D}" srcId="{0D6E6F9A-8533-483F-A614-C7953BE25678}" destId="{D99C6BEE-2A8C-42C5-A537-EF2DA862DFDA}" srcOrd="1" destOrd="0" parTransId="{65A0EBD6-139A-4F1F-A163-517E99D5C3E8}" sibTransId="{1D424E81-FE2E-4BE1-9143-7B5BFE9F0B73}"/>
    <dgm:cxn modelId="{D2E0E451-EDB6-4B38-8BED-659324E5C476}" type="presOf" srcId="{11AD30A6-2D8C-45E8-8390-2D59076AF853}" destId="{D466DEA1-53C3-4118-9EA6-36E12DFB82F1}" srcOrd="0" destOrd="0" presId="urn:microsoft.com/office/officeart/2005/8/layout/hierarchy4"/>
    <dgm:cxn modelId="{EE839E03-757F-40CD-B265-8F1367D7084F}" type="presOf" srcId="{D99C6BEE-2A8C-42C5-A537-EF2DA862DFDA}" destId="{C0986A04-8EF6-4473-9010-A1555CF41500}" srcOrd="0" destOrd="0" presId="urn:microsoft.com/office/officeart/2005/8/layout/hierarchy4"/>
    <dgm:cxn modelId="{CB4F0BBE-D44A-41AF-BAD9-D88A85331C9C}" srcId="{37094833-E904-4D32-9C6A-1E819506B098}" destId="{11AD30A6-2D8C-45E8-8390-2D59076AF853}" srcOrd="1" destOrd="0" parTransId="{F3F87D92-BCF6-4298-B880-3A558E758134}" sibTransId="{97480AB1-9169-4446-8AFB-17983F2367A5}"/>
    <dgm:cxn modelId="{4F62A442-80FC-4E09-A21C-620900E075D5}" type="presOf" srcId="{589D3D54-899B-42D7-841E-E334C94598C3}" destId="{C493C7B5-5AED-4064-946C-ED29598E512F}" srcOrd="0" destOrd="0" presId="urn:microsoft.com/office/officeart/2005/8/layout/hierarchy4"/>
    <dgm:cxn modelId="{796A7E82-E982-4433-A7ED-CF12DB7DB2D1}" type="presParOf" srcId="{E75BF49A-0BBD-418B-A465-D5C73CDDC862}" destId="{C752101B-5763-42AE-B8CD-05182BFE1CB9}" srcOrd="0" destOrd="0" presId="urn:microsoft.com/office/officeart/2005/8/layout/hierarchy4"/>
    <dgm:cxn modelId="{1587CC6E-4AD2-4A16-AF96-D1939B4222BE}" type="presParOf" srcId="{C752101B-5763-42AE-B8CD-05182BFE1CB9}" destId="{13E5E374-B1F5-4771-88D9-73A2B8FEBB69}" srcOrd="0" destOrd="0" presId="urn:microsoft.com/office/officeart/2005/8/layout/hierarchy4"/>
    <dgm:cxn modelId="{047BD9DD-7EBE-46AE-9517-EEA2FE53CFBF}" type="presParOf" srcId="{C752101B-5763-42AE-B8CD-05182BFE1CB9}" destId="{C8E7879F-6050-4824-9741-54CC132B0935}" srcOrd="1" destOrd="0" presId="urn:microsoft.com/office/officeart/2005/8/layout/hierarchy4"/>
    <dgm:cxn modelId="{1AF465B2-5DB5-4B1C-8E95-EDFF9418FB17}" type="presParOf" srcId="{C752101B-5763-42AE-B8CD-05182BFE1CB9}" destId="{CA4B680F-A90B-4214-96F5-C8954BDDCDDB}" srcOrd="2" destOrd="0" presId="urn:microsoft.com/office/officeart/2005/8/layout/hierarchy4"/>
    <dgm:cxn modelId="{CC5BE4D7-191B-4F25-B34F-C592A6F71588}" type="presParOf" srcId="{CA4B680F-A90B-4214-96F5-C8954BDDCDDB}" destId="{99908226-CF92-4AB5-9CB8-2730E079F21E}" srcOrd="0" destOrd="0" presId="urn:microsoft.com/office/officeart/2005/8/layout/hierarchy4"/>
    <dgm:cxn modelId="{2F4D349C-C62B-4D41-AB2A-1F2E20B32E8F}" type="presParOf" srcId="{99908226-CF92-4AB5-9CB8-2730E079F21E}" destId="{951514B5-4CBD-4035-A6BE-338D47C1EBFC}" srcOrd="0" destOrd="0" presId="urn:microsoft.com/office/officeart/2005/8/layout/hierarchy4"/>
    <dgm:cxn modelId="{C84AC2AC-1101-41F9-8EB2-6044DA026BB5}" type="presParOf" srcId="{99908226-CF92-4AB5-9CB8-2730E079F21E}" destId="{9B92BA48-5350-468B-9CE1-7A4BC80C7EE9}" srcOrd="1" destOrd="0" presId="urn:microsoft.com/office/officeart/2005/8/layout/hierarchy4"/>
    <dgm:cxn modelId="{DAD78F2C-7721-4697-841B-AA2B0AE5A947}" type="presParOf" srcId="{99908226-CF92-4AB5-9CB8-2730E079F21E}" destId="{BD64EDD0-87F7-427C-9C3F-81CB46072F3C}" srcOrd="2" destOrd="0" presId="urn:microsoft.com/office/officeart/2005/8/layout/hierarchy4"/>
    <dgm:cxn modelId="{EAE5FB2B-EAAC-44B9-8485-147DC2E491D5}" type="presParOf" srcId="{BD64EDD0-87F7-427C-9C3F-81CB46072F3C}" destId="{72E74726-3599-43A5-9716-5A83660095EB}" srcOrd="0" destOrd="0" presId="urn:microsoft.com/office/officeart/2005/8/layout/hierarchy4"/>
    <dgm:cxn modelId="{5E6CC43B-D49D-4C28-9B0F-9C45A5A50BCA}" type="presParOf" srcId="{72E74726-3599-43A5-9716-5A83660095EB}" destId="{D7A8EFE8-7DB5-4C78-BD70-FE26413083F2}" srcOrd="0" destOrd="0" presId="urn:microsoft.com/office/officeart/2005/8/layout/hierarchy4"/>
    <dgm:cxn modelId="{48E48F8E-DF0B-4B6F-956F-D777D3AE25AA}" type="presParOf" srcId="{72E74726-3599-43A5-9716-5A83660095EB}" destId="{AFA534DD-0DE0-461E-A939-600E86B2175E}" srcOrd="1" destOrd="0" presId="urn:microsoft.com/office/officeart/2005/8/layout/hierarchy4"/>
    <dgm:cxn modelId="{D3E0406B-0D37-4B4A-846C-26A11FEEC170}" type="presParOf" srcId="{BD64EDD0-87F7-427C-9C3F-81CB46072F3C}" destId="{A0A2A92E-949E-430C-B191-74F428957C02}" srcOrd="1" destOrd="0" presId="urn:microsoft.com/office/officeart/2005/8/layout/hierarchy4"/>
    <dgm:cxn modelId="{A91C940F-8B8C-408C-96CF-C95DD8EB04AC}" type="presParOf" srcId="{BD64EDD0-87F7-427C-9C3F-81CB46072F3C}" destId="{88A4F1BE-9BAC-4A9E-BD18-8157C2486985}" srcOrd="2" destOrd="0" presId="urn:microsoft.com/office/officeart/2005/8/layout/hierarchy4"/>
    <dgm:cxn modelId="{A79D7EAC-144E-40B0-8663-6766B4574012}" type="presParOf" srcId="{88A4F1BE-9BAC-4A9E-BD18-8157C2486985}" destId="{7F63D571-FA86-459D-B77B-3936B76E4EBA}" srcOrd="0" destOrd="0" presId="urn:microsoft.com/office/officeart/2005/8/layout/hierarchy4"/>
    <dgm:cxn modelId="{DAF44A0A-B53B-448E-B75B-8B8A0394470B}" type="presParOf" srcId="{88A4F1BE-9BAC-4A9E-BD18-8157C2486985}" destId="{F945F1F9-50C3-48ED-82BB-AEA7218385F0}" srcOrd="1" destOrd="0" presId="urn:microsoft.com/office/officeart/2005/8/layout/hierarchy4"/>
    <dgm:cxn modelId="{2683D03F-E17B-437B-99E4-EDEE5A7BC55F}" type="presParOf" srcId="{CA4B680F-A90B-4214-96F5-C8954BDDCDDB}" destId="{979F9F92-2193-4837-B77C-26DFDC9B9E45}" srcOrd="1" destOrd="0" presId="urn:microsoft.com/office/officeart/2005/8/layout/hierarchy4"/>
    <dgm:cxn modelId="{738E7872-0137-4B7E-8096-48AF3315C22C}" type="presParOf" srcId="{CA4B680F-A90B-4214-96F5-C8954BDDCDDB}" destId="{233005C0-7AB8-4BED-8BCB-E8499B4BD378}" srcOrd="2" destOrd="0" presId="urn:microsoft.com/office/officeart/2005/8/layout/hierarchy4"/>
    <dgm:cxn modelId="{B6DBCA4A-3366-4BF2-9471-293F4352125A}" type="presParOf" srcId="{233005C0-7AB8-4BED-8BCB-E8499B4BD378}" destId="{D466DEA1-53C3-4118-9EA6-36E12DFB82F1}" srcOrd="0" destOrd="0" presId="urn:microsoft.com/office/officeart/2005/8/layout/hierarchy4"/>
    <dgm:cxn modelId="{287004C9-9826-4392-B24D-1F9EE6C44B1D}" type="presParOf" srcId="{233005C0-7AB8-4BED-8BCB-E8499B4BD378}" destId="{03D6230F-AB0E-4298-A83E-527537925CA0}" srcOrd="1" destOrd="0" presId="urn:microsoft.com/office/officeart/2005/8/layout/hierarchy4"/>
    <dgm:cxn modelId="{2C9E9D58-FCBB-4369-BFF8-CEFBA5D78F35}" type="presParOf" srcId="{233005C0-7AB8-4BED-8BCB-E8499B4BD378}" destId="{3A82768A-855B-4AC3-AFB0-AE4819C8235A}" srcOrd="2" destOrd="0" presId="urn:microsoft.com/office/officeart/2005/8/layout/hierarchy4"/>
    <dgm:cxn modelId="{1494D7A6-C3EC-40C9-919E-2F1A91EBB0F2}" type="presParOf" srcId="{3A82768A-855B-4AC3-AFB0-AE4819C8235A}" destId="{BDC82266-F574-486B-8341-23125CB809DE}" srcOrd="0" destOrd="0" presId="urn:microsoft.com/office/officeart/2005/8/layout/hierarchy4"/>
    <dgm:cxn modelId="{92435917-534D-43DD-AD8E-CB3F86C77977}" type="presParOf" srcId="{BDC82266-F574-486B-8341-23125CB809DE}" destId="{27622F97-CF95-4BC1-AA67-1BC6103EDD1E}" srcOrd="0" destOrd="0" presId="urn:microsoft.com/office/officeart/2005/8/layout/hierarchy4"/>
    <dgm:cxn modelId="{807A85D2-B855-4A61-B840-72B2F61351C4}" type="presParOf" srcId="{BDC82266-F574-486B-8341-23125CB809DE}" destId="{7517C958-13CF-4311-B8C3-7A865E2B5595}" srcOrd="1" destOrd="0" presId="urn:microsoft.com/office/officeart/2005/8/layout/hierarchy4"/>
    <dgm:cxn modelId="{97846769-6D25-46D8-B4B4-43CC01626E13}" type="presParOf" srcId="{BDC82266-F574-486B-8341-23125CB809DE}" destId="{2016FE0F-B881-4655-A292-D3EE1C269496}" srcOrd="2" destOrd="0" presId="urn:microsoft.com/office/officeart/2005/8/layout/hierarchy4"/>
    <dgm:cxn modelId="{85ADC483-53F3-49AE-A0F4-E4801B67DF51}" type="presParOf" srcId="{2016FE0F-B881-4655-A292-D3EE1C269496}" destId="{B2F7E20D-0A9A-4775-BFEA-CD167EED82CA}" srcOrd="0" destOrd="0" presId="urn:microsoft.com/office/officeart/2005/8/layout/hierarchy4"/>
    <dgm:cxn modelId="{17A8CD96-BC6C-4180-AB84-555A3B0BCCFC}" type="presParOf" srcId="{B2F7E20D-0A9A-4775-BFEA-CD167EED82CA}" destId="{C493C7B5-5AED-4064-946C-ED29598E512F}" srcOrd="0" destOrd="0" presId="urn:microsoft.com/office/officeart/2005/8/layout/hierarchy4"/>
    <dgm:cxn modelId="{AE8355F2-2845-4C80-959E-E5EABDDC66A9}" type="presParOf" srcId="{B2F7E20D-0A9A-4775-BFEA-CD167EED82CA}" destId="{E5ED8D71-ECC6-4927-9C03-03E83423787C}" srcOrd="1" destOrd="0" presId="urn:microsoft.com/office/officeart/2005/8/layout/hierarchy4"/>
    <dgm:cxn modelId="{A39D8A3B-35A1-4BB2-9E79-833EEEC22836}" type="presParOf" srcId="{2016FE0F-B881-4655-A292-D3EE1C269496}" destId="{A8559E24-8C80-4E0D-9010-568862FD1B97}" srcOrd="1" destOrd="0" presId="urn:microsoft.com/office/officeart/2005/8/layout/hierarchy4"/>
    <dgm:cxn modelId="{2BF67A2B-762D-4C1D-92C4-8B84110C5ECD}" type="presParOf" srcId="{2016FE0F-B881-4655-A292-D3EE1C269496}" destId="{E214CA93-5943-46A9-864C-5E29C6089959}" srcOrd="2" destOrd="0" presId="urn:microsoft.com/office/officeart/2005/8/layout/hierarchy4"/>
    <dgm:cxn modelId="{B01A766D-D314-4736-8A55-862A424A97C9}" type="presParOf" srcId="{E214CA93-5943-46A9-864C-5E29C6089959}" destId="{1CDEF281-CAF4-4F5D-A478-8970E9E662DC}" srcOrd="0" destOrd="0" presId="urn:microsoft.com/office/officeart/2005/8/layout/hierarchy4"/>
    <dgm:cxn modelId="{BFE11083-42C9-414A-B590-6DFAB6E7BA8E}" type="presParOf" srcId="{E214CA93-5943-46A9-864C-5E29C6089959}" destId="{9E795293-EE8B-45CB-8F89-07BF7A4B5812}" srcOrd="1" destOrd="0" presId="urn:microsoft.com/office/officeart/2005/8/layout/hierarchy4"/>
    <dgm:cxn modelId="{582BC755-C7EA-4EEE-99FA-2139ACC1B280}" type="presParOf" srcId="{3A82768A-855B-4AC3-AFB0-AE4819C8235A}" destId="{DFD1D016-994E-4901-AA77-C8A859BAF15B}" srcOrd="1" destOrd="0" presId="urn:microsoft.com/office/officeart/2005/8/layout/hierarchy4"/>
    <dgm:cxn modelId="{1DC79AA9-C940-4CF8-A706-9B9BDCB5C5CE}" type="presParOf" srcId="{3A82768A-855B-4AC3-AFB0-AE4819C8235A}" destId="{43B13A9A-B850-4871-801F-8FE7D2B95FA8}" srcOrd="2" destOrd="0" presId="urn:microsoft.com/office/officeart/2005/8/layout/hierarchy4"/>
    <dgm:cxn modelId="{571CEAF7-3F38-47AD-AA7C-D781B1B7CC8F}" type="presParOf" srcId="{43B13A9A-B850-4871-801F-8FE7D2B95FA8}" destId="{65CCEFF2-9630-4055-AD5D-9A15B04B6CE5}" srcOrd="0" destOrd="0" presId="urn:microsoft.com/office/officeart/2005/8/layout/hierarchy4"/>
    <dgm:cxn modelId="{1FA6C650-E8FC-460E-AB4E-18AD9BE330F2}" type="presParOf" srcId="{43B13A9A-B850-4871-801F-8FE7D2B95FA8}" destId="{6E9D14D0-2144-44C1-A56D-2EE87FCEDCF7}" srcOrd="1" destOrd="0" presId="urn:microsoft.com/office/officeart/2005/8/layout/hierarchy4"/>
    <dgm:cxn modelId="{6D1ADF89-A059-4A5F-9BEF-E2B825E6E7C3}" type="presParOf" srcId="{43B13A9A-B850-4871-801F-8FE7D2B95FA8}" destId="{3CA00E6A-5C34-4C1C-8154-181736EB4ACD}" srcOrd="2" destOrd="0" presId="urn:microsoft.com/office/officeart/2005/8/layout/hierarchy4"/>
    <dgm:cxn modelId="{51D37E58-0D98-410A-B0E1-5687B4EB3E1E}" type="presParOf" srcId="{3CA00E6A-5C34-4C1C-8154-181736EB4ACD}" destId="{BC21E4D8-B351-4DB4-9C7E-573A968B1741}" srcOrd="0" destOrd="0" presId="urn:microsoft.com/office/officeart/2005/8/layout/hierarchy4"/>
    <dgm:cxn modelId="{79B8A825-19E9-439A-A3F7-84CD74E2F0F2}" type="presParOf" srcId="{BC21E4D8-B351-4DB4-9C7E-573A968B1741}" destId="{8709B4D0-A971-414E-85D0-E9DF149F8DD3}" srcOrd="0" destOrd="0" presId="urn:microsoft.com/office/officeart/2005/8/layout/hierarchy4"/>
    <dgm:cxn modelId="{29B2175F-04A6-41E7-994E-0F42151E40F5}" type="presParOf" srcId="{BC21E4D8-B351-4DB4-9C7E-573A968B1741}" destId="{B25A1D96-3EEB-4A4D-9FC3-A9C125CDDDE9}" srcOrd="1" destOrd="0" presId="urn:microsoft.com/office/officeart/2005/8/layout/hierarchy4"/>
    <dgm:cxn modelId="{3F18B071-982C-435A-BDB2-E26EE964A6B5}" type="presParOf" srcId="{3CA00E6A-5C34-4C1C-8154-181736EB4ACD}" destId="{DA50857E-890E-4367-8A44-90D61E29AF33}" srcOrd="1" destOrd="0" presId="urn:microsoft.com/office/officeart/2005/8/layout/hierarchy4"/>
    <dgm:cxn modelId="{357775E7-96A1-4817-A06A-BF6971E316A3}" type="presParOf" srcId="{3CA00E6A-5C34-4C1C-8154-181736EB4ACD}" destId="{7395680F-98A2-48D4-959B-A569E81E6A52}" srcOrd="2" destOrd="0" presId="urn:microsoft.com/office/officeart/2005/8/layout/hierarchy4"/>
    <dgm:cxn modelId="{066A9C88-4531-48F5-9BE1-2E2A5E1EC3D9}" type="presParOf" srcId="{7395680F-98A2-48D4-959B-A569E81E6A52}" destId="{C0986A04-8EF6-4473-9010-A1555CF41500}" srcOrd="0" destOrd="0" presId="urn:microsoft.com/office/officeart/2005/8/layout/hierarchy4"/>
    <dgm:cxn modelId="{62F46E84-EB5D-4CE2-8612-3B94BA840B69}" type="presParOf" srcId="{7395680F-98A2-48D4-959B-A569E81E6A52}" destId="{D24D206F-D63F-4E1C-B01C-B724B860CA08}" srcOrd="1" destOrd="0" presId="urn:microsoft.com/office/officeart/2005/8/layout/hierarchy4"/>
  </dgm:cxnLst>
  <dgm:bg/>
  <dgm:whole/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82AD6EC5-25B8-4AE9-9B8C-50B6D68B73C5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C1E32237-FA95-4006-A9D0-3F6E18932828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Rodrigo Sánchez </a:t>
          </a:r>
          <a:r>
            <a:rPr lang="es-CO" sz="2400" i="1" dirty="0" err="1" smtClean="0"/>
            <a:t>Torreblanca</a:t>
          </a:r>
          <a:endParaRPr lang="es-CO" sz="2400" i="1" dirty="0"/>
        </a:p>
      </dgm:t>
    </dgm:pt>
    <dgm:pt modelId="{52DE75E8-6038-4BD3-A71B-0B8A441E6CF0}" type="parTrans" cxnId="{AB1329CE-9FA1-4EE7-B24D-7EAC4D84B0CE}">
      <dgm:prSet/>
      <dgm:spPr/>
      <dgm:t>
        <a:bodyPr/>
        <a:lstStyle/>
        <a:p>
          <a:endParaRPr lang="es-CO"/>
        </a:p>
      </dgm:t>
    </dgm:pt>
    <dgm:pt modelId="{5E41B648-C2E7-48D4-A255-49DD5A91AFCD}" type="sibTrans" cxnId="{AB1329CE-9FA1-4EE7-B24D-7EAC4D84B0CE}">
      <dgm:prSet/>
      <dgm:spPr/>
      <dgm:t>
        <a:bodyPr/>
        <a:lstStyle/>
        <a:p>
          <a:endParaRPr lang="es-CO"/>
        </a:p>
      </dgm:t>
    </dgm:pt>
    <dgm:pt modelId="{E4D63C47-88AF-4407-AA1E-7341734024E7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dirty="0" smtClean="0"/>
            <a:t>Bartolomé Sánchez </a:t>
          </a:r>
          <a:r>
            <a:rPr lang="es-CO" sz="2400" dirty="0" err="1" smtClean="0"/>
            <a:t>Torreblanca</a:t>
          </a:r>
          <a:endParaRPr lang="es-CO" sz="2400" dirty="0"/>
        </a:p>
      </dgm:t>
    </dgm:pt>
    <dgm:pt modelId="{B7AB0A6A-CC04-4A25-95E1-5B8B9BA6813E}" type="parTrans" cxnId="{CE11040A-04E1-46AB-8D09-837907BB8590}">
      <dgm:prSet/>
      <dgm:spPr/>
      <dgm:t>
        <a:bodyPr/>
        <a:lstStyle/>
        <a:p>
          <a:endParaRPr lang="es-CO"/>
        </a:p>
      </dgm:t>
    </dgm:pt>
    <dgm:pt modelId="{AC2ACD36-FAC7-4720-AABF-8E809FAC315D}" type="sibTrans" cxnId="{CE11040A-04E1-46AB-8D09-837907BB8590}">
      <dgm:prSet/>
      <dgm:spPr/>
      <dgm:t>
        <a:bodyPr/>
        <a:lstStyle/>
        <a:p>
          <a:endParaRPr lang="es-CO"/>
        </a:p>
      </dgm:t>
    </dgm:pt>
    <dgm:pt modelId="{E1949169-745B-4500-A252-B133A82C8C23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dirty="0" smtClean="0"/>
            <a:t>Mencia de Carvajal Vásquez</a:t>
          </a:r>
          <a:endParaRPr lang="es-CO" sz="2400" dirty="0"/>
        </a:p>
      </dgm:t>
    </dgm:pt>
    <dgm:pt modelId="{975CE969-6E1F-4032-ACB1-15EC7A656E5C}" type="parTrans" cxnId="{7AA3A13D-F7B4-4656-94B0-09B589EC86D7}">
      <dgm:prSet/>
      <dgm:spPr/>
      <dgm:t>
        <a:bodyPr/>
        <a:lstStyle/>
        <a:p>
          <a:endParaRPr lang="es-CO"/>
        </a:p>
      </dgm:t>
    </dgm:pt>
    <dgm:pt modelId="{DA961779-8990-4605-924F-5FD3C60BB3D3}" type="sibTrans" cxnId="{7AA3A13D-F7B4-4656-94B0-09B589EC86D7}">
      <dgm:prSet/>
      <dgm:spPr/>
      <dgm:t>
        <a:bodyPr/>
        <a:lstStyle/>
        <a:p>
          <a:endParaRPr lang="es-CO"/>
        </a:p>
      </dgm:t>
    </dgm:pt>
    <dgm:pt modelId="{79F48DC6-1FB5-4A2F-BA6A-7A0744C30655}">
      <dgm:prSet phldrT="[Texto]" phldr="1"/>
      <dgm:spPr/>
      <dgm:t>
        <a:bodyPr/>
        <a:lstStyle/>
        <a:p>
          <a:endParaRPr lang="es-CO" dirty="0"/>
        </a:p>
      </dgm:t>
    </dgm:pt>
    <dgm:pt modelId="{890A7BB1-40E4-405A-AC04-D3EDF21F2046}" type="parTrans" cxnId="{FC4AFF8E-D087-4F14-82A4-8D900750CECA}">
      <dgm:prSet/>
      <dgm:spPr/>
      <dgm:t>
        <a:bodyPr/>
        <a:lstStyle/>
        <a:p>
          <a:endParaRPr lang="es-CO"/>
        </a:p>
      </dgm:t>
    </dgm:pt>
    <dgm:pt modelId="{4FD2B227-20A8-49C8-8C3D-BF9FDDA327E8}" type="sibTrans" cxnId="{FC4AFF8E-D087-4F14-82A4-8D900750CECA}">
      <dgm:prSet/>
      <dgm:spPr/>
      <dgm:t>
        <a:bodyPr/>
        <a:lstStyle/>
        <a:p>
          <a:endParaRPr lang="es-CO"/>
        </a:p>
      </dgm:t>
    </dgm:pt>
    <dgm:pt modelId="{0E4D3B54-1CD1-4C11-AED1-4BFC914BCC33}" type="pres">
      <dgm:prSet presAssocID="{82AD6EC5-25B8-4AE9-9B8C-50B6D68B73C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33FDCE16-D5D6-477A-9F23-69A53A3993EA}" type="pres">
      <dgm:prSet presAssocID="{C1E32237-FA95-4006-A9D0-3F6E18932828}" presName="vertOne" presStyleCnt="0"/>
      <dgm:spPr/>
    </dgm:pt>
    <dgm:pt modelId="{5F944BE0-909B-4165-95FC-9D10E379EB24}" type="pres">
      <dgm:prSet presAssocID="{C1E32237-FA95-4006-A9D0-3F6E1893282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429A464-1C4D-4C8D-8A71-817821A917E5}" type="pres">
      <dgm:prSet presAssocID="{C1E32237-FA95-4006-A9D0-3F6E18932828}" presName="parTransOne" presStyleCnt="0"/>
      <dgm:spPr/>
    </dgm:pt>
    <dgm:pt modelId="{2BBB50F2-A1D4-4A3B-BF9B-29160F0B8FFA}" type="pres">
      <dgm:prSet presAssocID="{C1E32237-FA95-4006-A9D0-3F6E18932828}" presName="horzOne" presStyleCnt="0"/>
      <dgm:spPr/>
    </dgm:pt>
    <dgm:pt modelId="{590B5CE0-DD8B-4830-9BB7-F3E389CF3819}" type="pres">
      <dgm:prSet presAssocID="{E4D63C47-88AF-4407-AA1E-7341734024E7}" presName="vertTwo" presStyleCnt="0"/>
      <dgm:spPr/>
    </dgm:pt>
    <dgm:pt modelId="{D1732245-639E-4DCB-8B0B-2665F60FEFB3}" type="pres">
      <dgm:prSet presAssocID="{E4D63C47-88AF-4407-AA1E-7341734024E7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A680AD4-8C78-4FAC-91B2-E8F7FA0768ED}" type="pres">
      <dgm:prSet presAssocID="{E4D63C47-88AF-4407-AA1E-7341734024E7}" presName="horzTwo" presStyleCnt="0"/>
      <dgm:spPr/>
    </dgm:pt>
    <dgm:pt modelId="{B507F56F-A42A-4984-B260-94F54911F7BE}" type="pres">
      <dgm:prSet presAssocID="{AC2ACD36-FAC7-4720-AABF-8E809FAC315D}" presName="sibSpaceTwo" presStyleCnt="0"/>
      <dgm:spPr/>
    </dgm:pt>
    <dgm:pt modelId="{434C56D5-BF70-40D5-90D0-FBE92AE77466}" type="pres">
      <dgm:prSet presAssocID="{E1949169-745B-4500-A252-B133A82C8C23}" presName="vertTwo" presStyleCnt="0"/>
      <dgm:spPr/>
    </dgm:pt>
    <dgm:pt modelId="{7FA61BCB-FBE2-4B51-B9D9-34A09C3C1602}" type="pres">
      <dgm:prSet presAssocID="{E1949169-745B-4500-A252-B133A82C8C2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485DD3B-D14E-44B2-88D6-3E34D6F4A6D6}" type="pres">
      <dgm:prSet presAssocID="{E1949169-745B-4500-A252-B133A82C8C23}" presName="parTransTwo" presStyleCnt="0"/>
      <dgm:spPr/>
    </dgm:pt>
    <dgm:pt modelId="{E897BA74-1C11-4128-B7C0-4D03BBCFF654}" type="pres">
      <dgm:prSet presAssocID="{E1949169-745B-4500-A252-B133A82C8C23}" presName="horzTwo" presStyleCnt="0"/>
      <dgm:spPr/>
    </dgm:pt>
    <dgm:pt modelId="{B196270B-60BE-4840-9198-06A2DAE5E0AE}" type="pres">
      <dgm:prSet presAssocID="{79F48DC6-1FB5-4A2F-BA6A-7A0744C30655}" presName="vertThree" presStyleCnt="0"/>
      <dgm:spPr/>
    </dgm:pt>
    <dgm:pt modelId="{3A2D82D0-AFD6-41E7-9B71-F811CF343821}" type="pres">
      <dgm:prSet presAssocID="{79F48DC6-1FB5-4A2F-BA6A-7A0744C30655}" presName="txThree" presStyleLbl="node3" presStyleIdx="0" presStyleCnt="1" custFlipHor="1" custScaleX="1161" custScaleY="323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47AE166-B4C8-40BC-B198-62BB06FDCB00}" type="pres">
      <dgm:prSet presAssocID="{79F48DC6-1FB5-4A2F-BA6A-7A0744C30655}" presName="horzThree" presStyleCnt="0"/>
      <dgm:spPr/>
    </dgm:pt>
  </dgm:ptLst>
  <dgm:cxnLst>
    <dgm:cxn modelId="{A8960596-F07D-4320-B4F2-1D1A090A83D3}" type="presOf" srcId="{82AD6EC5-25B8-4AE9-9B8C-50B6D68B73C5}" destId="{0E4D3B54-1CD1-4C11-AED1-4BFC914BCC33}" srcOrd="0" destOrd="0" presId="urn:microsoft.com/office/officeart/2005/8/layout/hierarchy4"/>
    <dgm:cxn modelId="{5F1CA575-D133-4BA0-AA03-B79933B4D5AD}" type="presOf" srcId="{E1949169-745B-4500-A252-B133A82C8C23}" destId="{7FA61BCB-FBE2-4B51-B9D9-34A09C3C1602}" srcOrd="0" destOrd="0" presId="urn:microsoft.com/office/officeart/2005/8/layout/hierarchy4"/>
    <dgm:cxn modelId="{FC4AFF8E-D087-4F14-82A4-8D900750CECA}" srcId="{E1949169-745B-4500-A252-B133A82C8C23}" destId="{79F48DC6-1FB5-4A2F-BA6A-7A0744C30655}" srcOrd="0" destOrd="0" parTransId="{890A7BB1-40E4-405A-AC04-D3EDF21F2046}" sibTransId="{4FD2B227-20A8-49C8-8C3D-BF9FDDA327E8}"/>
    <dgm:cxn modelId="{B2A93C63-BE6B-4B2C-9407-9824FFE19008}" type="presOf" srcId="{79F48DC6-1FB5-4A2F-BA6A-7A0744C30655}" destId="{3A2D82D0-AFD6-41E7-9B71-F811CF343821}" srcOrd="0" destOrd="0" presId="urn:microsoft.com/office/officeart/2005/8/layout/hierarchy4"/>
    <dgm:cxn modelId="{CE11040A-04E1-46AB-8D09-837907BB8590}" srcId="{C1E32237-FA95-4006-A9D0-3F6E18932828}" destId="{E4D63C47-88AF-4407-AA1E-7341734024E7}" srcOrd="0" destOrd="0" parTransId="{B7AB0A6A-CC04-4A25-95E1-5B8B9BA6813E}" sibTransId="{AC2ACD36-FAC7-4720-AABF-8E809FAC315D}"/>
    <dgm:cxn modelId="{B3C8FFF9-5C73-4142-9A0F-CB18F70BAF9B}" type="presOf" srcId="{C1E32237-FA95-4006-A9D0-3F6E18932828}" destId="{5F944BE0-909B-4165-95FC-9D10E379EB24}" srcOrd="0" destOrd="0" presId="urn:microsoft.com/office/officeart/2005/8/layout/hierarchy4"/>
    <dgm:cxn modelId="{AB1329CE-9FA1-4EE7-B24D-7EAC4D84B0CE}" srcId="{82AD6EC5-25B8-4AE9-9B8C-50B6D68B73C5}" destId="{C1E32237-FA95-4006-A9D0-3F6E18932828}" srcOrd="0" destOrd="0" parTransId="{52DE75E8-6038-4BD3-A71B-0B8A441E6CF0}" sibTransId="{5E41B648-C2E7-48D4-A255-49DD5A91AFCD}"/>
    <dgm:cxn modelId="{8D953B74-0E1A-4AC4-9860-F5BF07A0F5A3}" type="presOf" srcId="{E4D63C47-88AF-4407-AA1E-7341734024E7}" destId="{D1732245-639E-4DCB-8B0B-2665F60FEFB3}" srcOrd="0" destOrd="0" presId="urn:microsoft.com/office/officeart/2005/8/layout/hierarchy4"/>
    <dgm:cxn modelId="{7AA3A13D-F7B4-4656-94B0-09B589EC86D7}" srcId="{C1E32237-FA95-4006-A9D0-3F6E18932828}" destId="{E1949169-745B-4500-A252-B133A82C8C23}" srcOrd="1" destOrd="0" parTransId="{975CE969-6E1F-4032-ACB1-15EC7A656E5C}" sibTransId="{DA961779-8990-4605-924F-5FD3C60BB3D3}"/>
    <dgm:cxn modelId="{EFD93AB7-266D-4575-9F98-E47D54B3EF4C}" type="presParOf" srcId="{0E4D3B54-1CD1-4C11-AED1-4BFC914BCC33}" destId="{33FDCE16-D5D6-477A-9F23-69A53A3993EA}" srcOrd="0" destOrd="0" presId="urn:microsoft.com/office/officeart/2005/8/layout/hierarchy4"/>
    <dgm:cxn modelId="{BDE98513-C92E-403D-9F30-8DAB19786E1D}" type="presParOf" srcId="{33FDCE16-D5D6-477A-9F23-69A53A3993EA}" destId="{5F944BE0-909B-4165-95FC-9D10E379EB24}" srcOrd="0" destOrd="0" presId="urn:microsoft.com/office/officeart/2005/8/layout/hierarchy4"/>
    <dgm:cxn modelId="{93D4249E-223E-4EEE-8BBF-208721CF18FE}" type="presParOf" srcId="{33FDCE16-D5D6-477A-9F23-69A53A3993EA}" destId="{1429A464-1C4D-4C8D-8A71-817821A917E5}" srcOrd="1" destOrd="0" presId="urn:microsoft.com/office/officeart/2005/8/layout/hierarchy4"/>
    <dgm:cxn modelId="{B8AE53D7-F134-40F9-A633-BBFE4FB9BDC7}" type="presParOf" srcId="{33FDCE16-D5D6-477A-9F23-69A53A3993EA}" destId="{2BBB50F2-A1D4-4A3B-BF9B-29160F0B8FFA}" srcOrd="2" destOrd="0" presId="urn:microsoft.com/office/officeart/2005/8/layout/hierarchy4"/>
    <dgm:cxn modelId="{2C55942D-E75E-459F-9088-7870979ABAFE}" type="presParOf" srcId="{2BBB50F2-A1D4-4A3B-BF9B-29160F0B8FFA}" destId="{590B5CE0-DD8B-4830-9BB7-F3E389CF3819}" srcOrd="0" destOrd="0" presId="urn:microsoft.com/office/officeart/2005/8/layout/hierarchy4"/>
    <dgm:cxn modelId="{3706ED0A-03F8-49CC-9D3D-58F6FD45B9FF}" type="presParOf" srcId="{590B5CE0-DD8B-4830-9BB7-F3E389CF3819}" destId="{D1732245-639E-4DCB-8B0B-2665F60FEFB3}" srcOrd="0" destOrd="0" presId="urn:microsoft.com/office/officeart/2005/8/layout/hierarchy4"/>
    <dgm:cxn modelId="{81F814F8-13AA-469A-95D9-4B9B774B0AE7}" type="presParOf" srcId="{590B5CE0-DD8B-4830-9BB7-F3E389CF3819}" destId="{1A680AD4-8C78-4FAC-91B2-E8F7FA0768ED}" srcOrd="1" destOrd="0" presId="urn:microsoft.com/office/officeart/2005/8/layout/hierarchy4"/>
    <dgm:cxn modelId="{60CD24F7-D518-481D-A81E-F1B65395F8EF}" type="presParOf" srcId="{2BBB50F2-A1D4-4A3B-BF9B-29160F0B8FFA}" destId="{B507F56F-A42A-4984-B260-94F54911F7BE}" srcOrd="1" destOrd="0" presId="urn:microsoft.com/office/officeart/2005/8/layout/hierarchy4"/>
    <dgm:cxn modelId="{2C001EE8-72B5-428F-B748-0EDFE0E4B7E1}" type="presParOf" srcId="{2BBB50F2-A1D4-4A3B-BF9B-29160F0B8FFA}" destId="{434C56D5-BF70-40D5-90D0-FBE92AE77466}" srcOrd="2" destOrd="0" presId="urn:microsoft.com/office/officeart/2005/8/layout/hierarchy4"/>
    <dgm:cxn modelId="{F45443D5-AFCE-4483-8A69-088DEF557D12}" type="presParOf" srcId="{434C56D5-BF70-40D5-90D0-FBE92AE77466}" destId="{7FA61BCB-FBE2-4B51-B9D9-34A09C3C1602}" srcOrd="0" destOrd="0" presId="urn:microsoft.com/office/officeart/2005/8/layout/hierarchy4"/>
    <dgm:cxn modelId="{EAD48B5C-E406-468D-8BC7-825DAB22C140}" type="presParOf" srcId="{434C56D5-BF70-40D5-90D0-FBE92AE77466}" destId="{C485DD3B-D14E-44B2-88D6-3E34D6F4A6D6}" srcOrd="1" destOrd="0" presId="urn:microsoft.com/office/officeart/2005/8/layout/hierarchy4"/>
    <dgm:cxn modelId="{2279DE29-6D5C-4E18-86BE-CD643C4AD87C}" type="presParOf" srcId="{434C56D5-BF70-40D5-90D0-FBE92AE77466}" destId="{E897BA74-1C11-4128-B7C0-4D03BBCFF654}" srcOrd="2" destOrd="0" presId="urn:microsoft.com/office/officeart/2005/8/layout/hierarchy4"/>
    <dgm:cxn modelId="{DC1C41E9-D887-48E4-8061-8C1FD8A88A3F}" type="presParOf" srcId="{E897BA74-1C11-4128-B7C0-4D03BBCFF654}" destId="{B196270B-60BE-4840-9198-06A2DAE5E0AE}" srcOrd="0" destOrd="0" presId="urn:microsoft.com/office/officeart/2005/8/layout/hierarchy4"/>
    <dgm:cxn modelId="{2EF56CCB-CA57-4D21-8925-2D79EAA6E4E9}" type="presParOf" srcId="{B196270B-60BE-4840-9198-06A2DAE5E0AE}" destId="{3A2D82D0-AFD6-41E7-9B71-F811CF343821}" srcOrd="0" destOrd="0" presId="urn:microsoft.com/office/officeart/2005/8/layout/hierarchy4"/>
    <dgm:cxn modelId="{7B62EFAD-A871-490A-868D-898CBCE8DE64}" type="presParOf" srcId="{B196270B-60BE-4840-9198-06A2DAE5E0AE}" destId="{D47AE166-B4C8-40BC-B198-62BB06FDCB00}" srcOrd="1" destOrd="0" presId="urn:microsoft.com/office/officeart/2005/8/layout/hierarchy4"/>
  </dgm:cxnLst>
  <dgm:bg/>
  <dgm:whole/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E5CC63EA-6020-402F-B827-91196807AF4D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484B5588-892A-4801-87D3-261BAC80E426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Juana Martínez</a:t>
          </a:r>
          <a:endParaRPr lang="es-CO" sz="2400" i="1" dirty="0"/>
        </a:p>
      </dgm:t>
    </dgm:pt>
    <dgm:pt modelId="{2E0E3219-F464-43B0-87D8-AFF6F32FE2CB}" type="parTrans" cxnId="{F06EFE60-336A-477F-96BD-4A5C07C0BFDC}">
      <dgm:prSet/>
      <dgm:spPr/>
      <dgm:t>
        <a:bodyPr/>
        <a:lstStyle/>
        <a:p>
          <a:endParaRPr lang="es-CO"/>
        </a:p>
      </dgm:t>
    </dgm:pt>
    <dgm:pt modelId="{DA3DF22D-B6EA-4FD0-988B-FCA4A8A55218}" type="sibTrans" cxnId="{F06EFE60-336A-477F-96BD-4A5C07C0BFDC}">
      <dgm:prSet/>
      <dgm:spPr/>
      <dgm:t>
        <a:bodyPr/>
        <a:lstStyle/>
        <a:p>
          <a:endParaRPr lang="es-CO"/>
        </a:p>
      </dgm:t>
    </dgm:pt>
    <dgm:pt modelId="{28437AEC-C9F5-4C93-8CA5-221E8C82D52B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dirty="0" smtClean="0"/>
            <a:t>Pedro Martín de Ávila</a:t>
          </a:r>
          <a:endParaRPr lang="es-CO" sz="2400" dirty="0"/>
        </a:p>
      </dgm:t>
    </dgm:pt>
    <dgm:pt modelId="{3A97B039-2811-44D1-BFF4-F7A997BB6A9A}" type="parTrans" cxnId="{3C7650FC-4967-401C-AFFE-6517C6D15E2F}">
      <dgm:prSet/>
      <dgm:spPr/>
      <dgm:t>
        <a:bodyPr/>
        <a:lstStyle/>
        <a:p>
          <a:endParaRPr lang="es-CO"/>
        </a:p>
      </dgm:t>
    </dgm:pt>
    <dgm:pt modelId="{410159D7-EA19-4774-9AC4-B07776A3EA71}" type="sibTrans" cxnId="{3C7650FC-4967-401C-AFFE-6517C6D15E2F}">
      <dgm:prSet/>
      <dgm:spPr/>
      <dgm:t>
        <a:bodyPr/>
        <a:lstStyle/>
        <a:p>
          <a:endParaRPr lang="es-CO"/>
        </a:p>
      </dgm:t>
    </dgm:pt>
    <dgm:pt modelId="{15AA9072-1E8B-4EF5-895C-B894A7AECA04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Pedro Martín Hernández</a:t>
          </a:r>
          <a:endParaRPr lang="es-CO" sz="2000" dirty="0"/>
        </a:p>
      </dgm:t>
    </dgm:pt>
    <dgm:pt modelId="{877D894C-231D-4B27-9E88-7540E71CD054}" type="parTrans" cxnId="{2152A971-B3BF-4C71-B5C6-4A1D945F9431}">
      <dgm:prSet/>
      <dgm:spPr/>
      <dgm:t>
        <a:bodyPr/>
        <a:lstStyle/>
        <a:p>
          <a:endParaRPr lang="es-CO"/>
        </a:p>
      </dgm:t>
    </dgm:pt>
    <dgm:pt modelId="{5D603B71-6435-4AC7-81B1-CB5C38FC2A95}" type="sibTrans" cxnId="{2152A971-B3BF-4C71-B5C6-4A1D945F9431}">
      <dgm:prSet/>
      <dgm:spPr/>
      <dgm:t>
        <a:bodyPr/>
        <a:lstStyle/>
        <a:p>
          <a:endParaRPr lang="es-CO"/>
        </a:p>
      </dgm:t>
    </dgm:pt>
    <dgm:pt modelId="{EF17DA66-0DB1-43BF-864A-1501CC692331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D1"/>
        </a:solidFill>
      </dgm:spPr>
      <dgm:t>
        <a:bodyPr/>
        <a:lstStyle/>
        <a:p>
          <a:r>
            <a:rPr lang="es-CO" sz="2000" dirty="0" smtClean="0"/>
            <a:t>N. N. 1 Indígena Chibcha</a:t>
          </a:r>
          <a:endParaRPr lang="es-CO" sz="2000" dirty="0"/>
        </a:p>
      </dgm:t>
    </dgm:pt>
    <dgm:pt modelId="{D18CB7B1-91B2-4635-B60E-BE59BFA58366}" type="parTrans" cxnId="{8C22E4EF-B022-42FA-AE22-1C5ED1B671A7}">
      <dgm:prSet/>
      <dgm:spPr/>
      <dgm:t>
        <a:bodyPr/>
        <a:lstStyle/>
        <a:p>
          <a:endParaRPr lang="es-CO"/>
        </a:p>
      </dgm:t>
    </dgm:pt>
    <dgm:pt modelId="{5AE8D057-65CF-4B10-ABA9-3FD1A931F86D}" type="sibTrans" cxnId="{8C22E4EF-B022-42FA-AE22-1C5ED1B671A7}">
      <dgm:prSet/>
      <dgm:spPr/>
      <dgm:t>
        <a:bodyPr/>
        <a:lstStyle/>
        <a:p>
          <a:endParaRPr lang="es-CO"/>
        </a:p>
      </dgm:t>
    </dgm:pt>
    <dgm:pt modelId="{230CFEA4-F1F1-4485-B029-C449733C2823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2400" dirty="0" smtClean="0"/>
            <a:t>Francisca Martínez</a:t>
          </a:r>
          <a:endParaRPr lang="es-CO" sz="2400" dirty="0"/>
        </a:p>
      </dgm:t>
    </dgm:pt>
    <dgm:pt modelId="{3836750D-1B57-454E-A3CD-83BCA03A1DAB}" type="parTrans" cxnId="{0CAE1E55-7DE6-42BF-8FDA-1CD352C8020E}">
      <dgm:prSet/>
      <dgm:spPr/>
      <dgm:t>
        <a:bodyPr/>
        <a:lstStyle/>
        <a:p>
          <a:endParaRPr lang="es-CO"/>
        </a:p>
      </dgm:t>
    </dgm:pt>
    <dgm:pt modelId="{D293B86D-5697-44B2-B41F-DF091E10969A}" type="sibTrans" cxnId="{0CAE1E55-7DE6-42BF-8FDA-1CD352C8020E}">
      <dgm:prSet/>
      <dgm:spPr/>
      <dgm:t>
        <a:bodyPr/>
        <a:lstStyle/>
        <a:p>
          <a:endParaRPr lang="es-CO"/>
        </a:p>
      </dgm:t>
    </dgm:pt>
    <dgm:pt modelId="{3307486C-B73F-43A7-82FB-075558C5AD61}" type="pres">
      <dgm:prSet presAssocID="{E5CC63EA-6020-402F-B827-91196807AF4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9AECEF36-EBF0-4346-8071-C6B1AE7CE00C}" type="pres">
      <dgm:prSet presAssocID="{484B5588-892A-4801-87D3-261BAC80E426}" presName="vertOne" presStyleCnt="0"/>
      <dgm:spPr/>
    </dgm:pt>
    <dgm:pt modelId="{9FAE4BEA-FD8E-42AE-BFE3-2ED6E52CF834}" type="pres">
      <dgm:prSet presAssocID="{484B5588-892A-4801-87D3-261BAC80E426}" presName="txOne" presStyleLbl="node0" presStyleIdx="0" presStyleCnt="1" custLinFactNeighborX="-2122" custLinFactNeighborY="2913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CAB96B9-9CD1-452A-95CF-EA23A402E82D}" type="pres">
      <dgm:prSet presAssocID="{484B5588-892A-4801-87D3-261BAC80E426}" presName="parTransOne" presStyleCnt="0"/>
      <dgm:spPr/>
    </dgm:pt>
    <dgm:pt modelId="{172FE301-A981-4D10-ACF4-4080802552F2}" type="pres">
      <dgm:prSet presAssocID="{484B5588-892A-4801-87D3-261BAC80E426}" presName="horzOne" presStyleCnt="0"/>
      <dgm:spPr/>
    </dgm:pt>
    <dgm:pt modelId="{3358A550-A6DF-416A-8FEE-ABCC9827BB57}" type="pres">
      <dgm:prSet presAssocID="{28437AEC-C9F5-4C93-8CA5-221E8C82D52B}" presName="vertTwo" presStyleCnt="0"/>
      <dgm:spPr/>
    </dgm:pt>
    <dgm:pt modelId="{06FDE353-9F73-44AA-BB8D-AD11261E9B90}" type="pres">
      <dgm:prSet presAssocID="{28437AEC-C9F5-4C93-8CA5-221E8C82D52B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63B015E-8C38-456C-8489-4A9F5F262B7B}" type="pres">
      <dgm:prSet presAssocID="{28437AEC-C9F5-4C93-8CA5-221E8C82D52B}" presName="parTransTwo" presStyleCnt="0"/>
      <dgm:spPr/>
    </dgm:pt>
    <dgm:pt modelId="{3B4FDAF9-E888-4791-A244-22669239E9CC}" type="pres">
      <dgm:prSet presAssocID="{28437AEC-C9F5-4C93-8CA5-221E8C82D52B}" presName="horzTwo" presStyleCnt="0"/>
      <dgm:spPr/>
    </dgm:pt>
    <dgm:pt modelId="{B5278E9B-C4A6-46A8-8506-F163BA29A59F}" type="pres">
      <dgm:prSet presAssocID="{15AA9072-1E8B-4EF5-895C-B894A7AECA04}" presName="vertThree" presStyleCnt="0"/>
      <dgm:spPr/>
    </dgm:pt>
    <dgm:pt modelId="{CC362573-128C-4603-BBCB-97B036B059D7}" type="pres">
      <dgm:prSet presAssocID="{15AA9072-1E8B-4EF5-895C-B894A7AECA04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F5A7BEC-61F6-4D5B-A3E7-F4643EEEC29C}" type="pres">
      <dgm:prSet presAssocID="{15AA9072-1E8B-4EF5-895C-B894A7AECA04}" presName="horzThree" presStyleCnt="0"/>
      <dgm:spPr/>
    </dgm:pt>
    <dgm:pt modelId="{B12559D8-E04E-4856-8FA7-ACBB2A7C91C7}" type="pres">
      <dgm:prSet presAssocID="{5D603B71-6435-4AC7-81B1-CB5C38FC2A95}" presName="sibSpaceThree" presStyleCnt="0"/>
      <dgm:spPr/>
    </dgm:pt>
    <dgm:pt modelId="{513A277A-B428-469D-AD04-E296E08C3972}" type="pres">
      <dgm:prSet presAssocID="{EF17DA66-0DB1-43BF-864A-1501CC692331}" presName="vertThree" presStyleCnt="0"/>
      <dgm:spPr/>
    </dgm:pt>
    <dgm:pt modelId="{885F0EEF-EA00-4930-A602-27467958392C}" type="pres">
      <dgm:prSet presAssocID="{EF17DA66-0DB1-43BF-864A-1501CC692331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52DA563-1FA7-4DD1-B546-F54BA61B6E88}" type="pres">
      <dgm:prSet presAssocID="{EF17DA66-0DB1-43BF-864A-1501CC692331}" presName="horzThree" presStyleCnt="0"/>
      <dgm:spPr/>
    </dgm:pt>
    <dgm:pt modelId="{0E3A1C78-04E0-4568-9D28-87ACB570B146}" type="pres">
      <dgm:prSet presAssocID="{410159D7-EA19-4774-9AC4-B07776A3EA71}" presName="sibSpaceTwo" presStyleCnt="0"/>
      <dgm:spPr/>
    </dgm:pt>
    <dgm:pt modelId="{5F6C2988-E2F7-4971-A4EB-05A8701FE930}" type="pres">
      <dgm:prSet presAssocID="{230CFEA4-F1F1-4485-B029-C449733C2823}" presName="vertTwo" presStyleCnt="0"/>
      <dgm:spPr/>
    </dgm:pt>
    <dgm:pt modelId="{702D8880-7C30-461E-A7D2-6AEB6D1FCC38}" type="pres">
      <dgm:prSet presAssocID="{230CFEA4-F1F1-4485-B029-C449733C282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188D225-A313-446E-BA5D-38F9C0A5C08A}" type="pres">
      <dgm:prSet presAssocID="{230CFEA4-F1F1-4485-B029-C449733C2823}" presName="horzTwo" presStyleCnt="0"/>
      <dgm:spPr/>
    </dgm:pt>
  </dgm:ptLst>
  <dgm:cxnLst>
    <dgm:cxn modelId="{8C22E4EF-B022-42FA-AE22-1C5ED1B671A7}" srcId="{28437AEC-C9F5-4C93-8CA5-221E8C82D52B}" destId="{EF17DA66-0DB1-43BF-864A-1501CC692331}" srcOrd="1" destOrd="0" parTransId="{D18CB7B1-91B2-4635-B60E-BE59BFA58366}" sibTransId="{5AE8D057-65CF-4B10-ABA9-3FD1A931F86D}"/>
    <dgm:cxn modelId="{BED28A2B-82DD-43F1-861B-D6658ED386BB}" type="presOf" srcId="{15AA9072-1E8B-4EF5-895C-B894A7AECA04}" destId="{CC362573-128C-4603-BBCB-97B036B059D7}" srcOrd="0" destOrd="0" presId="urn:microsoft.com/office/officeart/2005/8/layout/hierarchy4"/>
    <dgm:cxn modelId="{4F3E36CD-75BD-4679-AACA-0BF82492786F}" type="presOf" srcId="{484B5588-892A-4801-87D3-261BAC80E426}" destId="{9FAE4BEA-FD8E-42AE-BFE3-2ED6E52CF834}" srcOrd="0" destOrd="0" presId="urn:microsoft.com/office/officeart/2005/8/layout/hierarchy4"/>
    <dgm:cxn modelId="{F06EFE60-336A-477F-96BD-4A5C07C0BFDC}" srcId="{E5CC63EA-6020-402F-B827-91196807AF4D}" destId="{484B5588-892A-4801-87D3-261BAC80E426}" srcOrd="0" destOrd="0" parTransId="{2E0E3219-F464-43B0-87D8-AFF6F32FE2CB}" sibTransId="{DA3DF22D-B6EA-4FD0-988B-FCA4A8A55218}"/>
    <dgm:cxn modelId="{0CAE1E55-7DE6-42BF-8FDA-1CD352C8020E}" srcId="{484B5588-892A-4801-87D3-261BAC80E426}" destId="{230CFEA4-F1F1-4485-B029-C449733C2823}" srcOrd="1" destOrd="0" parTransId="{3836750D-1B57-454E-A3CD-83BCA03A1DAB}" sibTransId="{D293B86D-5697-44B2-B41F-DF091E10969A}"/>
    <dgm:cxn modelId="{839DE970-4EFF-41B3-91BE-D3675AF84528}" type="presOf" srcId="{EF17DA66-0DB1-43BF-864A-1501CC692331}" destId="{885F0EEF-EA00-4930-A602-27467958392C}" srcOrd="0" destOrd="0" presId="urn:microsoft.com/office/officeart/2005/8/layout/hierarchy4"/>
    <dgm:cxn modelId="{CF24C1A7-5AD2-4C3A-829F-9B2A4AC72BCF}" type="presOf" srcId="{28437AEC-C9F5-4C93-8CA5-221E8C82D52B}" destId="{06FDE353-9F73-44AA-BB8D-AD11261E9B90}" srcOrd="0" destOrd="0" presId="urn:microsoft.com/office/officeart/2005/8/layout/hierarchy4"/>
    <dgm:cxn modelId="{2152A971-B3BF-4C71-B5C6-4A1D945F9431}" srcId="{28437AEC-C9F5-4C93-8CA5-221E8C82D52B}" destId="{15AA9072-1E8B-4EF5-895C-B894A7AECA04}" srcOrd="0" destOrd="0" parTransId="{877D894C-231D-4B27-9E88-7540E71CD054}" sibTransId="{5D603B71-6435-4AC7-81B1-CB5C38FC2A95}"/>
    <dgm:cxn modelId="{3C7650FC-4967-401C-AFFE-6517C6D15E2F}" srcId="{484B5588-892A-4801-87D3-261BAC80E426}" destId="{28437AEC-C9F5-4C93-8CA5-221E8C82D52B}" srcOrd="0" destOrd="0" parTransId="{3A97B039-2811-44D1-BFF4-F7A997BB6A9A}" sibTransId="{410159D7-EA19-4774-9AC4-B07776A3EA71}"/>
    <dgm:cxn modelId="{68D00787-BA31-4B65-888D-596FB65B6C21}" type="presOf" srcId="{E5CC63EA-6020-402F-B827-91196807AF4D}" destId="{3307486C-B73F-43A7-82FB-075558C5AD61}" srcOrd="0" destOrd="0" presId="urn:microsoft.com/office/officeart/2005/8/layout/hierarchy4"/>
    <dgm:cxn modelId="{B6B49449-3B82-4F54-9E68-92915AE6432B}" type="presOf" srcId="{230CFEA4-F1F1-4485-B029-C449733C2823}" destId="{702D8880-7C30-461E-A7D2-6AEB6D1FCC38}" srcOrd="0" destOrd="0" presId="urn:microsoft.com/office/officeart/2005/8/layout/hierarchy4"/>
    <dgm:cxn modelId="{B396036B-8576-44D8-B921-86A713010A4B}" type="presParOf" srcId="{3307486C-B73F-43A7-82FB-075558C5AD61}" destId="{9AECEF36-EBF0-4346-8071-C6B1AE7CE00C}" srcOrd="0" destOrd="0" presId="urn:microsoft.com/office/officeart/2005/8/layout/hierarchy4"/>
    <dgm:cxn modelId="{C4A00AE5-DCA4-4759-AA3E-55D9CCFB8644}" type="presParOf" srcId="{9AECEF36-EBF0-4346-8071-C6B1AE7CE00C}" destId="{9FAE4BEA-FD8E-42AE-BFE3-2ED6E52CF834}" srcOrd="0" destOrd="0" presId="urn:microsoft.com/office/officeart/2005/8/layout/hierarchy4"/>
    <dgm:cxn modelId="{C2908B4F-40E9-4A31-B521-7C4C702AA7F0}" type="presParOf" srcId="{9AECEF36-EBF0-4346-8071-C6B1AE7CE00C}" destId="{5CAB96B9-9CD1-452A-95CF-EA23A402E82D}" srcOrd="1" destOrd="0" presId="urn:microsoft.com/office/officeart/2005/8/layout/hierarchy4"/>
    <dgm:cxn modelId="{089EACF1-B4FF-42B2-9F7D-AC9A57A328E5}" type="presParOf" srcId="{9AECEF36-EBF0-4346-8071-C6B1AE7CE00C}" destId="{172FE301-A981-4D10-ACF4-4080802552F2}" srcOrd="2" destOrd="0" presId="urn:microsoft.com/office/officeart/2005/8/layout/hierarchy4"/>
    <dgm:cxn modelId="{A627B267-D0DE-454F-9A9D-3EB392A29042}" type="presParOf" srcId="{172FE301-A981-4D10-ACF4-4080802552F2}" destId="{3358A550-A6DF-416A-8FEE-ABCC9827BB57}" srcOrd="0" destOrd="0" presId="urn:microsoft.com/office/officeart/2005/8/layout/hierarchy4"/>
    <dgm:cxn modelId="{C463F8F9-00BA-4ED8-BA5A-CEC81333C3AE}" type="presParOf" srcId="{3358A550-A6DF-416A-8FEE-ABCC9827BB57}" destId="{06FDE353-9F73-44AA-BB8D-AD11261E9B90}" srcOrd="0" destOrd="0" presId="urn:microsoft.com/office/officeart/2005/8/layout/hierarchy4"/>
    <dgm:cxn modelId="{9BB57B95-59B3-4FBA-8D43-99E9836F3197}" type="presParOf" srcId="{3358A550-A6DF-416A-8FEE-ABCC9827BB57}" destId="{063B015E-8C38-456C-8489-4A9F5F262B7B}" srcOrd="1" destOrd="0" presId="urn:microsoft.com/office/officeart/2005/8/layout/hierarchy4"/>
    <dgm:cxn modelId="{6840659F-6CDF-4021-836A-7E9117BDBAE4}" type="presParOf" srcId="{3358A550-A6DF-416A-8FEE-ABCC9827BB57}" destId="{3B4FDAF9-E888-4791-A244-22669239E9CC}" srcOrd="2" destOrd="0" presId="urn:microsoft.com/office/officeart/2005/8/layout/hierarchy4"/>
    <dgm:cxn modelId="{176DE2CC-5F34-49C9-9933-506BEFDEF02F}" type="presParOf" srcId="{3B4FDAF9-E888-4791-A244-22669239E9CC}" destId="{B5278E9B-C4A6-46A8-8506-F163BA29A59F}" srcOrd="0" destOrd="0" presId="urn:microsoft.com/office/officeart/2005/8/layout/hierarchy4"/>
    <dgm:cxn modelId="{D63661E0-B7A6-4B27-AB8E-1BB7101D405B}" type="presParOf" srcId="{B5278E9B-C4A6-46A8-8506-F163BA29A59F}" destId="{CC362573-128C-4603-BBCB-97B036B059D7}" srcOrd="0" destOrd="0" presId="urn:microsoft.com/office/officeart/2005/8/layout/hierarchy4"/>
    <dgm:cxn modelId="{F9845E37-2118-4CE1-BFC6-423895913672}" type="presParOf" srcId="{B5278E9B-C4A6-46A8-8506-F163BA29A59F}" destId="{CF5A7BEC-61F6-4D5B-A3E7-F4643EEEC29C}" srcOrd="1" destOrd="0" presId="urn:microsoft.com/office/officeart/2005/8/layout/hierarchy4"/>
    <dgm:cxn modelId="{FC9717DC-A236-4BBC-A42E-29FC2F5A1D72}" type="presParOf" srcId="{3B4FDAF9-E888-4791-A244-22669239E9CC}" destId="{B12559D8-E04E-4856-8FA7-ACBB2A7C91C7}" srcOrd="1" destOrd="0" presId="urn:microsoft.com/office/officeart/2005/8/layout/hierarchy4"/>
    <dgm:cxn modelId="{C6C7627E-B9AC-43AE-8430-39154B92370A}" type="presParOf" srcId="{3B4FDAF9-E888-4791-A244-22669239E9CC}" destId="{513A277A-B428-469D-AD04-E296E08C3972}" srcOrd="2" destOrd="0" presId="urn:microsoft.com/office/officeart/2005/8/layout/hierarchy4"/>
    <dgm:cxn modelId="{DDE2D48C-6BA6-4D16-8A98-6BB16FD7EBAE}" type="presParOf" srcId="{513A277A-B428-469D-AD04-E296E08C3972}" destId="{885F0EEF-EA00-4930-A602-27467958392C}" srcOrd="0" destOrd="0" presId="urn:microsoft.com/office/officeart/2005/8/layout/hierarchy4"/>
    <dgm:cxn modelId="{F5A2B2B7-5A06-4C5D-88DC-D33532A9E519}" type="presParOf" srcId="{513A277A-B428-469D-AD04-E296E08C3972}" destId="{952DA563-1FA7-4DD1-B546-F54BA61B6E88}" srcOrd="1" destOrd="0" presId="urn:microsoft.com/office/officeart/2005/8/layout/hierarchy4"/>
    <dgm:cxn modelId="{D16A2210-13BB-411D-821F-3A1BA15B6281}" type="presParOf" srcId="{172FE301-A981-4D10-ACF4-4080802552F2}" destId="{0E3A1C78-04E0-4568-9D28-87ACB570B146}" srcOrd="1" destOrd="0" presId="urn:microsoft.com/office/officeart/2005/8/layout/hierarchy4"/>
    <dgm:cxn modelId="{DFE88B51-C46B-4E73-9E2E-D6D61CA908CD}" type="presParOf" srcId="{172FE301-A981-4D10-ACF4-4080802552F2}" destId="{5F6C2988-E2F7-4971-A4EB-05A8701FE930}" srcOrd="2" destOrd="0" presId="urn:microsoft.com/office/officeart/2005/8/layout/hierarchy4"/>
    <dgm:cxn modelId="{AB047EB6-ACAD-442E-B2EC-F702395FC2A1}" type="presParOf" srcId="{5F6C2988-E2F7-4971-A4EB-05A8701FE930}" destId="{702D8880-7C30-461E-A7D2-6AEB6D1FCC38}" srcOrd="0" destOrd="0" presId="urn:microsoft.com/office/officeart/2005/8/layout/hierarchy4"/>
    <dgm:cxn modelId="{C9952A5D-F366-41FF-A5F1-96BDD5B06D22}" type="presParOf" srcId="{5F6C2988-E2F7-4971-A4EB-05A8701FE930}" destId="{1188D225-A313-446E-BA5D-38F9C0A5C08A}" srcOrd="1" destOrd="0" presId="urn:microsoft.com/office/officeart/2005/8/layout/hierarchy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4519CF60-A007-4C41-87F9-24D017E8771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Andrea Vásquez Espinosa</a:t>
          </a:r>
          <a:endParaRPr lang="es-CO" sz="2400" i="1" dirty="0"/>
        </a:p>
      </dgm:t>
    </dgm:pt>
    <dgm:pt modelId="{BB610ED4-43AE-41F8-865A-A2D913EBC8C6}" type="sibTrans" cxnId="{76C68293-1909-4A64-9D88-7D2A5293BC12}">
      <dgm:prSet/>
      <dgm:spPr/>
      <dgm:t>
        <a:bodyPr/>
        <a:lstStyle/>
        <a:p>
          <a:endParaRPr lang="es-CO"/>
        </a:p>
      </dgm:t>
    </dgm:pt>
    <dgm:pt modelId="{7DEB6EED-41C0-4EA0-86ED-E0A0BFADCE54}" type="parTrans" cxnId="{76C68293-1909-4A64-9D88-7D2A5293BC12}">
      <dgm:prSet/>
      <dgm:spPr/>
      <dgm:t>
        <a:bodyPr/>
        <a:lstStyle/>
        <a:p>
          <a:endParaRPr lang="es-CO"/>
        </a:p>
      </dgm:t>
    </dgm:pt>
    <dgm:pt modelId="{CF68728A-0255-4F1F-A1F6-6EAC13933A14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dirty="0" smtClean="0"/>
            <a:t>Martín              Vásquez              </a:t>
          </a:r>
          <a:r>
            <a:rPr lang="es-CO" sz="1400" dirty="0" err="1" smtClean="0"/>
            <a:t>Guadramiros</a:t>
          </a:r>
          <a:endParaRPr lang="es-CO" sz="1400" dirty="0"/>
        </a:p>
      </dgm:t>
    </dgm:pt>
    <dgm:pt modelId="{81B0F268-170F-46F3-A1B4-C20196EC5199}" type="parTrans" cxnId="{DF9E2335-79BB-41CB-8B68-0EE0F19F6B45}">
      <dgm:prSet/>
      <dgm:spPr/>
      <dgm:t>
        <a:bodyPr/>
        <a:lstStyle/>
        <a:p>
          <a:endParaRPr lang="es-CO"/>
        </a:p>
      </dgm:t>
    </dgm:pt>
    <dgm:pt modelId="{EBED7924-FC9D-41ED-8F31-FB1D862BE8B4}" type="sibTrans" cxnId="{DF9E2335-79BB-41CB-8B68-0EE0F19F6B45}">
      <dgm:prSet/>
      <dgm:spPr/>
      <dgm:t>
        <a:bodyPr/>
        <a:lstStyle/>
        <a:p>
          <a:endParaRPr lang="es-CO"/>
        </a:p>
      </dgm:t>
    </dgm:pt>
    <dgm:pt modelId="{2925FDA9-C48D-488A-A1EC-2B3DFCCC7BD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dirty="0" smtClean="0"/>
            <a:t>Jerónima Cortés De Espinosa</a:t>
          </a:r>
          <a:endParaRPr lang="es-CO" sz="2000" dirty="0"/>
        </a:p>
      </dgm:t>
    </dgm:pt>
    <dgm:pt modelId="{28A7D25D-8D75-452F-A73C-05D121946056}" type="parTrans" cxnId="{DD13BAA6-DE6A-459D-A620-8E6E2AB495A0}">
      <dgm:prSet/>
      <dgm:spPr/>
      <dgm:t>
        <a:bodyPr/>
        <a:lstStyle/>
        <a:p>
          <a:endParaRPr lang="es-CO"/>
        </a:p>
      </dgm:t>
    </dgm:pt>
    <dgm:pt modelId="{F07F6AF2-2E53-4817-A2CA-69334CE72B38}" type="sibTrans" cxnId="{DD13BAA6-DE6A-459D-A620-8E6E2AB495A0}">
      <dgm:prSet/>
      <dgm:spPr/>
      <dgm:t>
        <a:bodyPr/>
        <a:lstStyle/>
        <a:p>
          <a:endParaRPr lang="es-CO"/>
        </a:p>
      </dgm:t>
    </dgm:pt>
    <dgm:pt modelId="{4B4B470C-E02E-4D29-8394-408FD94E669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baseline="0" dirty="0" smtClean="0"/>
            <a:t>Cristóbal Sánchez Cortés</a:t>
          </a:r>
          <a:endParaRPr lang="es-CO" sz="1400" baseline="0" dirty="0"/>
        </a:p>
      </dgm:t>
    </dgm:pt>
    <dgm:pt modelId="{FB023114-7383-45E0-9FD3-0919B0A25223}" type="parTrans" cxnId="{1FB76404-77CD-4C42-90A4-F841E95BB274}">
      <dgm:prSet/>
      <dgm:spPr/>
      <dgm:t>
        <a:bodyPr/>
        <a:lstStyle/>
        <a:p>
          <a:endParaRPr lang="es-CO"/>
        </a:p>
      </dgm:t>
    </dgm:pt>
    <dgm:pt modelId="{34F4814B-FD5B-45D1-931C-88828F46B6F7}" type="sibTrans" cxnId="{1FB76404-77CD-4C42-90A4-F841E95BB274}">
      <dgm:prSet/>
      <dgm:spPr/>
      <dgm:t>
        <a:bodyPr/>
        <a:lstStyle/>
        <a:p>
          <a:endParaRPr lang="es-CO"/>
        </a:p>
      </dgm:t>
    </dgm:pt>
    <dgm:pt modelId="{A3D95DEC-D515-4D79-A3C7-F9148243F49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dirty="0" smtClean="0"/>
            <a:t>Andrea De Espinosa Salazar</a:t>
          </a:r>
          <a:endParaRPr lang="es-CO" sz="2000" dirty="0"/>
        </a:p>
      </dgm:t>
    </dgm:pt>
    <dgm:pt modelId="{E9E1ABA8-6C14-461B-A70B-FC4C0B4346C5}" type="parTrans" cxnId="{268BEAC5-AD03-4B88-AAF3-7A2E1910BCE7}">
      <dgm:prSet/>
      <dgm:spPr/>
      <dgm:t>
        <a:bodyPr/>
        <a:lstStyle/>
        <a:p>
          <a:endParaRPr lang="es-CO"/>
        </a:p>
      </dgm:t>
    </dgm:pt>
    <dgm:pt modelId="{3298FFF8-1947-40A9-A89A-723B4DB51FB9}" type="sibTrans" cxnId="{268BEAC5-AD03-4B88-AAF3-7A2E1910BCE7}">
      <dgm:prSet/>
      <dgm:spPr/>
      <dgm:t>
        <a:bodyPr/>
        <a:lstStyle/>
        <a:p>
          <a:endParaRPr lang="es-CO"/>
        </a:p>
      </dgm:t>
    </dgm:pt>
    <dgm:pt modelId="{A5C392AB-E681-431A-882A-7D4F9821376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dirty="0" smtClean="0"/>
            <a:t>Juan De Espinosa Villadiego</a:t>
          </a:r>
          <a:endParaRPr lang="es-CO" sz="1400" dirty="0"/>
        </a:p>
      </dgm:t>
    </dgm:pt>
    <dgm:pt modelId="{5A81C700-8A93-4268-8FA5-869E6917855E}" type="parTrans" cxnId="{8DCA6754-2FF1-4EDD-8ABF-E93E268A46DD}">
      <dgm:prSet/>
      <dgm:spPr/>
      <dgm:t>
        <a:bodyPr/>
        <a:lstStyle/>
        <a:p>
          <a:endParaRPr lang="es-CO"/>
        </a:p>
      </dgm:t>
    </dgm:pt>
    <dgm:pt modelId="{619F0E17-D16B-494F-8BF6-20C279BB6730}" type="sibTrans" cxnId="{8DCA6754-2FF1-4EDD-8ABF-E93E268A46DD}">
      <dgm:prSet/>
      <dgm:spPr/>
      <dgm:t>
        <a:bodyPr/>
        <a:lstStyle/>
        <a:p>
          <a:endParaRPr lang="es-CO"/>
        </a:p>
      </dgm:t>
    </dgm:pt>
    <dgm:pt modelId="{627D25A2-EB63-402F-A536-E4D30E0CB66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María De Salazar</a:t>
          </a:r>
          <a:endParaRPr lang="es-CO" sz="1800" dirty="0"/>
        </a:p>
      </dgm:t>
    </dgm:pt>
    <dgm:pt modelId="{551D533B-7809-4308-9BFA-52C40B22985F}" type="parTrans" cxnId="{16AECA4E-84EC-4B8D-9149-B317168F49AD}">
      <dgm:prSet/>
      <dgm:spPr/>
      <dgm:t>
        <a:bodyPr/>
        <a:lstStyle/>
        <a:p>
          <a:endParaRPr lang="es-CO"/>
        </a:p>
      </dgm:t>
    </dgm:pt>
    <dgm:pt modelId="{ED280808-0D26-45DC-9723-8E2F64E247A9}" type="sibTrans" cxnId="{16AECA4E-84EC-4B8D-9149-B317168F49AD}">
      <dgm:prSet/>
      <dgm:spPr/>
      <dgm:t>
        <a:bodyPr/>
        <a:lstStyle/>
        <a:p>
          <a:endParaRPr lang="es-CO"/>
        </a:p>
      </dgm:t>
    </dgm:pt>
    <dgm:pt modelId="{E17A39C5-7E6C-4CE7-924C-7CC7D45EF07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dirty="0" smtClean="0"/>
            <a:t>Fabián De Salazar</a:t>
          </a:r>
          <a:endParaRPr lang="es-CO" sz="1400" dirty="0"/>
        </a:p>
      </dgm:t>
    </dgm:pt>
    <dgm:pt modelId="{5326AA07-2612-402A-8A83-1ADCCA0738E7}" type="parTrans" cxnId="{FC6077E0-8EAA-45CB-BFF7-001A1BEBC29F}">
      <dgm:prSet/>
      <dgm:spPr/>
      <dgm:t>
        <a:bodyPr/>
        <a:lstStyle/>
        <a:p>
          <a:endParaRPr lang="es-CO"/>
        </a:p>
      </dgm:t>
    </dgm:pt>
    <dgm:pt modelId="{3ECAA3CA-2686-42E8-80F4-2AC5040A5694}" type="sibTrans" cxnId="{FC6077E0-8EAA-45CB-BFF7-001A1BEBC29F}">
      <dgm:prSet/>
      <dgm:spPr/>
      <dgm:t>
        <a:bodyPr/>
        <a:lstStyle/>
        <a:p>
          <a:endParaRPr lang="es-CO"/>
        </a:p>
      </dgm:t>
    </dgm:pt>
    <dgm:pt modelId="{A14E7651-DC33-4311-BCDF-25830ECC652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accent4">
            <a:lumMod val="40000"/>
            <a:lumOff val="60000"/>
          </a:schemeClr>
        </a:solidFill>
        <a:ln/>
      </dgm:spPr>
      <dgm:t>
        <a:bodyPr/>
        <a:lstStyle/>
        <a:p>
          <a:r>
            <a:rPr lang="es-CO" sz="1400" dirty="0" smtClean="0"/>
            <a:t>N. N. 2.       Indígena</a:t>
          </a:r>
          <a:endParaRPr lang="es-CO" sz="1400" dirty="0"/>
        </a:p>
      </dgm:t>
    </dgm:pt>
    <dgm:pt modelId="{1E9FF6DE-7CB8-4CAF-ADD9-D37056B5B364}" type="parTrans" cxnId="{BB524FF0-0CE4-41ED-9F60-C3EA4408E4C7}">
      <dgm:prSet/>
      <dgm:spPr/>
      <dgm:t>
        <a:bodyPr/>
        <a:lstStyle/>
        <a:p>
          <a:endParaRPr lang="es-CO"/>
        </a:p>
      </dgm:t>
    </dgm:pt>
    <dgm:pt modelId="{AA364A14-8E27-44DC-88DA-E9BF6087A83E}" type="sibTrans" cxnId="{BB524FF0-0CE4-41ED-9F60-C3EA4408E4C7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D1627766-2E5C-4147-86B3-059A5ACE3429}" type="pres">
      <dgm:prSet presAssocID="{4519CF60-A007-4C41-87F9-24D017E8771D}" presName="vertOne" presStyleCnt="0"/>
      <dgm:spPr/>
    </dgm:pt>
    <dgm:pt modelId="{C827EC71-F166-417A-ACC4-D546C03EF944}" type="pres">
      <dgm:prSet presAssocID="{4519CF60-A007-4C41-87F9-24D017E8771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36678B1-0591-4A20-B365-0B4D602162BB}" type="pres">
      <dgm:prSet presAssocID="{4519CF60-A007-4C41-87F9-24D017E8771D}" presName="parTransOne" presStyleCnt="0"/>
      <dgm:spPr/>
    </dgm:pt>
    <dgm:pt modelId="{B7338755-450D-41CF-85D0-A69BB02A7900}" type="pres">
      <dgm:prSet presAssocID="{4519CF60-A007-4C41-87F9-24D017E8771D}" presName="horzOne" presStyleCnt="0"/>
      <dgm:spPr/>
    </dgm:pt>
    <dgm:pt modelId="{9E0D045D-E583-431C-BB65-C1C5D8730FD5}" type="pres">
      <dgm:prSet presAssocID="{CF68728A-0255-4F1F-A1F6-6EAC13933A14}" presName="vertTwo" presStyleCnt="0"/>
      <dgm:spPr/>
    </dgm:pt>
    <dgm:pt modelId="{C1E84D3C-BC6A-4102-AE9A-86D705AF45C4}" type="pres">
      <dgm:prSet presAssocID="{CF68728A-0255-4F1F-A1F6-6EAC13933A14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3283D1C-444D-497B-A145-FDBE230BAF89}" type="pres">
      <dgm:prSet presAssocID="{CF68728A-0255-4F1F-A1F6-6EAC13933A14}" presName="horzTwo" presStyleCnt="0"/>
      <dgm:spPr/>
    </dgm:pt>
    <dgm:pt modelId="{4B35EEF2-3B97-46B3-9570-011D8FA93963}" type="pres">
      <dgm:prSet presAssocID="{EBED7924-FC9D-41ED-8F31-FB1D862BE8B4}" presName="sibSpaceTwo" presStyleCnt="0"/>
      <dgm:spPr/>
    </dgm:pt>
    <dgm:pt modelId="{6F7590DF-E3DB-4957-8B35-9F23CC46711F}" type="pres">
      <dgm:prSet presAssocID="{2925FDA9-C48D-488A-A1EC-2B3DFCCC7BDC}" presName="vertTwo" presStyleCnt="0"/>
      <dgm:spPr/>
    </dgm:pt>
    <dgm:pt modelId="{D0F2BCB0-640E-4A63-BECF-BC0417EE3303}" type="pres">
      <dgm:prSet presAssocID="{2925FDA9-C48D-488A-A1EC-2B3DFCCC7BDC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C44E5DF-5D28-429C-A1EB-39FD6725F618}" type="pres">
      <dgm:prSet presAssocID="{2925FDA9-C48D-488A-A1EC-2B3DFCCC7BDC}" presName="parTransTwo" presStyleCnt="0"/>
      <dgm:spPr/>
    </dgm:pt>
    <dgm:pt modelId="{9CAD4944-44D1-4DC8-910E-49844DAD53AB}" type="pres">
      <dgm:prSet presAssocID="{2925FDA9-C48D-488A-A1EC-2B3DFCCC7BDC}" presName="horzTwo" presStyleCnt="0"/>
      <dgm:spPr/>
    </dgm:pt>
    <dgm:pt modelId="{59446DD1-2EE7-4B69-871E-7CE3E1CB2E58}" type="pres">
      <dgm:prSet presAssocID="{4B4B470C-E02E-4D29-8394-408FD94E6695}" presName="vertThree" presStyleCnt="0"/>
      <dgm:spPr/>
    </dgm:pt>
    <dgm:pt modelId="{8E458A6E-E8AB-431C-87BA-81E6E0CEB1A7}" type="pres">
      <dgm:prSet presAssocID="{4B4B470C-E02E-4D29-8394-408FD94E6695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C6660A9-0550-4241-B12D-AC1E4C02F211}" type="pres">
      <dgm:prSet presAssocID="{4B4B470C-E02E-4D29-8394-408FD94E6695}" presName="horzThree" presStyleCnt="0"/>
      <dgm:spPr/>
    </dgm:pt>
    <dgm:pt modelId="{304C7799-F7FE-489E-B7D8-D0A0FB481672}" type="pres">
      <dgm:prSet presAssocID="{34F4814B-FD5B-45D1-931C-88828F46B6F7}" presName="sibSpaceThree" presStyleCnt="0"/>
      <dgm:spPr/>
    </dgm:pt>
    <dgm:pt modelId="{1CD360F5-AB9E-42EA-B1A5-CA76C95E8986}" type="pres">
      <dgm:prSet presAssocID="{A3D95DEC-D515-4D79-A3C7-F9148243F49B}" presName="vertThree" presStyleCnt="0"/>
      <dgm:spPr/>
    </dgm:pt>
    <dgm:pt modelId="{8FFC02C8-C9C1-41E0-9732-F868CB0A1FDF}" type="pres">
      <dgm:prSet presAssocID="{A3D95DEC-D515-4D79-A3C7-F9148243F49B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8E86C2C-CA30-4DAF-9963-0E2423D541E5}" type="pres">
      <dgm:prSet presAssocID="{A3D95DEC-D515-4D79-A3C7-F9148243F49B}" presName="parTransThree" presStyleCnt="0"/>
      <dgm:spPr/>
    </dgm:pt>
    <dgm:pt modelId="{7D4EB31F-3634-428E-A8F8-5516F4FB636F}" type="pres">
      <dgm:prSet presAssocID="{A3D95DEC-D515-4D79-A3C7-F9148243F49B}" presName="horzThree" presStyleCnt="0"/>
      <dgm:spPr/>
    </dgm:pt>
    <dgm:pt modelId="{89BB780A-D380-4418-BA5C-4B55F60B9F3B}" type="pres">
      <dgm:prSet presAssocID="{A5C392AB-E681-431A-882A-7D4F9821376B}" presName="vertFour" presStyleCnt="0">
        <dgm:presLayoutVars>
          <dgm:chPref val="3"/>
        </dgm:presLayoutVars>
      </dgm:prSet>
      <dgm:spPr/>
    </dgm:pt>
    <dgm:pt modelId="{A257BA54-7724-4D45-858A-62D08F519E03}" type="pres">
      <dgm:prSet presAssocID="{A5C392AB-E681-431A-882A-7D4F9821376B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2BF79D9-4048-4DF3-979C-62DF6E5D9BAD}" type="pres">
      <dgm:prSet presAssocID="{A5C392AB-E681-431A-882A-7D4F9821376B}" presName="horzFour" presStyleCnt="0"/>
      <dgm:spPr/>
    </dgm:pt>
    <dgm:pt modelId="{4E53E078-51B8-4845-9943-94D8AED38E32}" type="pres">
      <dgm:prSet presAssocID="{619F0E17-D16B-494F-8BF6-20C279BB6730}" presName="sibSpaceFour" presStyleCnt="0"/>
      <dgm:spPr/>
    </dgm:pt>
    <dgm:pt modelId="{A6B967C0-30C5-40DC-A8ED-67B4B727CC9A}" type="pres">
      <dgm:prSet presAssocID="{627D25A2-EB63-402F-A536-E4D30E0CB668}" presName="vertFour" presStyleCnt="0">
        <dgm:presLayoutVars>
          <dgm:chPref val="3"/>
        </dgm:presLayoutVars>
      </dgm:prSet>
      <dgm:spPr/>
    </dgm:pt>
    <dgm:pt modelId="{62788CC6-7C03-4FA2-9DE8-34257D64E2A0}" type="pres">
      <dgm:prSet presAssocID="{627D25A2-EB63-402F-A536-E4D30E0CB668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C1D156A-CEB6-4AD0-9033-2BC755BD35F7}" type="pres">
      <dgm:prSet presAssocID="{627D25A2-EB63-402F-A536-E4D30E0CB668}" presName="parTransFour" presStyleCnt="0"/>
      <dgm:spPr/>
    </dgm:pt>
    <dgm:pt modelId="{20DC2A53-2C58-4A3B-935B-43974AD716E8}" type="pres">
      <dgm:prSet presAssocID="{627D25A2-EB63-402F-A536-E4D30E0CB668}" presName="horzFour" presStyleCnt="0"/>
      <dgm:spPr/>
    </dgm:pt>
    <dgm:pt modelId="{B43C609B-6E8A-4C9E-8FCF-A2D9B30863B5}" type="pres">
      <dgm:prSet presAssocID="{E17A39C5-7E6C-4CE7-924C-7CC7D45EF07F}" presName="vertFour" presStyleCnt="0">
        <dgm:presLayoutVars>
          <dgm:chPref val="3"/>
        </dgm:presLayoutVars>
      </dgm:prSet>
      <dgm:spPr/>
    </dgm:pt>
    <dgm:pt modelId="{B818A012-F470-42C4-97F0-536C581E6453}" type="pres">
      <dgm:prSet presAssocID="{E17A39C5-7E6C-4CE7-924C-7CC7D45EF07F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596B85A-F5F8-486B-A9CA-C4DA02ABBC8B}" type="pres">
      <dgm:prSet presAssocID="{E17A39C5-7E6C-4CE7-924C-7CC7D45EF07F}" presName="horzFour" presStyleCnt="0"/>
      <dgm:spPr/>
    </dgm:pt>
    <dgm:pt modelId="{1684872B-8D31-4A64-A78B-3FFBD9C2F298}" type="pres">
      <dgm:prSet presAssocID="{3ECAA3CA-2686-42E8-80F4-2AC5040A5694}" presName="sibSpaceFour" presStyleCnt="0"/>
      <dgm:spPr/>
    </dgm:pt>
    <dgm:pt modelId="{7A923A2D-C19F-418E-8185-B36F079B913B}" type="pres">
      <dgm:prSet presAssocID="{A14E7651-DC33-4311-BCDF-25830ECC6524}" presName="vertFour" presStyleCnt="0">
        <dgm:presLayoutVars>
          <dgm:chPref val="3"/>
        </dgm:presLayoutVars>
      </dgm:prSet>
      <dgm:spPr/>
    </dgm:pt>
    <dgm:pt modelId="{39728532-229F-4305-80AA-BDC8D6DF466F}" type="pres">
      <dgm:prSet presAssocID="{A14E7651-DC33-4311-BCDF-25830ECC6524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4AF2BFE-AF46-4C76-BB37-1932E800A18A}" type="pres">
      <dgm:prSet presAssocID="{A14E7651-DC33-4311-BCDF-25830ECC6524}" presName="horzFour" presStyleCnt="0"/>
      <dgm:spPr/>
    </dgm:pt>
  </dgm:ptLst>
  <dgm:cxnLst>
    <dgm:cxn modelId="{F1AF9D8C-3910-4220-BA36-015C5252765C}" type="presOf" srcId="{2925FDA9-C48D-488A-A1EC-2B3DFCCC7BDC}" destId="{D0F2BCB0-640E-4A63-BECF-BC0417EE3303}" srcOrd="0" destOrd="0" presId="urn:microsoft.com/office/officeart/2005/8/layout/hierarchy4"/>
    <dgm:cxn modelId="{1FB76404-77CD-4C42-90A4-F841E95BB274}" srcId="{2925FDA9-C48D-488A-A1EC-2B3DFCCC7BDC}" destId="{4B4B470C-E02E-4D29-8394-408FD94E6695}" srcOrd="0" destOrd="0" parTransId="{FB023114-7383-45E0-9FD3-0919B0A25223}" sibTransId="{34F4814B-FD5B-45D1-931C-88828F46B6F7}"/>
    <dgm:cxn modelId="{DF9E2335-79BB-41CB-8B68-0EE0F19F6B45}" srcId="{4519CF60-A007-4C41-87F9-24D017E8771D}" destId="{CF68728A-0255-4F1F-A1F6-6EAC13933A14}" srcOrd="0" destOrd="0" parTransId="{81B0F268-170F-46F3-A1B4-C20196EC5199}" sibTransId="{EBED7924-FC9D-41ED-8F31-FB1D862BE8B4}"/>
    <dgm:cxn modelId="{3B9F8B50-3122-43FC-85B4-1ECF046D644D}" type="presOf" srcId="{A5C392AB-E681-431A-882A-7D4F9821376B}" destId="{A257BA54-7724-4D45-858A-62D08F519E03}" srcOrd="0" destOrd="0" presId="urn:microsoft.com/office/officeart/2005/8/layout/hierarchy4"/>
    <dgm:cxn modelId="{FC6077E0-8EAA-45CB-BFF7-001A1BEBC29F}" srcId="{627D25A2-EB63-402F-A536-E4D30E0CB668}" destId="{E17A39C5-7E6C-4CE7-924C-7CC7D45EF07F}" srcOrd="0" destOrd="0" parTransId="{5326AA07-2612-402A-8A83-1ADCCA0738E7}" sibTransId="{3ECAA3CA-2686-42E8-80F4-2AC5040A5694}"/>
    <dgm:cxn modelId="{8DCA6754-2FF1-4EDD-8ABF-E93E268A46DD}" srcId="{A3D95DEC-D515-4D79-A3C7-F9148243F49B}" destId="{A5C392AB-E681-431A-882A-7D4F9821376B}" srcOrd="0" destOrd="0" parTransId="{5A81C700-8A93-4268-8FA5-869E6917855E}" sibTransId="{619F0E17-D16B-494F-8BF6-20C279BB6730}"/>
    <dgm:cxn modelId="{691C8724-E5B7-4C08-8405-47A88928FE76}" type="presOf" srcId="{CF68728A-0255-4F1F-A1F6-6EAC13933A14}" destId="{C1E84D3C-BC6A-4102-AE9A-86D705AF45C4}" srcOrd="0" destOrd="0" presId="urn:microsoft.com/office/officeart/2005/8/layout/hierarchy4"/>
    <dgm:cxn modelId="{16AECA4E-84EC-4B8D-9149-B317168F49AD}" srcId="{A3D95DEC-D515-4D79-A3C7-F9148243F49B}" destId="{627D25A2-EB63-402F-A536-E4D30E0CB668}" srcOrd="1" destOrd="0" parTransId="{551D533B-7809-4308-9BFA-52C40B22985F}" sibTransId="{ED280808-0D26-45DC-9723-8E2F64E247A9}"/>
    <dgm:cxn modelId="{0E31B7EA-08A2-4B84-B3F6-B2CF7466E4EB}" type="presOf" srcId="{4B4B470C-E02E-4D29-8394-408FD94E6695}" destId="{8E458A6E-E8AB-431C-87BA-81E6E0CEB1A7}" srcOrd="0" destOrd="0" presId="urn:microsoft.com/office/officeart/2005/8/layout/hierarchy4"/>
    <dgm:cxn modelId="{268BEAC5-AD03-4B88-AAF3-7A2E1910BCE7}" srcId="{2925FDA9-C48D-488A-A1EC-2B3DFCCC7BDC}" destId="{A3D95DEC-D515-4D79-A3C7-F9148243F49B}" srcOrd="1" destOrd="0" parTransId="{E9E1ABA8-6C14-461B-A70B-FC4C0B4346C5}" sibTransId="{3298FFF8-1947-40A9-A89A-723B4DB51FB9}"/>
    <dgm:cxn modelId="{775F5844-6C84-40EA-92F7-EC4A896AE931}" type="presOf" srcId="{A3D95DEC-D515-4D79-A3C7-F9148243F49B}" destId="{8FFC02C8-C9C1-41E0-9732-F868CB0A1FDF}" srcOrd="0" destOrd="0" presId="urn:microsoft.com/office/officeart/2005/8/layout/hierarchy4"/>
    <dgm:cxn modelId="{D70E33E8-2E7C-4C27-859C-0DAD9BF60CEA}" type="presOf" srcId="{4519CF60-A007-4C41-87F9-24D017E8771D}" destId="{C827EC71-F166-417A-ACC4-D546C03EF944}" srcOrd="0" destOrd="0" presId="urn:microsoft.com/office/officeart/2005/8/layout/hierarchy4"/>
    <dgm:cxn modelId="{BB524FF0-0CE4-41ED-9F60-C3EA4408E4C7}" srcId="{627D25A2-EB63-402F-A536-E4D30E0CB668}" destId="{A14E7651-DC33-4311-BCDF-25830ECC6524}" srcOrd="1" destOrd="0" parTransId="{1E9FF6DE-7CB8-4CAF-ADD9-D37056B5B364}" sibTransId="{AA364A14-8E27-44DC-88DA-E9BF6087A83E}"/>
    <dgm:cxn modelId="{DD13BAA6-DE6A-459D-A620-8E6E2AB495A0}" srcId="{4519CF60-A007-4C41-87F9-24D017E8771D}" destId="{2925FDA9-C48D-488A-A1EC-2B3DFCCC7BDC}" srcOrd="1" destOrd="0" parTransId="{28A7D25D-8D75-452F-A73C-05D121946056}" sibTransId="{F07F6AF2-2E53-4817-A2CA-69334CE72B38}"/>
    <dgm:cxn modelId="{FFDE2D48-0527-43BA-BA9F-241670FE22A3}" type="presOf" srcId="{E17A39C5-7E6C-4CE7-924C-7CC7D45EF07F}" destId="{B818A012-F470-42C4-97F0-536C581E6453}" srcOrd="0" destOrd="0" presId="urn:microsoft.com/office/officeart/2005/8/layout/hierarchy4"/>
    <dgm:cxn modelId="{A820B5E5-FF35-4460-A5B4-B00CC91421DC}" type="presOf" srcId="{A14E7651-DC33-4311-BCDF-25830ECC6524}" destId="{39728532-229F-4305-80AA-BDC8D6DF466F}" srcOrd="0" destOrd="0" presId="urn:microsoft.com/office/officeart/2005/8/layout/hierarchy4"/>
    <dgm:cxn modelId="{1CC303F7-90BE-4AB9-905C-ADA6061284D1}" type="presOf" srcId="{10ED40AF-DFB1-4943-B6DB-2A904FAA918A}" destId="{E75BF49A-0BBD-418B-A465-D5C73CDDC862}" srcOrd="0" destOrd="0" presId="urn:microsoft.com/office/officeart/2005/8/layout/hierarchy4"/>
    <dgm:cxn modelId="{011343DF-B5C1-41AA-A62E-DDFCC7D70D37}" type="presOf" srcId="{627D25A2-EB63-402F-A536-E4D30E0CB668}" destId="{62788CC6-7C03-4FA2-9DE8-34257D64E2A0}" srcOrd="0" destOrd="0" presId="urn:microsoft.com/office/officeart/2005/8/layout/hierarchy4"/>
    <dgm:cxn modelId="{76C68293-1909-4A64-9D88-7D2A5293BC12}" srcId="{10ED40AF-DFB1-4943-B6DB-2A904FAA918A}" destId="{4519CF60-A007-4C41-87F9-24D017E8771D}" srcOrd="0" destOrd="0" parTransId="{7DEB6EED-41C0-4EA0-86ED-E0A0BFADCE54}" sibTransId="{BB610ED4-43AE-41F8-865A-A2D913EBC8C6}"/>
    <dgm:cxn modelId="{948AF097-D0D8-456B-9917-F45052EA617D}" type="presParOf" srcId="{E75BF49A-0BBD-418B-A465-D5C73CDDC862}" destId="{D1627766-2E5C-4147-86B3-059A5ACE3429}" srcOrd="0" destOrd="0" presId="urn:microsoft.com/office/officeart/2005/8/layout/hierarchy4"/>
    <dgm:cxn modelId="{A3294997-A893-4457-A509-BBAA4EC9A215}" type="presParOf" srcId="{D1627766-2E5C-4147-86B3-059A5ACE3429}" destId="{C827EC71-F166-417A-ACC4-D546C03EF944}" srcOrd="0" destOrd="0" presId="urn:microsoft.com/office/officeart/2005/8/layout/hierarchy4"/>
    <dgm:cxn modelId="{2CC9D5D3-1955-4DB0-B96E-AA1E74E9F983}" type="presParOf" srcId="{D1627766-2E5C-4147-86B3-059A5ACE3429}" destId="{636678B1-0591-4A20-B365-0B4D602162BB}" srcOrd="1" destOrd="0" presId="urn:microsoft.com/office/officeart/2005/8/layout/hierarchy4"/>
    <dgm:cxn modelId="{2D0735D6-B2C5-4ADA-AE09-1D29BB13049A}" type="presParOf" srcId="{D1627766-2E5C-4147-86B3-059A5ACE3429}" destId="{B7338755-450D-41CF-85D0-A69BB02A7900}" srcOrd="2" destOrd="0" presId="urn:microsoft.com/office/officeart/2005/8/layout/hierarchy4"/>
    <dgm:cxn modelId="{1D849834-3C0D-464C-8262-EB23811B6D25}" type="presParOf" srcId="{B7338755-450D-41CF-85D0-A69BB02A7900}" destId="{9E0D045D-E583-431C-BB65-C1C5D8730FD5}" srcOrd="0" destOrd="0" presId="urn:microsoft.com/office/officeart/2005/8/layout/hierarchy4"/>
    <dgm:cxn modelId="{21BBCF34-D58B-4B72-B187-BC53F7D38C2B}" type="presParOf" srcId="{9E0D045D-E583-431C-BB65-C1C5D8730FD5}" destId="{C1E84D3C-BC6A-4102-AE9A-86D705AF45C4}" srcOrd="0" destOrd="0" presId="urn:microsoft.com/office/officeart/2005/8/layout/hierarchy4"/>
    <dgm:cxn modelId="{E7273497-FAF5-4CDF-8E11-9E52A4EE29B2}" type="presParOf" srcId="{9E0D045D-E583-431C-BB65-C1C5D8730FD5}" destId="{B3283D1C-444D-497B-A145-FDBE230BAF89}" srcOrd="1" destOrd="0" presId="urn:microsoft.com/office/officeart/2005/8/layout/hierarchy4"/>
    <dgm:cxn modelId="{93A46701-0F1D-4797-9CF3-914A3733C599}" type="presParOf" srcId="{B7338755-450D-41CF-85D0-A69BB02A7900}" destId="{4B35EEF2-3B97-46B3-9570-011D8FA93963}" srcOrd="1" destOrd="0" presId="urn:microsoft.com/office/officeart/2005/8/layout/hierarchy4"/>
    <dgm:cxn modelId="{8B2490A8-FF5C-447D-B008-2B81ECA26744}" type="presParOf" srcId="{B7338755-450D-41CF-85D0-A69BB02A7900}" destId="{6F7590DF-E3DB-4957-8B35-9F23CC46711F}" srcOrd="2" destOrd="0" presId="urn:microsoft.com/office/officeart/2005/8/layout/hierarchy4"/>
    <dgm:cxn modelId="{00267581-588E-407D-B312-3F808335DA0E}" type="presParOf" srcId="{6F7590DF-E3DB-4957-8B35-9F23CC46711F}" destId="{D0F2BCB0-640E-4A63-BECF-BC0417EE3303}" srcOrd="0" destOrd="0" presId="urn:microsoft.com/office/officeart/2005/8/layout/hierarchy4"/>
    <dgm:cxn modelId="{A42DAC38-E2EA-45FC-A26E-04B398F8D6A2}" type="presParOf" srcId="{6F7590DF-E3DB-4957-8B35-9F23CC46711F}" destId="{FC44E5DF-5D28-429C-A1EB-39FD6725F618}" srcOrd="1" destOrd="0" presId="urn:microsoft.com/office/officeart/2005/8/layout/hierarchy4"/>
    <dgm:cxn modelId="{66318F84-06DF-4D37-94A7-4DFFECAD0780}" type="presParOf" srcId="{6F7590DF-E3DB-4957-8B35-9F23CC46711F}" destId="{9CAD4944-44D1-4DC8-910E-49844DAD53AB}" srcOrd="2" destOrd="0" presId="urn:microsoft.com/office/officeart/2005/8/layout/hierarchy4"/>
    <dgm:cxn modelId="{537A1DBB-6E88-4C00-B7F1-029178AADDD9}" type="presParOf" srcId="{9CAD4944-44D1-4DC8-910E-49844DAD53AB}" destId="{59446DD1-2EE7-4B69-871E-7CE3E1CB2E58}" srcOrd="0" destOrd="0" presId="urn:microsoft.com/office/officeart/2005/8/layout/hierarchy4"/>
    <dgm:cxn modelId="{51A5194A-5CBD-42AB-B78D-7BEC99475B9D}" type="presParOf" srcId="{59446DD1-2EE7-4B69-871E-7CE3E1CB2E58}" destId="{8E458A6E-E8AB-431C-87BA-81E6E0CEB1A7}" srcOrd="0" destOrd="0" presId="urn:microsoft.com/office/officeart/2005/8/layout/hierarchy4"/>
    <dgm:cxn modelId="{C8AA144D-E530-4FEA-960B-16438A9E9009}" type="presParOf" srcId="{59446DD1-2EE7-4B69-871E-7CE3E1CB2E58}" destId="{5C6660A9-0550-4241-B12D-AC1E4C02F211}" srcOrd="1" destOrd="0" presId="urn:microsoft.com/office/officeart/2005/8/layout/hierarchy4"/>
    <dgm:cxn modelId="{7F3BB6F5-0A04-4E76-AFF1-6BA7E871400F}" type="presParOf" srcId="{9CAD4944-44D1-4DC8-910E-49844DAD53AB}" destId="{304C7799-F7FE-489E-B7D8-D0A0FB481672}" srcOrd="1" destOrd="0" presId="urn:microsoft.com/office/officeart/2005/8/layout/hierarchy4"/>
    <dgm:cxn modelId="{E11FAAE9-D7EF-426F-A490-8F466129EF4A}" type="presParOf" srcId="{9CAD4944-44D1-4DC8-910E-49844DAD53AB}" destId="{1CD360F5-AB9E-42EA-B1A5-CA76C95E8986}" srcOrd="2" destOrd="0" presId="urn:microsoft.com/office/officeart/2005/8/layout/hierarchy4"/>
    <dgm:cxn modelId="{6BAA2929-CF51-4704-B9F6-5F07DFA2F017}" type="presParOf" srcId="{1CD360F5-AB9E-42EA-B1A5-CA76C95E8986}" destId="{8FFC02C8-C9C1-41E0-9732-F868CB0A1FDF}" srcOrd="0" destOrd="0" presId="urn:microsoft.com/office/officeart/2005/8/layout/hierarchy4"/>
    <dgm:cxn modelId="{A8132D07-54C8-4E41-91FF-CAAB56A4E050}" type="presParOf" srcId="{1CD360F5-AB9E-42EA-B1A5-CA76C95E8986}" destId="{98E86C2C-CA30-4DAF-9963-0E2423D541E5}" srcOrd="1" destOrd="0" presId="urn:microsoft.com/office/officeart/2005/8/layout/hierarchy4"/>
    <dgm:cxn modelId="{10DEA76B-963F-4C90-87A5-02CF97D06663}" type="presParOf" srcId="{1CD360F5-AB9E-42EA-B1A5-CA76C95E8986}" destId="{7D4EB31F-3634-428E-A8F8-5516F4FB636F}" srcOrd="2" destOrd="0" presId="urn:microsoft.com/office/officeart/2005/8/layout/hierarchy4"/>
    <dgm:cxn modelId="{B86DFD65-6AD0-46AA-9CA7-B53A42C8C241}" type="presParOf" srcId="{7D4EB31F-3634-428E-A8F8-5516F4FB636F}" destId="{89BB780A-D380-4418-BA5C-4B55F60B9F3B}" srcOrd="0" destOrd="0" presId="urn:microsoft.com/office/officeart/2005/8/layout/hierarchy4"/>
    <dgm:cxn modelId="{02B63BE3-6BCE-46F6-9B36-DE8B16B09994}" type="presParOf" srcId="{89BB780A-D380-4418-BA5C-4B55F60B9F3B}" destId="{A257BA54-7724-4D45-858A-62D08F519E03}" srcOrd="0" destOrd="0" presId="urn:microsoft.com/office/officeart/2005/8/layout/hierarchy4"/>
    <dgm:cxn modelId="{F7530DA8-8101-4FED-8255-A069F45BD4FA}" type="presParOf" srcId="{89BB780A-D380-4418-BA5C-4B55F60B9F3B}" destId="{E2BF79D9-4048-4DF3-979C-62DF6E5D9BAD}" srcOrd="1" destOrd="0" presId="urn:microsoft.com/office/officeart/2005/8/layout/hierarchy4"/>
    <dgm:cxn modelId="{7FD57454-55E4-4286-B1E6-00B713470A3E}" type="presParOf" srcId="{7D4EB31F-3634-428E-A8F8-5516F4FB636F}" destId="{4E53E078-51B8-4845-9943-94D8AED38E32}" srcOrd="1" destOrd="0" presId="urn:microsoft.com/office/officeart/2005/8/layout/hierarchy4"/>
    <dgm:cxn modelId="{B48583D5-950C-4A7C-89CD-1F433D2EE25A}" type="presParOf" srcId="{7D4EB31F-3634-428E-A8F8-5516F4FB636F}" destId="{A6B967C0-30C5-40DC-A8ED-67B4B727CC9A}" srcOrd="2" destOrd="0" presId="urn:microsoft.com/office/officeart/2005/8/layout/hierarchy4"/>
    <dgm:cxn modelId="{6000F1F0-1F43-4007-84A5-FE3B3741077D}" type="presParOf" srcId="{A6B967C0-30C5-40DC-A8ED-67B4B727CC9A}" destId="{62788CC6-7C03-4FA2-9DE8-34257D64E2A0}" srcOrd="0" destOrd="0" presId="urn:microsoft.com/office/officeart/2005/8/layout/hierarchy4"/>
    <dgm:cxn modelId="{73A7F065-511A-4433-BB59-7C97A42C787D}" type="presParOf" srcId="{A6B967C0-30C5-40DC-A8ED-67B4B727CC9A}" destId="{CC1D156A-CEB6-4AD0-9033-2BC755BD35F7}" srcOrd="1" destOrd="0" presId="urn:microsoft.com/office/officeart/2005/8/layout/hierarchy4"/>
    <dgm:cxn modelId="{E3265419-6E20-411E-8EF0-87C32D62586A}" type="presParOf" srcId="{A6B967C0-30C5-40DC-A8ED-67B4B727CC9A}" destId="{20DC2A53-2C58-4A3B-935B-43974AD716E8}" srcOrd="2" destOrd="0" presId="urn:microsoft.com/office/officeart/2005/8/layout/hierarchy4"/>
    <dgm:cxn modelId="{6D425815-4F05-4C3C-BC49-8B3AF76A5B5B}" type="presParOf" srcId="{20DC2A53-2C58-4A3B-935B-43974AD716E8}" destId="{B43C609B-6E8A-4C9E-8FCF-A2D9B30863B5}" srcOrd="0" destOrd="0" presId="urn:microsoft.com/office/officeart/2005/8/layout/hierarchy4"/>
    <dgm:cxn modelId="{75E1C6F3-F841-44C1-BFAD-C2835E448612}" type="presParOf" srcId="{B43C609B-6E8A-4C9E-8FCF-A2D9B30863B5}" destId="{B818A012-F470-42C4-97F0-536C581E6453}" srcOrd="0" destOrd="0" presId="urn:microsoft.com/office/officeart/2005/8/layout/hierarchy4"/>
    <dgm:cxn modelId="{AE79C470-2840-43C0-9D4F-5A6333130CB9}" type="presParOf" srcId="{B43C609B-6E8A-4C9E-8FCF-A2D9B30863B5}" destId="{D596B85A-F5F8-486B-A9CA-C4DA02ABBC8B}" srcOrd="1" destOrd="0" presId="urn:microsoft.com/office/officeart/2005/8/layout/hierarchy4"/>
    <dgm:cxn modelId="{F9F486CA-2BBB-4295-8250-6AC8A32BCCE3}" type="presParOf" srcId="{20DC2A53-2C58-4A3B-935B-43974AD716E8}" destId="{1684872B-8D31-4A64-A78B-3FFBD9C2F298}" srcOrd="1" destOrd="0" presId="urn:microsoft.com/office/officeart/2005/8/layout/hierarchy4"/>
    <dgm:cxn modelId="{0B949DBC-E3F5-401E-A700-4AEB9DB4F566}" type="presParOf" srcId="{20DC2A53-2C58-4A3B-935B-43974AD716E8}" destId="{7A923A2D-C19F-418E-8185-B36F079B913B}" srcOrd="2" destOrd="0" presId="urn:microsoft.com/office/officeart/2005/8/layout/hierarchy4"/>
    <dgm:cxn modelId="{3F9E6BAA-8C25-4CB5-9957-906F4D193763}" type="presParOf" srcId="{7A923A2D-C19F-418E-8185-B36F079B913B}" destId="{39728532-229F-4305-80AA-BDC8D6DF466F}" srcOrd="0" destOrd="0" presId="urn:microsoft.com/office/officeart/2005/8/layout/hierarchy4"/>
    <dgm:cxn modelId="{57BC4F25-6904-4153-991B-5AFEB44ED219}" type="presParOf" srcId="{7A923A2D-C19F-418E-8185-B36F079B913B}" destId="{14AF2BFE-AF46-4C76-BB37-1932E800A18A}" srcOrd="1" destOrd="0" presId="urn:microsoft.com/office/officeart/2005/8/layout/hierarchy4"/>
  </dgm:cxnLst>
  <dgm:bg/>
  <dgm:whole>
    <a:ln w="57150"/>
  </dgm:whole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F999A27-108E-4159-BE80-8CFEE3D74D80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Bárbara Rosalía Vélez Restrepo</a:t>
          </a:r>
          <a:endParaRPr lang="es-CO" sz="2400" i="1" dirty="0"/>
        </a:p>
      </dgm:t>
    </dgm:pt>
    <dgm:pt modelId="{403C1AF7-EC1D-492E-9385-71579D4BF363}" type="parTrans" cxnId="{E2DC8629-FA28-4123-929B-32212C0AB4B2}">
      <dgm:prSet/>
      <dgm:spPr/>
      <dgm:t>
        <a:bodyPr/>
        <a:lstStyle/>
        <a:p>
          <a:endParaRPr lang="es-CO"/>
        </a:p>
      </dgm:t>
    </dgm:pt>
    <dgm:pt modelId="{3FFE8D81-D257-45FC-84AC-2F417A7CC8E0}" type="sibTrans" cxnId="{E2DC8629-FA28-4123-929B-32212C0AB4B2}">
      <dgm:prSet/>
      <dgm:spPr/>
      <dgm:t>
        <a:bodyPr/>
        <a:lstStyle/>
        <a:p>
          <a:endParaRPr lang="es-CO"/>
        </a:p>
      </dgm:t>
    </dgm:pt>
    <dgm:pt modelId="{E0DC655E-66E8-4443-AE28-8D99D1F2DACA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María Gertrudis Restrepo López</a:t>
          </a:r>
          <a:endParaRPr lang="es-CO" sz="2000" dirty="0"/>
        </a:p>
      </dgm:t>
    </dgm:pt>
    <dgm:pt modelId="{D0EADE4D-67A6-4DC4-A164-94CD0B19A387}" type="parTrans" cxnId="{F2C9849C-C4D7-41F0-927A-4811463D50BB}">
      <dgm:prSet/>
      <dgm:spPr/>
      <dgm:t>
        <a:bodyPr/>
        <a:lstStyle/>
        <a:p>
          <a:endParaRPr lang="es-CO"/>
        </a:p>
      </dgm:t>
    </dgm:pt>
    <dgm:pt modelId="{7DA61904-AC94-436B-8190-5BBFB0B7D86A}" type="sibTrans" cxnId="{F2C9849C-C4D7-41F0-927A-4811463D50BB}">
      <dgm:prSet/>
      <dgm:spPr/>
      <dgm:t>
        <a:bodyPr/>
        <a:lstStyle/>
        <a:p>
          <a:endParaRPr lang="es-CO"/>
        </a:p>
      </dgm:t>
    </dgm:pt>
    <dgm:pt modelId="{A5A0439B-9DF9-44BE-9726-CB54ED9BCAA6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Alonso Restrepo Peláez</a:t>
          </a:r>
          <a:endParaRPr lang="es-CO" sz="1800" dirty="0"/>
        </a:p>
      </dgm:t>
    </dgm:pt>
    <dgm:pt modelId="{D3D2AC93-0C44-40F4-A71C-452BBF6293C0}" type="parTrans" cxnId="{A91D6D1A-BFEC-4F83-A707-E324346A6E79}">
      <dgm:prSet/>
      <dgm:spPr/>
      <dgm:t>
        <a:bodyPr/>
        <a:lstStyle/>
        <a:p>
          <a:endParaRPr lang="es-CO"/>
        </a:p>
      </dgm:t>
    </dgm:pt>
    <dgm:pt modelId="{A5FC7D51-CE44-477D-A9B4-1EEBA1413B6C}" type="sibTrans" cxnId="{A91D6D1A-BFEC-4F83-A707-E324346A6E79}">
      <dgm:prSet/>
      <dgm:spPr/>
      <dgm:t>
        <a:bodyPr/>
        <a:lstStyle/>
        <a:p>
          <a:endParaRPr lang="es-CO"/>
        </a:p>
      </dgm:t>
    </dgm:pt>
    <dgm:pt modelId="{807510D7-03E3-4485-AA5F-D96F48A22D8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baseline="0" dirty="0" smtClean="0"/>
            <a:t>Alonso                                              López De Restrepo Méndez</a:t>
          </a:r>
          <a:endParaRPr lang="es-CO" sz="1800" baseline="0" dirty="0"/>
        </a:p>
      </dgm:t>
    </dgm:pt>
    <dgm:pt modelId="{98337006-82E0-4AF4-B98F-421F59FA9F3C}" type="parTrans" cxnId="{3ED81DB3-5CA6-448B-B328-D294DADE7BAD}">
      <dgm:prSet/>
      <dgm:spPr/>
      <dgm:t>
        <a:bodyPr/>
        <a:lstStyle/>
        <a:p>
          <a:endParaRPr lang="es-CO"/>
        </a:p>
      </dgm:t>
    </dgm:pt>
    <dgm:pt modelId="{D150D15C-0FEC-4EAA-AD92-82CAD8142DA8}" type="sibTrans" cxnId="{3ED81DB3-5CA6-448B-B328-D294DADE7BAD}">
      <dgm:prSet/>
      <dgm:spPr/>
      <dgm:t>
        <a:bodyPr/>
        <a:lstStyle/>
        <a:p>
          <a:endParaRPr lang="es-CO"/>
        </a:p>
      </dgm:t>
    </dgm:pt>
    <dgm:pt modelId="{8FB66204-E51C-4CD8-865F-B82776D0537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Josefa Peláez Ruiz</a:t>
          </a:r>
          <a:endParaRPr lang="es-CO" sz="1800" dirty="0"/>
        </a:p>
      </dgm:t>
    </dgm:pt>
    <dgm:pt modelId="{8FC3EB04-99BB-4930-B477-69A962573B39}" type="parTrans" cxnId="{1122B9DE-5A98-48B2-B61B-50AFE92A5B06}">
      <dgm:prSet/>
      <dgm:spPr/>
      <dgm:t>
        <a:bodyPr/>
        <a:lstStyle/>
        <a:p>
          <a:endParaRPr lang="es-CO"/>
        </a:p>
      </dgm:t>
    </dgm:pt>
    <dgm:pt modelId="{D7A20F7F-57F9-4CFE-BC52-A442A7941841}" type="sibTrans" cxnId="{1122B9DE-5A98-48B2-B61B-50AFE92A5B06}">
      <dgm:prSet/>
      <dgm:spPr/>
      <dgm:t>
        <a:bodyPr/>
        <a:lstStyle/>
        <a:p>
          <a:endParaRPr lang="es-CO"/>
        </a:p>
      </dgm:t>
    </dgm:pt>
    <dgm:pt modelId="{F9782E82-50F9-4AB9-AEE5-5320F418433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Juan                                                 Peláez Hernández                       </a:t>
          </a:r>
          <a:r>
            <a:rPr lang="es-CO" sz="1200" dirty="0" smtClean="0">
              <a:sym typeface="Wingdings" pitchFamily="2" charset="2"/>
            </a:rPr>
            <a:t> D 52</a:t>
          </a:r>
          <a:endParaRPr lang="es-CO" sz="1200" dirty="0"/>
        </a:p>
      </dgm:t>
    </dgm:pt>
    <dgm:pt modelId="{FE9414A1-8C54-4C10-8BA4-E7E4AF7FFE47}" type="parTrans" cxnId="{5865FE60-E321-44D4-800D-2339A6F5C5DD}">
      <dgm:prSet/>
      <dgm:spPr/>
      <dgm:t>
        <a:bodyPr/>
        <a:lstStyle/>
        <a:p>
          <a:endParaRPr lang="es-CO"/>
        </a:p>
      </dgm:t>
    </dgm:pt>
    <dgm:pt modelId="{9351D173-9E25-413C-B715-3C7BCEFE8050}" type="sibTrans" cxnId="{5865FE60-E321-44D4-800D-2339A6F5C5DD}">
      <dgm:prSet/>
      <dgm:spPr/>
      <dgm:t>
        <a:bodyPr/>
        <a:lstStyle/>
        <a:p>
          <a:endParaRPr lang="es-CO"/>
        </a:p>
      </dgm:t>
    </dgm:pt>
    <dgm:pt modelId="{66A70D23-A0AD-4B11-8F52-BDC59B236D9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Juana Josefa                                                 Ruiz De La Cámara                      </a:t>
          </a:r>
          <a:r>
            <a:rPr lang="es-CO" sz="1200" dirty="0" smtClean="0">
              <a:sym typeface="Wingdings" pitchFamily="2" charset="2"/>
            </a:rPr>
            <a:t> D 53</a:t>
          </a:r>
          <a:endParaRPr lang="es-CO" sz="1200" dirty="0"/>
        </a:p>
      </dgm:t>
    </dgm:pt>
    <dgm:pt modelId="{AA40E42B-AA57-425E-9010-6AD15C41B804}" type="parTrans" cxnId="{135F09AF-3B1F-469D-954B-5DE1C47E438C}">
      <dgm:prSet/>
      <dgm:spPr/>
      <dgm:t>
        <a:bodyPr/>
        <a:lstStyle/>
        <a:p>
          <a:endParaRPr lang="es-CO"/>
        </a:p>
      </dgm:t>
    </dgm:pt>
    <dgm:pt modelId="{B6E71C9C-CB2E-40F5-B789-DCA83AAA33A1}" type="sibTrans" cxnId="{135F09AF-3B1F-469D-954B-5DE1C47E438C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807FE86-1840-4400-BC54-BE17327678C8}" type="pres">
      <dgm:prSet presAssocID="{AF999A27-108E-4159-BE80-8CFEE3D74D80}" presName="vertOne" presStyleCnt="0"/>
      <dgm:spPr/>
    </dgm:pt>
    <dgm:pt modelId="{F46FF331-AC3C-42A4-B302-D4F267FD3C46}" type="pres">
      <dgm:prSet presAssocID="{AF999A27-108E-4159-BE80-8CFEE3D74D80}" presName="txOne" presStyleLbl="node0" presStyleIdx="0" presStyleCnt="1" custLinFactNeighborX="-385" custLinFactNeighborY="-2748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17D8D73-65CB-46D3-8AE6-46E1D615D2D8}" type="pres">
      <dgm:prSet presAssocID="{AF999A27-108E-4159-BE80-8CFEE3D74D80}" presName="parTransOne" presStyleCnt="0"/>
      <dgm:spPr/>
    </dgm:pt>
    <dgm:pt modelId="{27B3484B-E079-4A62-BE67-18BCBB3F094A}" type="pres">
      <dgm:prSet presAssocID="{AF999A27-108E-4159-BE80-8CFEE3D74D80}" presName="horzOne" presStyleCnt="0"/>
      <dgm:spPr/>
    </dgm:pt>
    <dgm:pt modelId="{CFF5EE0E-ED68-4E2F-96A2-A347BEC04F73}" type="pres">
      <dgm:prSet presAssocID="{E0DC655E-66E8-4443-AE28-8D99D1F2DACA}" presName="vertTwo" presStyleCnt="0"/>
      <dgm:spPr/>
    </dgm:pt>
    <dgm:pt modelId="{69598B2A-2D58-48D5-AED7-ED3D75872D6C}" type="pres">
      <dgm:prSet presAssocID="{E0DC655E-66E8-4443-AE28-8D99D1F2DACA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34E4507-3A02-4A4D-A738-3288ED4C1572}" type="pres">
      <dgm:prSet presAssocID="{E0DC655E-66E8-4443-AE28-8D99D1F2DACA}" presName="parTransTwo" presStyleCnt="0"/>
      <dgm:spPr/>
    </dgm:pt>
    <dgm:pt modelId="{20926130-21FF-4A27-9610-15AD333A9609}" type="pres">
      <dgm:prSet presAssocID="{E0DC655E-66E8-4443-AE28-8D99D1F2DACA}" presName="horzTwo" presStyleCnt="0"/>
      <dgm:spPr/>
    </dgm:pt>
    <dgm:pt modelId="{114B5740-CEFB-4B1C-8A3D-A14941008578}" type="pres">
      <dgm:prSet presAssocID="{A5A0439B-9DF9-44BE-9726-CB54ED9BCAA6}" presName="vertThree" presStyleCnt="0"/>
      <dgm:spPr/>
    </dgm:pt>
    <dgm:pt modelId="{F53785FE-8F77-411A-A643-FF3C7BE6288B}" type="pres">
      <dgm:prSet presAssocID="{A5A0439B-9DF9-44BE-9726-CB54ED9BCAA6}" presName="txThree" presStyleLbl="node3" presStyleIdx="0" presStyleCnt="1" custLinFactNeighborX="-583" custLinFactNeighborY="5492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C4CBADF-F8C9-444C-ADE7-532071717C02}" type="pres">
      <dgm:prSet presAssocID="{A5A0439B-9DF9-44BE-9726-CB54ED9BCAA6}" presName="parTransThree" presStyleCnt="0"/>
      <dgm:spPr/>
    </dgm:pt>
    <dgm:pt modelId="{2ED85E9A-BFD0-4A59-9FC8-C95AE71E6BD3}" type="pres">
      <dgm:prSet presAssocID="{A5A0439B-9DF9-44BE-9726-CB54ED9BCAA6}" presName="horzThree" presStyleCnt="0"/>
      <dgm:spPr/>
    </dgm:pt>
    <dgm:pt modelId="{F3F320FE-2A44-496A-BC2D-402D755D5B38}" type="pres">
      <dgm:prSet presAssocID="{807510D7-03E3-4485-AA5F-D96F48A22D85}" presName="vertFour" presStyleCnt="0">
        <dgm:presLayoutVars>
          <dgm:chPref val="3"/>
        </dgm:presLayoutVars>
      </dgm:prSet>
      <dgm:spPr/>
    </dgm:pt>
    <dgm:pt modelId="{9D81E926-361C-4EFC-AE1B-9672ADDDDFEF}" type="pres">
      <dgm:prSet presAssocID="{807510D7-03E3-4485-AA5F-D96F48A22D85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AAFBF3A-9BE3-4D29-9995-CE1D9AC352D6}" type="pres">
      <dgm:prSet presAssocID="{807510D7-03E3-4485-AA5F-D96F48A22D85}" presName="horzFour" presStyleCnt="0"/>
      <dgm:spPr/>
    </dgm:pt>
    <dgm:pt modelId="{D5893246-60D0-4C7A-9430-5EA7E4723C9A}" type="pres">
      <dgm:prSet presAssocID="{D150D15C-0FEC-4EAA-AD92-82CAD8142DA8}" presName="sibSpaceFour" presStyleCnt="0"/>
      <dgm:spPr/>
    </dgm:pt>
    <dgm:pt modelId="{F699770D-CB24-4F87-98F8-F067FAA726B6}" type="pres">
      <dgm:prSet presAssocID="{8FB66204-E51C-4CD8-865F-B82776D0537F}" presName="vertFour" presStyleCnt="0">
        <dgm:presLayoutVars>
          <dgm:chPref val="3"/>
        </dgm:presLayoutVars>
      </dgm:prSet>
      <dgm:spPr/>
    </dgm:pt>
    <dgm:pt modelId="{D868CF27-596A-4A83-B8A3-A27951C2D97E}" type="pres">
      <dgm:prSet presAssocID="{8FB66204-E51C-4CD8-865F-B82776D0537F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0479CE8-C041-4C0F-8727-DDFA77C5997E}" type="pres">
      <dgm:prSet presAssocID="{8FB66204-E51C-4CD8-865F-B82776D0537F}" presName="parTransFour" presStyleCnt="0"/>
      <dgm:spPr/>
    </dgm:pt>
    <dgm:pt modelId="{30689A0B-27C6-47BA-BE49-E21306954BF4}" type="pres">
      <dgm:prSet presAssocID="{8FB66204-E51C-4CD8-865F-B82776D0537F}" presName="horzFour" presStyleCnt="0"/>
      <dgm:spPr/>
    </dgm:pt>
    <dgm:pt modelId="{E8A56571-3820-4A87-8B7E-542EA606E6E9}" type="pres">
      <dgm:prSet presAssocID="{F9782E82-50F9-4AB9-AEE5-5320F4184336}" presName="vertFour" presStyleCnt="0">
        <dgm:presLayoutVars>
          <dgm:chPref val="3"/>
        </dgm:presLayoutVars>
      </dgm:prSet>
      <dgm:spPr/>
    </dgm:pt>
    <dgm:pt modelId="{7A8FC1B8-5953-4878-9EE7-7649379F5FA6}" type="pres">
      <dgm:prSet presAssocID="{F9782E82-50F9-4AB9-AEE5-5320F4184336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D13A677-5C92-4359-8A24-3CDA4BB18C6B}" type="pres">
      <dgm:prSet presAssocID="{F9782E82-50F9-4AB9-AEE5-5320F4184336}" presName="horzFour" presStyleCnt="0"/>
      <dgm:spPr/>
    </dgm:pt>
    <dgm:pt modelId="{BE1DC1E9-9FB7-4952-85B8-603B469D492B}" type="pres">
      <dgm:prSet presAssocID="{9351D173-9E25-413C-B715-3C7BCEFE8050}" presName="sibSpaceFour" presStyleCnt="0"/>
      <dgm:spPr/>
    </dgm:pt>
    <dgm:pt modelId="{BE03C583-576F-411F-8D31-E43DD016DEE9}" type="pres">
      <dgm:prSet presAssocID="{66A70D23-A0AD-4B11-8F52-BDC59B236D9A}" presName="vertFour" presStyleCnt="0">
        <dgm:presLayoutVars>
          <dgm:chPref val="3"/>
        </dgm:presLayoutVars>
      </dgm:prSet>
      <dgm:spPr/>
    </dgm:pt>
    <dgm:pt modelId="{43425B66-B896-45E9-8268-997E44564EF9}" type="pres">
      <dgm:prSet presAssocID="{66A70D23-A0AD-4B11-8F52-BDC59B236D9A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37B0D69-71AE-42AC-9D5A-23E2B56F1D2D}" type="pres">
      <dgm:prSet presAssocID="{66A70D23-A0AD-4B11-8F52-BDC59B236D9A}" presName="horzFour" presStyleCnt="0"/>
      <dgm:spPr/>
    </dgm:pt>
  </dgm:ptLst>
  <dgm:cxnLst>
    <dgm:cxn modelId="{65DD28C6-E8C7-419D-BDF8-E24F86A95FDC}" type="presOf" srcId="{E0DC655E-66E8-4443-AE28-8D99D1F2DACA}" destId="{69598B2A-2D58-48D5-AED7-ED3D75872D6C}" srcOrd="0" destOrd="0" presId="urn:microsoft.com/office/officeart/2005/8/layout/hierarchy4"/>
    <dgm:cxn modelId="{AE3263A5-C2B6-46D6-978F-9251AF377845}" type="presOf" srcId="{10ED40AF-DFB1-4943-B6DB-2A904FAA918A}" destId="{E75BF49A-0BBD-418B-A465-D5C73CDDC862}" srcOrd="0" destOrd="0" presId="urn:microsoft.com/office/officeart/2005/8/layout/hierarchy4"/>
    <dgm:cxn modelId="{CAB56C3B-38DD-4858-90C3-E30B3725E500}" type="presOf" srcId="{66A70D23-A0AD-4B11-8F52-BDC59B236D9A}" destId="{43425B66-B896-45E9-8268-997E44564EF9}" srcOrd="0" destOrd="0" presId="urn:microsoft.com/office/officeart/2005/8/layout/hierarchy4"/>
    <dgm:cxn modelId="{1122B9DE-5A98-48B2-B61B-50AFE92A5B06}" srcId="{A5A0439B-9DF9-44BE-9726-CB54ED9BCAA6}" destId="{8FB66204-E51C-4CD8-865F-B82776D0537F}" srcOrd="1" destOrd="0" parTransId="{8FC3EB04-99BB-4930-B477-69A962573B39}" sibTransId="{D7A20F7F-57F9-4CFE-BC52-A442A7941841}"/>
    <dgm:cxn modelId="{E2DC8629-FA28-4123-929B-32212C0AB4B2}" srcId="{10ED40AF-DFB1-4943-B6DB-2A904FAA918A}" destId="{AF999A27-108E-4159-BE80-8CFEE3D74D80}" srcOrd="0" destOrd="0" parTransId="{403C1AF7-EC1D-492E-9385-71579D4BF363}" sibTransId="{3FFE8D81-D257-45FC-84AC-2F417A7CC8E0}"/>
    <dgm:cxn modelId="{3ED81DB3-5CA6-448B-B328-D294DADE7BAD}" srcId="{A5A0439B-9DF9-44BE-9726-CB54ED9BCAA6}" destId="{807510D7-03E3-4485-AA5F-D96F48A22D85}" srcOrd="0" destOrd="0" parTransId="{98337006-82E0-4AF4-B98F-421F59FA9F3C}" sibTransId="{D150D15C-0FEC-4EAA-AD92-82CAD8142DA8}"/>
    <dgm:cxn modelId="{135F09AF-3B1F-469D-954B-5DE1C47E438C}" srcId="{8FB66204-E51C-4CD8-865F-B82776D0537F}" destId="{66A70D23-A0AD-4B11-8F52-BDC59B236D9A}" srcOrd="1" destOrd="0" parTransId="{AA40E42B-AA57-425E-9010-6AD15C41B804}" sibTransId="{B6E71C9C-CB2E-40F5-B789-DCA83AAA33A1}"/>
    <dgm:cxn modelId="{D296A0ED-E245-455D-8239-F5AD73621272}" type="presOf" srcId="{F9782E82-50F9-4AB9-AEE5-5320F4184336}" destId="{7A8FC1B8-5953-4878-9EE7-7649379F5FA6}" srcOrd="0" destOrd="0" presId="urn:microsoft.com/office/officeart/2005/8/layout/hierarchy4"/>
    <dgm:cxn modelId="{5F61C808-E356-4861-9811-1B25D0A1ED6E}" type="presOf" srcId="{A5A0439B-9DF9-44BE-9726-CB54ED9BCAA6}" destId="{F53785FE-8F77-411A-A643-FF3C7BE6288B}" srcOrd="0" destOrd="0" presId="urn:microsoft.com/office/officeart/2005/8/layout/hierarchy4"/>
    <dgm:cxn modelId="{F2C9849C-C4D7-41F0-927A-4811463D50BB}" srcId="{AF999A27-108E-4159-BE80-8CFEE3D74D80}" destId="{E0DC655E-66E8-4443-AE28-8D99D1F2DACA}" srcOrd="0" destOrd="0" parTransId="{D0EADE4D-67A6-4DC4-A164-94CD0B19A387}" sibTransId="{7DA61904-AC94-436B-8190-5BBFB0B7D86A}"/>
    <dgm:cxn modelId="{3EB25781-2A3B-44FB-82A0-24ABF242365D}" type="presOf" srcId="{807510D7-03E3-4485-AA5F-D96F48A22D85}" destId="{9D81E926-361C-4EFC-AE1B-9672ADDDDFEF}" srcOrd="0" destOrd="0" presId="urn:microsoft.com/office/officeart/2005/8/layout/hierarchy4"/>
    <dgm:cxn modelId="{7CF575B1-910F-4576-90CE-94FF301D4D76}" type="presOf" srcId="{8FB66204-E51C-4CD8-865F-B82776D0537F}" destId="{D868CF27-596A-4A83-B8A3-A27951C2D97E}" srcOrd="0" destOrd="0" presId="urn:microsoft.com/office/officeart/2005/8/layout/hierarchy4"/>
    <dgm:cxn modelId="{A91D6D1A-BFEC-4F83-A707-E324346A6E79}" srcId="{E0DC655E-66E8-4443-AE28-8D99D1F2DACA}" destId="{A5A0439B-9DF9-44BE-9726-CB54ED9BCAA6}" srcOrd="0" destOrd="0" parTransId="{D3D2AC93-0C44-40F4-A71C-452BBF6293C0}" sibTransId="{A5FC7D51-CE44-477D-A9B4-1EEBA1413B6C}"/>
    <dgm:cxn modelId="{5865FE60-E321-44D4-800D-2339A6F5C5DD}" srcId="{8FB66204-E51C-4CD8-865F-B82776D0537F}" destId="{F9782E82-50F9-4AB9-AEE5-5320F4184336}" srcOrd="0" destOrd="0" parTransId="{FE9414A1-8C54-4C10-8BA4-E7E4AF7FFE47}" sibTransId="{9351D173-9E25-413C-B715-3C7BCEFE8050}"/>
    <dgm:cxn modelId="{F9A0DDE8-F828-4EF9-9303-C42163D6635F}" type="presOf" srcId="{AF999A27-108E-4159-BE80-8CFEE3D74D80}" destId="{F46FF331-AC3C-42A4-B302-D4F267FD3C46}" srcOrd="0" destOrd="0" presId="urn:microsoft.com/office/officeart/2005/8/layout/hierarchy4"/>
    <dgm:cxn modelId="{D8B4A129-4732-420D-8D81-D391959A8C55}" type="presParOf" srcId="{E75BF49A-0BBD-418B-A465-D5C73CDDC862}" destId="{E807FE86-1840-4400-BC54-BE17327678C8}" srcOrd="0" destOrd="0" presId="urn:microsoft.com/office/officeart/2005/8/layout/hierarchy4"/>
    <dgm:cxn modelId="{38840476-3953-4343-A838-7174ABE48660}" type="presParOf" srcId="{E807FE86-1840-4400-BC54-BE17327678C8}" destId="{F46FF331-AC3C-42A4-B302-D4F267FD3C46}" srcOrd="0" destOrd="0" presId="urn:microsoft.com/office/officeart/2005/8/layout/hierarchy4"/>
    <dgm:cxn modelId="{FB0FF512-0331-4DCB-88FE-56B961615E0D}" type="presParOf" srcId="{E807FE86-1840-4400-BC54-BE17327678C8}" destId="{717D8D73-65CB-46D3-8AE6-46E1D615D2D8}" srcOrd="1" destOrd="0" presId="urn:microsoft.com/office/officeart/2005/8/layout/hierarchy4"/>
    <dgm:cxn modelId="{2C6B23CC-246F-4EBD-A8D1-F84B89B27EF8}" type="presParOf" srcId="{E807FE86-1840-4400-BC54-BE17327678C8}" destId="{27B3484B-E079-4A62-BE67-18BCBB3F094A}" srcOrd="2" destOrd="0" presId="urn:microsoft.com/office/officeart/2005/8/layout/hierarchy4"/>
    <dgm:cxn modelId="{572ECA33-DDF8-4B3C-A7D8-C707FB97118A}" type="presParOf" srcId="{27B3484B-E079-4A62-BE67-18BCBB3F094A}" destId="{CFF5EE0E-ED68-4E2F-96A2-A347BEC04F73}" srcOrd="0" destOrd="0" presId="urn:microsoft.com/office/officeart/2005/8/layout/hierarchy4"/>
    <dgm:cxn modelId="{7A9B0998-6C43-4EB5-BE88-8C45DABE8F2C}" type="presParOf" srcId="{CFF5EE0E-ED68-4E2F-96A2-A347BEC04F73}" destId="{69598B2A-2D58-48D5-AED7-ED3D75872D6C}" srcOrd="0" destOrd="0" presId="urn:microsoft.com/office/officeart/2005/8/layout/hierarchy4"/>
    <dgm:cxn modelId="{0F08BA3C-519B-47A5-9075-7E83F2A96F14}" type="presParOf" srcId="{CFF5EE0E-ED68-4E2F-96A2-A347BEC04F73}" destId="{D34E4507-3A02-4A4D-A738-3288ED4C1572}" srcOrd="1" destOrd="0" presId="urn:microsoft.com/office/officeart/2005/8/layout/hierarchy4"/>
    <dgm:cxn modelId="{3A3BD78E-5E8D-4C6E-AC1A-49BF6D5011E1}" type="presParOf" srcId="{CFF5EE0E-ED68-4E2F-96A2-A347BEC04F73}" destId="{20926130-21FF-4A27-9610-15AD333A9609}" srcOrd="2" destOrd="0" presId="urn:microsoft.com/office/officeart/2005/8/layout/hierarchy4"/>
    <dgm:cxn modelId="{DB6D1B82-FE7C-4A11-B9F1-FAF0587AB42C}" type="presParOf" srcId="{20926130-21FF-4A27-9610-15AD333A9609}" destId="{114B5740-CEFB-4B1C-8A3D-A14941008578}" srcOrd="0" destOrd="0" presId="urn:microsoft.com/office/officeart/2005/8/layout/hierarchy4"/>
    <dgm:cxn modelId="{EE091F0E-5C42-4D89-9891-80E5465AA976}" type="presParOf" srcId="{114B5740-CEFB-4B1C-8A3D-A14941008578}" destId="{F53785FE-8F77-411A-A643-FF3C7BE6288B}" srcOrd="0" destOrd="0" presId="urn:microsoft.com/office/officeart/2005/8/layout/hierarchy4"/>
    <dgm:cxn modelId="{0F7A8F1C-EFA6-4E7F-9E60-6C45063FD582}" type="presParOf" srcId="{114B5740-CEFB-4B1C-8A3D-A14941008578}" destId="{BC4CBADF-F8C9-444C-ADE7-532071717C02}" srcOrd="1" destOrd="0" presId="urn:microsoft.com/office/officeart/2005/8/layout/hierarchy4"/>
    <dgm:cxn modelId="{2E5622AA-49FC-468E-8B74-4A0D336349C2}" type="presParOf" srcId="{114B5740-CEFB-4B1C-8A3D-A14941008578}" destId="{2ED85E9A-BFD0-4A59-9FC8-C95AE71E6BD3}" srcOrd="2" destOrd="0" presId="urn:microsoft.com/office/officeart/2005/8/layout/hierarchy4"/>
    <dgm:cxn modelId="{C48D6AF6-C634-4950-B844-E2FF1B7DC448}" type="presParOf" srcId="{2ED85E9A-BFD0-4A59-9FC8-C95AE71E6BD3}" destId="{F3F320FE-2A44-496A-BC2D-402D755D5B38}" srcOrd="0" destOrd="0" presId="urn:microsoft.com/office/officeart/2005/8/layout/hierarchy4"/>
    <dgm:cxn modelId="{D284D8A0-D89E-4C17-9303-A263271151CC}" type="presParOf" srcId="{F3F320FE-2A44-496A-BC2D-402D755D5B38}" destId="{9D81E926-361C-4EFC-AE1B-9672ADDDDFEF}" srcOrd="0" destOrd="0" presId="urn:microsoft.com/office/officeart/2005/8/layout/hierarchy4"/>
    <dgm:cxn modelId="{9A80001D-7C73-4368-8CB8-5767AFCF74AE}" type="presParOf" srcId="{F3F320FE-2A44-496A-BC2D-402D755D5B38}" destId="{5AAFBF3A-9BE3-4D29-9995-CE1D9AC352D6}" srcOrd="1" destOrd="0" presId="urn:microsoft.com/office/officeart/2005/8/layout/hierarchy4"/>
    <dgm:cxn modelId="{4581CB05-4706-4B65-B926-0D1B29B00885}" type="presParOf" srcId="{2ED85E9A-BFD0-4A59-9FC8-C95AE71E6BD3}" destId="{D5893246-60D0-4C7A-9430-5EA7E4723C9A}" srcOrd="1" destOrd="0" presId="urn:microsoft.com/office/officeart/2005/8/layout/hierarchy4"/>
    <dgm:cxn modelId="{1CABC3F7-5F41-43D0-B690-0F18B44074B7}" type="presParOf" srcId="{2ED85E9A-BFD0-4A59-9FC8-C95AE71E6BD3}" destId="{F699770D-CB24-4F87-98F8-F067FAA726B6}" srcOrd="2" destOrd="0" presId="urn:microsoft.com/office/officeart/2005/8/layout/hierarchy4"/>
    <dgm:cxn modelId="{871A492B-F60A-4364-BA94-5EE335D6B320}" type="presParOf" srcId="{F699770D-CB24-4F87-98F8-F067FAA726B6}" destId="{D868CF27-596A-4A83-B8A3-A27951C2D97E}" srcOrd="0" destOrd="0" presId="urn:microsoft.com/office/officeart/2005/8/layout/hierarchy4"/>
    <dgm:cxn modelId="{7385148E-421A-4F10-9B18-54FA780179AC}" type="presParOf" srcId="{F699770D-CB24-4F87-98F8-F067FAA726B6}" destId="{20479CE8-C041-4C0F-8727-DDFA77C5997E}" srcOrd="1" destOrd="0" presId="urn:microsoft.com/office/officeart/2005/8/layout/hierarchy4"/>
    <dgm:cxn modelId="{AEF82470-8813-4419-8B20-59408512D4FE}" type="presParOf" srcId="{F699770D-CB24-4F87-98F8-F067FAA726B6}" destId="{30689A0B-27C6-47BA-BE49-E21306954BF4}" srcOrd="2" destOrd="0" presId="urn:microsoft.com/office/officeart/2005/8/layout/hierarchy4"/>
    <dgm:cxn modelId="{62EF3A81-22F6-4E82-8DAE-ABD937B10A07}" type="presParOf" srcId="{30689A0B-27C6-47BA-BE49-E21306954BF4}" destId="{E8A56571-3820-4A87-8B7E-542EA606E6E9}" srcOrd="0" destOrd="0" presId="urn:microsoft.com/office/officeart/2005/8/layout/hierarchy4"/>
    <dgm:cxn modelId="{B8F47433-2A58-4168-9F5D-A8CA51B095CF}" type="presParOf" srcId="{E8A56571-3820-4A87-8B7E-542EA606E6E9}" destId="{7A8FC1B8-5953-4878-9EE7-7649379F5FA6}" srcOrd="0" destOrd="0" presId="urn:microsoft.com/office/officeart/2005/8/layout/hierarchy4"/>
    <dgm:cxn modelId="{5D11349F-6437-43D1-A3E3-509EEA9AF181}" type="presParOf" srcId="{E8A56571-3820-4A87-8B7E-542EA606E6E9}" destId="{7D13A677-5C92-4359-8A24-3CDA4BB18C6B}" srcOrd="1" destOrd="0" presId="urn:microsoft.com/office/officeart/2005/8/layout/hierarchy4"/>
    <dgm:cxn modelId="{45FCE65A-AD7E-435C-BF36-EAD0F3E41FF9}" type="presParOf" srcId="{30689A0B-27C6-47BA-BE49-E21306954BF4}" destId="{BE1DC1E9-9FB7-4952-85B8-603B469D492B}" srcOrd="1" destOrd="0" presId="urn:microsoft.com/office/officeart/2005/8/layout/hierarchy4"/>
    <dgm:cxn modelId="{6E3CFBEC-45E2-48DF-B36B-BFA393637284}" type="presParOf" srcId="{30689A0B-27C6-47BA-BE49-E21306954BF4}" destId="{BE03C583-576F-411F-8D31-E43DD016DEE9}" srcOrd="2" destOrd="0" presId="urn:microsoft.com/office/officeart/2005/8/layout/hierarchy4"/>
    <dgm:cxn modelId="{F373CE51-C0DD-4038-B14A-CB1C71AB0714}" type="presParOf" srcId="{BE03C583-576F-411F-8D31-E43DD016DEE9}" destId="{43425B66-B896-45E9-8268-997E44564EF9}" srcOrd="0" destOrd="0" presId="urn:microsoft.com/office/officeart/2005/8/layout/hierarchy4"/>
    <dgm:cxn modelId="{5FAAEC46-1A54-49E1-B711-2F1A75312D81}" type="presParOf" srcId="{BE03C583-576F-411F-8D31-E43DD016DEE9}" destId="{B37B0D69-71AE-42AC-9D5A-23E2B56F1D2D}" srcOrd="1" destOrd="0" presId="urn:microsoft.com/office/officeart/2005/8/layout/hierarchy4"/>
  </dgm:cxnLst>
  <dgm:bg/>
  <dgm:whole/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86CAC57-BC04-4F37-AAC1-A8D41FFBFAA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baseline="0" dirty="0" smtClean="0"/>
            <a:t>Juan Peláez Hernández</a:t>
          </a:r>
          <a:endParaRPr lang="es-CO" sz="2400" i="1" baseline="0" dirty="0"/>
        </a:p>
      </dgm:t>
    </dgm:pt>
    <dgm:pt modelId="{309F67F4-F09C-4170-840B-250CB612629D}" type="parTrans" cxnId="{C4A2A338-14A3-4867-AF4B-32E00D9D2A9E}">
      <dgm:prSet/>
      <dgm:spPr/>
      <dgm:t>
        <a:bodyPr/>
        <a:lstStyle/>
        <a:p>
          <a:endParaRPr lang="es-CO"/>
        </a:p>
      </dgm:t>
    </dgm:pt>
    <dgm:pt modelId="{60BBAC6B-1183-4459-8E5F-4FA1ED64380F}" type="sibTrans" cxnId="{C4A2A338-14A3-4867-AF4B-32E00D9D2A9E}">
      <dgm:prSet/>
      <dgm:spPr/>
      <dgm:t>
        <a:bodyPr/>
        <a:lstStyle/>
        <a:p>
          <a:endParaRPr lang="es-CO"/>
        </a:p>
      </dgm:t>
    </dgm:pt>
    <dgm:pt modelId="{5D495DAA-A2D4-4297-BBDD-6141A5A9CF0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Juan Peláez </a:t>
          </a:r>
          <a:r>
            <a:rPr lang="es-CO" sz="2000" dirty="0" err="1" smtClean="0"/>
            <a:t>Abeu</a:t>
          </a:r>
          <a:endParaRPr lang="es-CO" sz="2000" dirty="0"/>
        </a:p>
      </dgm:t>
    </dgm:pt>
    <dgm:pt modelId="{BB8CF656-C445-4C38-B8BA-0AB231635977}" type="parTrans" cxnId="{921B3357-2923-4033-893B-B37DBA031B9E}">
      <dgm:prSet/>
      <dgm:spPr/>
      <dgm:t>
        <a:bodyPr/>
        <a:lstStyle/>
        <a:p>
          <a:endParaRPr lang="es-CO"/>
        </a:p>
      </dgm:t>
    </dgm:pt>
    <dgm:pt modelId="{D523EA98-1BFF-495F-83EC-310E99D32259}" type="sibTrans" cxnId="{921B3357-2923-4033-893B-B37DBA031B9E}">
      <dgm:prSet/>
      <dgm:spPr/>
      <dgm:t>
        <a:bodyPr/>
        <a:lstStyle/>
        <a:p>
          <a:endParaRPr lang="es-CO"/>
        </a:p>
      </dgm:t>
    </dgm:pt>
    <dgm:pt modelId="{3253D48D-9D16-4B5F-BAC9-6102C9133C4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baseline="0" dirty="0" smtClean="0"/>
            <a:t>María Hernández De La Vera Juncos</a:t>
          </a:r>
          <a:endParaRPr lang="es-CO" sz="2000" baseline="0" dirty="0"/>
        </a:p>
      </dgm:t>
    </dgm:pt>
    <dgm:pt modelId="{24ED88BE-49B6-4FAD-A775-68E69709295A}" type="sibTrans" cxnId="{1CC4AD65-2B21-4245-B77D-85E2EB946566}">
      <dgm:prSet/>
      <dgm:spPr/>
      <dgm:t>
        <a:bodyPr/>
        <a:lstStyle/>
        <a:p>
          <a:endParaRPr lang="es-CO"/>
        </a:p>
      </dgm:t>
    </dgm:pt>
    <dgm:pt modelId="{8900CA67-CDD7-408C-BD7A-2D22EA120E9F}" type="parTrans" cxnId="{1CC4AD65-2B21-4245-B77D-85E2EB946566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DBF8A7C-14B8-4582-897B-7D30F019BF04}" type="pres">
      <dgm:prSet presAssocID="{A86CAC57-BC04-4F37-AAC1-A8D41FFBFAAD}" presName="vertOne" presStyleCnt="0"/>
      <dgm:spPr/>
    </dgm:pt>
    <dgm:pt modelId="{095BFAB3-989E-47C8-AFCA-D001CAC199B8}" type="pres">
      <dgm:prSet presAssocID="{A86CAC57-BC04-4F37-AAC1-A8D41FFBFAA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0FFA1EB-A3FB-4384-B8F6-3B2E7C4A583F}" type="pres">
      <dgm:prSet presAssocID="{A86CAC57-BC04-4F37-AAC1-A8D41FFBFAAD}" presName="parTransOne" presStyleCnt="0"/>
      <dgm:spPr/>
    </dgm:pt>
    <dgm:pt modelId="{5B11D691-91CA-42A3-B218-07A9B6AB02AA}" type="pres">
      <dgm:prSet presAssocID="{A86CAC57-BC04-4F37-AAC1-A8D41FFBFAAD}" presName="horzOne" presStyleCnt="0"/>
      <dgm:spPr/>
    </dgm:pt>
    <dgm:pt modelId="{9292B7C3-825D-42C3-A420-003489CD87B0}" type="pres">
      <dgm:prSet presAssocID="{5D495DAA-A2D4-4297-BBDD-6141A5A9CF05}" presName="vertTwo" presStyleCnt="0"/>
      <dgm:spPr/>
    </dgm:pt>
    <dgm:pt modelId="{455C2BA8-D8D9-4498-A8E9-737312E840A6}" type="pres">
      <dgm:prSet presAssocID="{5D495DAA-A2D4-4297-BBDD-6141A5A9CF05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A53FDA3-021A-492E-946B-53130AB11125}" type="pres">
      <dgm:prSet presAssocID="{5D495DAA-A2D4-4297-BBDD-6141A5A9CF05}" presName="horzTwo" presStyleCnt="0"/>
      <dgm:spPr/>
    </dgm:pt>
    <dgm:pt modelId="{9384F9F3-376F-4E66-83D2-CA5E45974C00}" type="pres">
      <dgm:prSet presAssocID="{D523EA98-1BFF-495F-83EC-310E99D32259}" presName="sibSpaceTwo" presStyleCnt="0"/>
      <dgm:spPr/>
    </dgm:pt>
    <dgm:pt modelId="{0C111A45-CE03-4519-960A-9A57D65A360F}" type="pres">
      <dgm:prSet presAssocID="{3253D48D-9D16-4B5F-BAC9-6102C9133C4B}" presName="vertTwo" presStyleCnt="0"/>
      <dgm:spPr/>
    </dgm:pt>
    <dgm:pt modelId="{FBF9FA92-0614-48AC-847A-7E704F1519AD}" type="pres">
      <dgm:prSet presAssocID="{3253D48D-9D16-4B5F-BAC9-6102C9133C4B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8046317-1AD8-4776-92B8-99C519C8B251}" type="pres">
      <dgm:prSet presAssocID="{3253D48D-9D16-4B5F-BAC9-6102C9133C4B}" presName="horzTwo" presStyleCnt="0"/>
      <dgm:spPr/>
    </dgm:pt>
  </dgm:ptLst>
  <dgm:cxnLst>
    <dgm:cxn modelId="{188868B9-BAE9-484A-9E7C-1AF017EBB923}" type="presOf" srcId="{3253D48D-9D16-4B5F-BAC9-6102C9133C4B}" destId="{FBF9FA92-0614-48AC-847A-7E704F1519AD}" srcOrd="0" destOrd="0" presId="urn:microsoft.com/office/officeart/2005/8/layout/hierarchy4"/>
    <dgm:cxn modelId="{C4A2A338-14A3-4867-AF4B-32E00D9D2A9E}" srcId="{10ED40AF-DFB1-4943-B6DB-2A904FAA918A}" destId="{A86CAC57-BC04-4F37-AAC1-A8D41FFBFAAD}" srcOrd="0" destOrd="0" parTransId="{309F67F4-F09C-4170-840B-250CB612629D}" sibTransId="{60BBAC6B-1183-4459-8E5F-4FA1ED64380F}"/>
    <dgm:cxn modelId="{239966FE-FD5C-4D97-AA43-0191556EFB59}" type="presOf" srcId="{10ED40AF-DFB1-4943-B6DB-2A904FAA918A}" destId="{E75BF49A-0BBD-418B-A465-D5C73CDDC862}" srcOrd="0" destOrd="0" presId="urn:microsoft.com/office/officeart/2005/8/layout/hierarchy4"/>
    <dgm:cxn modelId="{921B3357-2923-4033-893B-B37DBA031B9E}" srcId="{A86CAC57-BC04-4F37-AAC1-A8D41FFBFAAD}" destId="{5D495DAA-A2D4-4297-BBDD-6141A5A9CF05}" srcOrd="0" destOrd="0" parTransId="{BB8CF656-C445-4C38-B8BA-0AB231635977}" sibTransId="{D523EA98-1BFF-495F-83EC-310E99D32259}"/>
    <dgm:cxn modelId="{1CC4AD65-2B21-4245-B77D-85E2EB946566}" srcId="{A86CAC57-BC04-4F37-AAC1-A8D41FFBFAAD}" destId="{3253D48D-9D16-4B5F-BAC9-6102C9133C4B}" srcOrd="1" destOrd="0" parTransId="{8900CA67-CDD7-408C-BD7A-2D22EA120E9F}" sibTransId="{24ED88BE-49B6-4FAD-A775-68E69709295A}"/>
    <dgm:cxn modelId="{28789701-0F8F-42D2-A0D9-129233504F81}" type="presOf" srcId="{A86CAC57-BC04-4F37-AAC1-A8D41FFBFAAD}" destId="{095BFAB3-989E-47C8-AFCA-D001CAC199B8}" srcOrd="0" destOrd="0" presId="urn:microsoft.com/office/officeart/2005/8/layout/hierarchy4"/>
    <dgm:cxn modelId="{32D57878-919B-4873-A63F-418F9A15E903}" type="presOf" srcId="{5D495DAA-A2D4-4297-BBDD-6141A5A9CF05}" destId="{455C2BA8-D8D9-4498-A8E9-737312E840A6}" srcOrd="0" destOrd="0" presId="urn:microsoft.com/office/officeart/2005/8/layout/hierarchy4"/>
    <dgm:cxn modelId="{5ABDB678-E928-4764-81AE-396492189801}" type="presParOf" srcId="{E75BF49A-0BBD-418B-A465-D5C73CDDC862}" destId="{EDBF8A7C-14B8-4582-897B-7D30F019BF04}" srcOrd="0" destOrd="0" presId="urn:microsoft.com/office/officeart/2005/8/layout/hierarchy4"/>
    <dgm:cxn modelId="{136E5773-BABA-48DE-AE8D-36A9B15B7150}" type="presParOf" srcId="{EDBF8A7C-14B8-4582-897B-7D30F019BF04}" destId="{095BFAB3-989E-47C8-AFCA-D001CAC199B8}" srcOrd="0" destOrd="0" presId="urn:microsoft.com/office/officeart/2005/8/layout/hierarchy4"/>
    <dgm:cxn modelId="{133CDA8B-C6A2-48A2-8E43-BEDB358063EB}" type="presParOf" srcId="{EDBF8A7C-14B8-4582-897B-7D30F019BF04}" destId="{A0FFA1EB-A3FB-4384-B8F6-3B2E7C4A583F}" srcOrd="1" destOrd="0" presId="urn:microsoft.com/office/officeart/2005/8/layout/hierarchy4"/>
    <dgm:cxn modelId="{60DF50DE-3130-40E5-963D-735504178D71}" type="presParOf" srcId="{EDBF8A7C-14B8-4582-897B-7D30F019BF04}" destId="{5B11D691-91CA-42A3-B218-07A9B6AB02AA}" srcOrd="2" destOrd="0" presId="urn:microsoft.com/office/officeart/2005/8/layout/hierarchy4"/>
    <dgm:cxn modelId="{541ECFC0-23CC-49ED-B4CE-536DADF9DE82}" type="presParOf" srcId="{5B11D691-91CA-42A3-B218-07A9B6AB02AA}" destId="{9292B7C3-825D-42C3-A420-003489CD87B0}" srcOrd="0" destOrd="0" presId="urn:microsoft.com/office/officeart/2005/8/layout/hierarchy4"/>
    <dgm:cxn modelId="{0AEE1AE5-2950-4014-8635-A5E3206EF7D5}" type="presParOf" srcId="{9292B7C3-825D-42C3-A420-003489CD87B0}" destId="{455C2BA8-D8D9-4498-A8E9-737312E840A6}" srcOrd="0" destOrd="0" presId="urn:microsoft.com/office/officeart/2005/8/layout/hierarchy4"/>
    <dgm:cxn modelId="{5E51CBCA-E23D-4964-AD38-85DEDA890DEB}" type="presParOf" srcId="{9292B7C3-825D-42C3-A420-003489CD87B0}" destId="{6A53FDA3-021A-492E-946B-53130AB11125}" srcOrd="1" destOrd="0" presId="urn:microsoft.com/office/officeart/2005/8/layout/hierarchy4"/>
    <dgm:cxn modelId="{950DAD79-F5AE-44E1-9B9B-34FC090F68E2}" type="presParOf" srcId="{5B11D691-91CA-42A3-B218-07A9B6AB02AA}" destId="{9384F9F3-376F-4E66-83D2-CA5E45974C00}" srcOrd="1" destOrd="0" presId="urn:microsoft.com/office/officeart/2005/8/layout/hierarchy4"/>
    <dgm:cxn modelId="{ADF3947C-ABF0-4B94-8D6F-31460E0DBE2E}" type="presParOf" srcId="{5B11D691-91CA-42A3-B218-07A9B6AB02AA}" destId="{0C111A45-CE03-4519-960A-9A57D65A360F}" srcOrd="2" destOrd="0" presId="urn:microsoft.com/office/officeart/2005/8/layout/hierarchy4"/>
    <dgm:cxn modelId="{AF71D064-9C5F-4E33-9D04-8B9324F5C912}" type="presParOf" srcId="{0C111A45-CE03-4519-960A-9A57D65A360F}" destId="{FBF9FA92-0614-48AC-847A-7E704F1519AD}" srcOrd="0" destOrd="0" presId="urn:microsoft.com/office/officeart/2005/8/layout/hierarchy4"/>
    <dgm:cxn modelId="{73A9D49A-D4B3-4E7C-AA28-638822F7DC8A}" type="presParOf" srcId="{0C111A45-CE03-4519-960A-9A57D65A360F}" destId="{D8046317-1AD8-4776-92B8-99C519C8B251}" srcOrd="1" destOrd="0" presId="urn:microsoft.com/office/officeart/2005/8/layout/hierarchy4"/>
  </dgm:cxnLst>
  <dgm:bg/>
  <dgm:whole/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9FB4DF1-BC79-4013-BBC8-65EEDFE2F1E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Juana Josefa Ruiz De la Cámara</a:t>
          </a:r>
          <a:endParaRPr lang="es-CO" sz="2400" i="1" dirty="0"/>
        </a:p>
      </dgm:t>
    </dgm:pt>
    <dgm:pt modelId="{56D0D609-A2FE-46B8-A5A1-4ADFC9762699}" type="parTrans" cxnId="{A785BBAD-0751-4AD2-94CE-385F35DCD911}">
      <dgm:prSet/>
      <dgm:spPr/>
      <dgm:t>
        <a:bodyPr/>
        <a:lstStyle/>
        <a:p>
          <a:endParaRPr lang="es-CO"/>
        </a:p>
      </dgm:t>
    </dgm:pt>
    <dgm:pt modelId="{5E17F26B-0E36-4629-97D4-96873D71E097}" type="sibTrans" cxnId="{A785BBAD-0751-4AD2-94CE-385F35DCD911}">
      <dgm:prSet/>
      <dgm:spPr/>
      <dgm:t>
        <a:bodyPr/>
        <a:lstStyle/>
        <a:p>
          <a:endParaRPr lang="es-CO"/>
        </a:p>
      </dgm:t>
    </dgm:pt>
    <dgm:pt modelId="{113E8E88-5C8C-47B4-8852-82A629B1ABD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Diego                                    Ruiz De La Cámara</a:t>
          </a:r>
          <a:endParaRPr lang="es-CO" sz="1600" dirty="0"/>
        </a:p>
      </dgm:t>
    </dgm:pt>
    <dgm:pt modelId="{0EE2CB6A-DCA5-4AFE-A1BD-90268820CD92}" type="parTrans" cxnId="{CACE5269-F8C4-47BF-BDFD-FE27938F03C9}">
      <dgm:prSet/>
      <dgm:spPr/>
      <dgm:t>
        <a:bodyPr/>
        <a:lstStyle/>
        <a:p>
          <a:endParaRPr lang="es-CO"/>
        </a:p>
      </dgm:t>
    </dgm:pt>
    <dgm:pt modelId="{FF539961-7FB8-43BA-A892-0E3B263ECF19}" type="sibTrans" cxnId="{CACE5269-F8C4-47BF-BDFD-FE27938F03C9}">
      <dgm:prSet/>
      <dgm:spPr/>
      <dgm:t>
        <a:bodyPr/>
        <a:lstStyle/>
        <a:p>
          <a:endParaRPr lang="es-CO"/>
        </a:p>
      </dgm:t>
    </dgm:pt>
    <dgm:pt modelId="{C5E3FD91-F8A5-44D4-ABE5-1C13804C8C2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Mencia De Carvajal Martínez</a:t>
          </a:r>
          <a:endParaRPr lang="es-CO" sz="1800" dirty="0"/>
        </a:p>
      </dgm:t>
    </dgm:pt>
    <dgm:pt modelId="{FC5B49A8-6934-4EB8-9624-9BE612A8AC47}" type="parTrans" cxnId="{1E1A8BB1-19F4-4C49-94F9-F1C358C2807D}">
      <dgm:prSet/>
      <dgm:spPr/>
      <dgm:t>
        <a:bodyPr/>
        <a:lstStyle/>
        <a:p>
          <a:endParaRPr lang="es-CO"/>
        </a:p>
      </dgm:t>
    </dgm:pt>
    <dgm:pt modelId="{D4B027D3-B441-49A0-8E6F-237EC8DB0E42}" type="sibTrans" cxnId="{1E1A8BB1-19F4-4C49-94F9-F1C358C2807D}">
      <dgm:prSet/>
      <dgm:spPr/>
      <dgm:t>
        <a:bodyPr/>
        <a:lstStyle/>
        <a:p>
          <a:endParaRPr lang="es-CO"/>
        </a:p>
      </dgm:t>
    </dgm:pt>
    <dgm:pt modelId="{549D5E95-019B-4202-8A73-D8FC2E4DAD3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Juan Ruiz De La Parra</a:t>
          </a:r>
          <a:endParaRPr lang="es-CO" sz="1400" dirty="0"/>
        </a:p>
      </dgm:t>
    </dgm:pt>
    <dgm:pt modelId="{3CAB9FDC-A0B1-4C2F-A43D-A1899094752E}" type="parTrans" cxnId="{74EFE3CF-B627-4055-88C2-E825A715CE12}">
      <dgm:prSet/>
      <dgm:spPr/>
      <dgm:t>
        <a:bodyPr/>
        <a:lstStyle/>
        <a:p>
          <a:endParaRPr lang="es-CO"/>
        </a:p>
      </dgm:t>
    </dgm:pt>
    <dgm:pt modelId="{36E7AF75-D158-48D6-B6A0-9D91010C4293}" type="sibTrans" cxnId="{74EFE3CF-B627-4055-88C2-E825A715CE12}">
      <dgm:prSet/>
      <dgm:spPr/>
      <dgm:t>
        <a:bodyPr/>
        <a:lstStyle/>
        <a:p>
          <a:endParaRPr lang="es-CO"/>
        </a:p>
      </dgm:t>
    </dgm:pt>
    <dgm:pt modelId="{457E1C0A-3308-4FFD-B6EE-D955B81C853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Elvira Martínez De Cárdenas</a:t>
          </a:r>
          <a:endParaRPr lang="es-CO" sz="1400" baseline="0" dirty="0"/>
        </a:p>
      </dgm:t>
    </dgm:pt>
    <dgm:pt modelId="{B418B993-488F-461D-B3A1-E23B316087AE}" type="parTrans" cxnId="{F16123E2-3201-4C8E-9F21-0CCCE665B940}">
      <dgm:prSet/>
      <dgm:spPr/>
      <dgm:t>
        <a:bodyPr/>
        <a:lstStyle/>
        <a:p>
          <a:endParaRPr lang="es-CO"/>
        </a:p>
      </dgm:t>
    </dgm:pt>
    <dgm:pt modelId="{FA56BD7C-5D28-4BFC-99A5-46C896C97917}" type="sibTrans" cxnId="{F16123E2-3201-4C8E-9F21-0CCCE665B940}">
      <dgm:prSet/>
      <dgm:spPr/>
      <dgm:t>
        <a:bodyPr/>
        <a:lstStyle/>
        <a:p>
          <a:endParaRPr lang="es-CO"/>
        </a:p>
      </dgm:t>
    </dgm:pt>
    <dgm:pt modelId="{A4D66A62-CBA9-45B6-A4B3-FCBC1D77C8F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aseline="0" dirty="0" smtClean="0"/>
            <a:t>Rodrigo                            Sánchez </a:t>
          </a:r>
          <a:r>
            <a:rPr lang="es-CO" sz="1600" baseline="0" dirty="0" err="1" smtClean="0"/>
            <a:t>Torreblanca</a:t>
          </a:r>
          <a:r>
            <a:rPr lang="es-CO" sz="1600" baseline="0" dirty="0" smtClean="0"/>
            <a:t>             De Carvajal</a:t>
          </a:r>
          <a:endParaRPr lang="es-CO" sz="1600" baseline="0" dirty="0"/>
        </a:p>
      </dgm:t>
    </dgm:pt>
    <dgm:pt modelId="{9D6AFE9A-F91E-4CD4-9239-10A18B36E34F}" type="parTrans" cxnId="{4A248C1A-0F5F-41FD-8239-E2199E1D3473}">
      <dgm:prSet/>
      <dgm:spPr/>
      <dgm:t>
        <a:bodyPr/>
        <a:lstStyle/>
        <a:p>
          <a:endParaRPr lang="es-CO"/>
        </a:p>
      </dgm:t>
    </dgm:pt>
    <dgm:pt modelId="{34D10D2D-031C-47F9-8027-EC59F00D92BB}" type="sibTrans" cxnId="{4A248C1A-0F5F-41FD-8239-E2199E1D3473}">
      <dgm:prSet/>
      <dgm:spPr/>
      <dgm:t>
        <a:bodyPr/>
        <a:lstStyle/>
        <a:p>
          <a:endParaRPr lang="es-CO"/>
        </a:p>
      </dgm:t>
    </dgm:pt>
    <dgm:pt modelId="{5F5DA85B-3D5C-40DF-87BB-57728A14351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baseline="0" dirty="0" smtClean="0"/>
            <a:t>Juana Martín</a:t>
          </a:r>
          <a:endParaRPr lang="es-CO" sz="1800" baseline="0" dirty="0"/>
        </a:p>
      </dgm:t>
    </dgm:pt>
    <dgm:pt modelId="{6CBF8E4A-47E3-4AEB-B36C-B953FBF76E85}" type="parTrans" cxnId="{8F67C91C-87D1-4155-8447-AEE490547B32}">
      <dgm:prSet/>
      <dgm:spPr/>
      <dgm:t>
        <a:bodyPr/>
        <a:lstStyle/>
        <a:p>
          <a:endParaRPr lang="es-CO"/>
        </a:p>
      </dgm:t>
    </dgm:pt>
    <dgm:pt modelId="{3241B6E5-3E29-4615-843E-E93ECB315A23}" type="sibTrans" cxnId="{8F67C91C-87D1-4155-8447-AEE490547B32}">
      <dgm:prSet/>
      <dgm:spPr/>
      <dgm:t>
        <a:bodyPr/>
        <a:lstStyle/>
        <a:p>
          <a:endParaRPr lang="es-CO"/>
        </a:p>
      </dgm:t>
    </dgm:pt>
    <dgm:pt modelId="{A79EC715-D376-49CE-A025-1975D87EBE4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Bartolomé Sánchez Torre Blanca</a:t>
          </a:r>
          <a:endParaRPr lang="es-CO" sz="1400" baseline="0" dirty="0"/>
        </a:p>
      </dgm:t>
    </dgm:pt>
    <dgm:pt modelId="{776D3020-F994-424C-B0B5-5BA5B8161911}" type="parTrans" cxnId="{713B7E54-1758-4F54-9386-D43877115C41}">
      <dgm:prSet/>
      <dgm:spPr/>
      <dgm:t>
        <a:bodyPr/>
        <a:lstStyle/>
        <a:p>
          <a:endParaRPr lang="es-CO"/>
        </a:p>
      </dgm:t>
    </dgm:pt>
    <dgm:pt modelId="{99985047-3B5D-41F8-8D37-B7AB06032BA8}" type="sibTrans" cxnId="{713B7E54-1758-4F54-9386-D43877115C41}">
      <dgm:prSet/>
      <dgm:spPr/>
      <dgm:t>
        <a:bodyPr/>
        <a:lstStyle/>
        <a:p>
          <a:endParaRPr lang="es-CO"/>
        </a:p>
      </dgm:t>
    </dgm:pt>
    <dgm:pt modelId="{DE399BE7-7E06-41A5-B5AA-ED3C76540EE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Mencia              De Carvajal Vásquez</a:t>
          </a:r>
          <a:endParaRPr lang="es-CO" sz="1400" dirty="0"/>
        </a:p>
      </dgm:t>
    </dgm:pt>
    <dgm:pt modelId="{CEA601D5-268A-41CF-B09A-024DD572D8E0}" type="parTrans" cxnId="{8CD80E5B-8281-4E8B-9638-5A95A1CD6387}">
      <dgm:prSet/>
      <dgm:spPr/>
      <dgm:t>
        <a:bodyPr/>
        <a:lstStyle/>
        <a:p>
          <a:endParaRPr lang="es-CO"/>
        </a:p>
      </dgm:t>
    </dgm:pt>
    <dgm:pt modelId="{59C2177A-751A-41E4-9B38-1B43D86B871D}" type="sibTrans" cxnId="{8CD80E5B-8281-4E8B-9638-5A95A1CD6387}">
      <dgm:prSet/>
      <dgm:spPr/>
      <dgm:t>
        <a:bodyPr/>
        <a:lstStyle/>
        <a:p>
          <a:endParaRPr lang="es-CO"/>
        </a:p>
      </dgm:t>
    </dgm:pt>
    <dgm:pt modelId="{C16CBB76-9EE0-4DE7-B7CA-8A3AEF03214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Pedro                                                        Martín De Ávila</a:t>
          </a:r>
          <a:endParaRPr lang="es-CO" sz="1600" dirty="0"/>
        </a:p>
      </dgm:t>
    </dgm:pt>
    <dgm:pt modelId="{642B1939-77DE-48CA-90E9-944C5A463EC3}" type="parTrans" cxnId="{09FEF487-9960-4F57-B0C3-18E99FDBCB7A}">
      <dgm:prSet/>
      <dgm:spPr/>
      <dgm:t>
        <a:bodyPr/>
        <a:lstStyle/>
        <a:p>
          <a:endParaRPr lang="es-CO"/>
        </a:p>
      </dgm:t>
    </dgm:pt>
    <dgm:pt modelId="{677FC396-2BBF-4F89-BB32-35E74F8F091B}" type="sibTrans" cxnId="{09FEF487-9960-4F57-B0C3-18E99FDBCB7A}">
      <dgm:prSet/>
      <dgm:spPr/>
      <dgm:t>
        <a:bodyPr/>
        <a:lstStyle/>
        <a:p>
          <a:endParaRPr lang="es-CO"/>
        </a:p>
      </dgm:t>
    </dgm:pt>
    <dgm:pt modelId="{3BAC1F99-7A04-475C-A8A7-08FF7F5293C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400" baseline="0" dirty="0" smtClean="0"/>
            <a:t>Francisca Martínez</a:t>
          </a:r>
          <a:endParaRPr lang="es-CO" sz="1400" baseline="0" dirty="0"/>
        </a:p>
      </dgm:t>
    </dgm:pt>
    <dgm:pt modelId="{B2B73DAE-35F2-4B05-A323-F7FC8E9B0997}" type="parTrans" cxnId="{6D7E8BA5-1C26-40F3-B89E-7E78496E333D}">
      <dgm:prSet/>
      <dgm:spPr/>
      <dgm:t>
        <a:bodyPr/>
        <a:lstStyle/>
        <a:p>
          <a:endParaRPr lang="es-CO"/>
        </a:p>
      </dgm:t>
    </dgm:pt>
    <dgm:pt modelId="{A2006F65-9D40-479F-9132-36907B4EB1F8}" type="sibTrans" cxnId="{6D7E8BA5-1C26-40F3-B89E-7E78496E333D}">
      <dgm:prSet/>
      <dgm:spPr/>
      <dgm:t>
        <a:bodyPr/>
        <a:lstStyle/>
        <a:p>
          <a:endParaRPr lang="es-CO"/>
        </a:p>
      </dgm:t>
    </dgm:pt>
    <dgm:pt modelId="{9E5B9492-CD21-4B49-B61B-9A9C846E433E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Pedro                                Martín Hernández</a:t>
          </a:r>
          <a:endParaRPr lang="es-CO" sz="1400" baseline="0" dirty="0"/>
        </a:p>
      </dgm:t>
    </dgm:pt>
    <dgm:pt modelId="{F3DFB467-7C08-4979-82E8-D3124B2BB0E9}" type="parTrans" cxnId="{01387BC4-6B27-4921-AF23-04BC05CE3AF7}">
      <dgm:prSet/>
      <dgm:spPr/>
      <dgm:t>
        <a:bodyPr/>
        <a:lstStyle/>
        <a:p>
          <a:endParaRPr lang="es-CO"/>
        </a:p>
      </dgm:t>
    </dgm:pt>
    <dgm:pt modelId="{84A8286E-888B-4095-90DF-EE8522B71A09}" type="sibTrans" cxnId="{01387BC4-6B27-4921-AF23-04BC05CE3AF7}">
      <dgm:prSet/>
      <dgm:spPr/>
      <dgm:t>
        <a:bodyPr/>
        <a:lstStyle/>
        <a:p>
          <a:endParaRPr lang="es-CO"/>
        </a:p>
      </dgm:t>
    </dgm:pt>
    <dgm:pt modelId="{5DEDBDCB-7FD6-4BDE-A8D5-04552B27BD59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D1"/>
        </a:solidFill>
      </dgm:spPr>
      <dgm:t>
        <a:bodyPr/>
        <a:lstStyle/>
        <a:p>
          <a:r>
            <a:rPr lang="es-CO" dirty="0" smtClean="0"/>
            <a:t>N. N. 1 Indígena Chibcha</a:t>
          </a:r>
          <a:endParaRPr lang="es-CO" dirty="0"/>
        </a:p>
      </dgm:t>
    </dgm:pt>
    <dgm:pt modelId="{26EA60F2-8803-4F4B-9CB7-CFBC5B6CD0BD}" type="parTrans" cxnId="{2CC11067-2A4E-4E9E-AC00-62A31A6DC75C}">
      <dgm:prSet/>
      <dgm:spPr/>
      <dgm:t>
        <a:bodyPr/>
        <a:lstStyle/>
        <a:p>
          <a:endParaRPr lang="es-CO"/>
        </a:p>
      </dgm:t>
    </dgm:pt>
    <dgm:pt modelId="{CC83B7B1-B549-4649-8AE9-6BAA08D6FEE6}" type="sibTrans" cxnId="{2CC11067-2A4E-4E9E-AC00-62A31A6DC75C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B0BF48B5-27B3-45CB-87D0-F429914C40F7}" type="pres">
      <dgm:prSet presAssocID="{F9FB4DF1-BC79-4013-BBC8-65EEDFE2F1E7}" presName="vertOne" presStyleCnt="0"/>
      <dgm:spPr/>
    </dgm:pt>
    <dgm:pt modelId="{7BF31646-13EF-4DC2-A787-D2AB7E617D37}" type="pres">
      <dgm:prSet presAssocID="{F9FB4DF1-BC79-4013-BBC8-65EEDFE2F1E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CD9E482-AA6C-4E54-ADA0-3FB7D73A6A9A}" type="pres">
      <dgm:prSet presAssocID="{F9FB4DF1-BC79-4013-BBC8-65EEDFE2F1E7}" presName="parTransOne" presStyleCnt="0"/>
      <dgm:spPr/>
    </dgm:pt>
    <dgm:pt modelId="{8A07BB26-A9CE-44F8-A887-61B60F01055A}" type="pres">
      <dgm:prSet presAssocID="{F9FB4DF1-BC79-4013-BBC8-65EEDFE2F1E7}" presName="horzOne" presStyleCnt="0"/>
      <dgm:spPr/>
    </dgm:pt>
    <dgm:pt modelId="{F2F29CB8-16CC-4061-A4CD-E8A2FDED66DD}" type="pres">
      <dgm:prSet presAssocID="{113E8E88-5C8C-47B4-8852-82A629B1ABDE}" presName="vertTwo" presStyleCnt="0"/>
      <dgm:spPr/>
    </dgm:pt>
    <dgm:pt modelId="{A213C757-6667-446E-849F-D6689F66BFA7}" type="pres">
      <dgm:prSet presAssocID="{113E8E88-5C8C-47B4-8852-82A629B1ABDE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773AF9F-B602-4669-A329-95D8CCB16393}" type="pres">
      <dgm:prSet presAssocID="{113E8E88-5C8C-47B4-8852-82A629B1ABDE}" presName="parTransTwo" presStyleCnt="0"/>
      <dgm:spPr/>
    </dgm:pt>
    <dgm:pt modelId="{1124E16D-CB19-4C65-B211-6A49B7C6670D}" type="pres">
      <dgm:prSet presAssocID="{113E8E88-5C8C-47B4-8852-82A629B1ABDE}" presName="horzTwo" presStyleCnt="0"/>
      <dgm:spPr/>
    </dgm:pt>
    <dgm:pt modelId="{8C20D316-CE10-49B7-9FF9-B9F0C3BE5F19}" type="pres">
      <dgm:prSet presAssocID="{549D5E95-019B-4202-8A73-D8FC2E4DAD38}" presName="vertThree" presStyleCnt="0"/>
      <dgm:spPr/>
    </dgm:pt>
    <dgm:pt modelId="{54101993-DDD3-4113-B57B-302413531FCC}" type="pres">
      <dgm:prSet presAssocID="{549D5E95-019B-4202-8A73-D8FC2E4DAD38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B91C3F9-265B-469C-8CDE-1E605CEEEFFD}" type="pres">
      <dgm:prSet presAssocID="{549D5E95-019B-4202-8A73-D8FC2E4DAD38}" presName="horzThree" presStyleCnt="0"/>
      <dgm:spPr/>
    </dgm:pt>
    <dgm:pt modelId="{B12E73BD-E25B-4A74-BD3F-5196A03928C8}" type="pres">
      <dgm:prSet presAssocID="{36E7AF75-D158-48D6-B6A0-9D91010C4293}" presName="sibSpaceThree" presStyleCnt="0"/>
      <dgm:spPr/>
    </dgm:pt>
    <dgm:pt modelId="{9C1F6902-A30A-4711-9A19-A62DD607F4CF}" type="pres">
      <dgm:prSet presAssocID="{457E1C0A-3308-4FFD-B6EE-D955B81C8537}" presName="vertThree" presStyleCnt="0"/>
      <dgm:spPr/>
    </dgm:pt>
    <dgm:pt modelId="{BAC6E577-00E4-4CD4-B7C9-28D6803AB2D8}" type="pres">
      <dgm:prSet presAssocID="{457E1C0A-3308-4FFD-B6EE-D955B81C8537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2DB56A8-DAC8-44C5-B2DF-6F0E8614CB45}" type="pres">
      <dgm:prSet presAssocID="{457E1C0A-3308-4FFD-B6EE-D955B81C8537}" presName="horzThree" presStyleCnt="0"/>
      <dgm:spPr/>
    </dgm:pt>
    <dgm:pt modelId="{8DD858AD-1110-444F-B046-4F83D73E263C}" type="pres">
      <dgm:prSet presAssocID="{FF539961-7FB8-43BA-A892-0E3B263ECF19}" presName="sibSpaceTwo" presStyleCnt="0"/>
      <dgm:spPr/>
    </dgm:pt>
    <dgm:pt modelId="{4263835D-E91E-4DE6-84B8-B7A247149DD4}" type="pres">
      <dgm:prSet presAssocID="{C5E3FD91-F8A5-44D4-ABE5-1C13804C8C23}" presName="vertTwo" presStyleCnt="0"/>
      <dgm:spPr/>
    </dgm:pt>
    <dgm:pt modelId="{65E0A03C-B0B1-4218-9238-6F2626ECF397}" type="pres">
      <dgm:prSet presAssocID="{C5E3FD91-F8A5-44D4-ABE5-1C13804C8C2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9A551AE-4FE6-43B8-A300-AC6929EFAFD3}" type="pres">
      <dgm:prSet presAssocID="{C5E3FD91-F8A5-44D4-ABE5-1C13804C8C23}" presName="parTransTwo" presStyleCnt="0"/>
      <dgm:spPr/>
    </dgm:pt>
    <dgm:pt modelId="{FDCC7DEC-AB94-4853-83FC-B0BD4409F5FB}" type="pres">
      <dgm:prSet presAssocID="{C5E3FD91-F8A5-44D4-ABE5-1C13804C8C23}" presName="horzTwo" presStyleCnt="0"/>
      <dgm:spPr/>
    </dgm:pt>
    <dgm:pt modelId="{7A6E84FC-76A2-451C-8084-445CE9FF6828}" type="pres">
      <dgm:prSet presAssocID="{A4D66A62-CBA9-45B6-A4B3-FCBC1D77C8F3}" presName="vertThree" presStyleCnt="0"/>
      <dgm:spPr/>
    </dgm:pt>
    <dgm:pt modelId="{4A2ACE76-6720-4CB9-81E5-B13BE0858E83}" type="pres">
      <dgm:prSet presAssocID="{A4D66A62-CBA9-45B6-A4B3-FCBC1D77C8F3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B6577D6-3FA1-4995-9076-E21D59F605E7}" type="pres">
      <dgm:prSet presAssocID="{A4D66A62-CBA9-45B6-A4B3-FCBC1D77C8F3}" presName="parTransThree" presStyleCnt="0"/>
      <dgm:spPr/>
    </dgm:pt>
    <dgm:pt modelId="{B3DD2F1D-C4BB-4530-9DC3-5FEACD680C05}" type="pres">
      <dgm:prSet presAssocID="{A4D66A62-CBA9-45B6-A4B3-FCBC1D77C8F3}" presName="horzThree" presStyleCnt="0"/>
      <dgm:spPr/>
    </dgm:pt>
    <dgm:pt modelId="{689C5B6C-5D38-49A4-B004-E6013D268BB1}" type="pres">
      <dgm:prSet presAssocID="{A79EC715-D376-49CE-A025-1975D87EBE49}" presName="vertFour" presStyleCnt="0">
        <dgm:presLayoutVars>
          <dgm:chPref val="3"/>
        </dgm:presLayoutVars>
      </dgm:prSet>
      <dgm:spPr/>
    </dgm:pt>
    <dgm:pt modelId="{230E231C-B410-4CAD-B472-DDB521588AC0}" type="pres">
      <dgm:prSet presAssocID="{A79EC715-D376-49CE-A025-1975D87EBE49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5AE31D5-65FD-49D2-87F6-45484A4988CB}" type="pres">
      <dgm:prSet presAssocID="{A79EC715-D376-49CE-A025-1975D87EBE49}" presName="horzFour" presStyleCnt="0"/>
      <dgm:spPr/>
    </dgm:pt>
    <dgm:pt modelId="{36CBE573-2E5A-4E69-BB34-655857D36D0D}" type="pres">
      <dgm:prSet presAssocID="{99985047-3B5D-41F8-8D37-B7AB06032BA8}" presName="sibSpaceFour" presStyleCnt="0"/>
      <dgm:spPr/>
    </dgm:pt>
    <dgm:pt modelId="{641DD104-E82C-4309-A94F-F5CA10D0BF33}" type="pres">
      <dgm:prSet presAssocID="{DE399BE7-7E06-41A5-B5AA-ED3C76540EE0}" presName="vertFour" presStyleCnt="0">
        <dgm:presLayoutVars>
          <dgm:chPref val="3"/>
        </dgm:presLayoutVars>
      </dgm:prSet>
      <dgm:spPr/>
    </dgm:pt>
    <dgm:pt modelId="{3D2540EB-0B24-4865-A26E-AAC85341AEC9}" type="pres">
      <dgm:prSet presAssocID="{DE399BE7-7E06-41A5-B5AA-ED3C76540EE0}" presName="txFour" presStyleLbl="node4" presStyleIdx="1" presStyleCnt="6" custLinFactNeighborX="-3405" custLinFactNeighborY="-106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E93F8AC-4B2E-4451-83FB-20C8881BCDF4}" type="pres">
      <dgm:prSet presAssocID="{DE399BE7-7E06-41A5-B5AA-ED3C76540EE0}" presName="horzFour" presStyleCnt="0"/>
      <dgm:spPr/>
    </dgm:pt>
    <dgm:pt modelId="{13C534E9-9436-43CF-9F43-03F01ED4CEB2}" type="pres">
      <dgm:prSet presAssocID="{34D10D2D-031C-47F9-8027-EC59F00D92BB}" presName="sibSpaceThree" presStyleCnt="0"/>
      <dgm:spPr/>
    </dgm:pt>
    <dgm:pt modelId="{8144EF1F-8D92-4FBD-B7AB-69D0C657FE98}" type="pres">
      <dgm:prSet presAssocID="{5F5DA85B-3D5C-40DF-87BB-57728A143516}" presName="vertThree" presStyleCnt="0"/>
      <dgm:spPr/>
    </dgm:pt>
    <dgm:pt modelId="{83DE8A59-97DA-4159-B091-690EE500F5AD}" type="pres">
      <dgm:prSet presAssocID="{5F5DA85B-3D5C-40DF-87BB-57728A143516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4B26E33-9EA7-45A1-9E61-B6409C6D2CDE}" type="pres">
      <dgm:prSet presAssocID="{5F5DA85B-3D5C-40DF-87BB-57728A143516}" presName="parTransThree" presStyleCnt="0"/>
      <dgm:spPr/>
    </dgm:pt>
    <dgm:pt modelId="{7AD2FC37-5FB5-4DBC-85AB-74EF0E2823F1}" type="pres">
      <dgm:prSet presAssocID="{5F5DA85B-3D5C-40DF-87BB-57728A143516}" presName="horzThree" presStyleCnt="0"/>
      <dgm:spPr/>
    </dgm:pt>
    <dgm:pt modelId="{6C002D6D-7F9C-4022-9E32-FBF55BE384DE}" type="pres">
      <dgm:prSet presAssocID="{C16CBB76-9EE0-4DE7-B7CA-8A3AEF032148}" presName="vertFour" presStyleCnt="0">
        <dgm:presLayoutVars>
          <dgm:chPref val="3"/>
        </dgm:presLayoutVars>
      </dgm:prSet>
      <dgm:spPr/>
    </dgm:pt>
    <dgm:pt modelId="{A4BA52C8-6538-4D3B-AE46-EAE927FAA6E1}" type="pres">
      <dgm:prSet presAssocID="{C16CBB76-9EE0-4DE7-B7CA-8A3AEF032148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5AC0DE5-870D-4AC6-B697-335A96D2D702}" type="pres">
      <dgm:prSet presAssocID="{C16CBB76-9EE0-4DE7-B7CA-8A3AEF032148}" presName="parTransFour" presStyleCnt="0"/>
      <dgm:spPr/>
    </dgm:pt>
    <dgm:pt modelId="{5E5E3F86-964D-49EC-B61E-1CD12F339D38}" type="pres">
      <dgm:prSet presAssocID="{C16CBB76-9EE0-4DE7-B7CA-8A3AEF032148}" presName="horzFour" presStyleCnt="0"/>
      <dgm:spPr/>
    </dgm:pt>
    <dgm:pt modelId="{570C23A5-2319-4E7D-8835-D9FACA956F6C}" type="pres">
      <dgm:prSet presAssocID="{9E5B9492-CD21-4B49-B61B-9A9C846E433E}" presName="vertFour" presStyleCnt="0">
        <dgm:presLayoutVars>
          <dgm:chPref val="3"/>
        </dgm:presLayoutVars>
      </dgm:prSet>
      <dgm:spPr/>
    </dgm:pt>
    <dgm:pt modelId="{D9956A63-DB1B-440E-B922-D190635A870D}" type="pres">
      <dgm:prSet presAssocID="{9E5B9492-CD21-4B49-B61B-9A9C846E433E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1D47F85-C0DE-4882-95EF-4015B39B77CC}" type="pres">
      <dgm:prSet presAssocID="{9E5B9492-CD21-4B49-B61B-9A9C846E433E}" presName="horzFour" presStyleCnt="0"/>
      <dgm:spPr/>
    </dgm:pt>
    <dgm:pt modelId="{8854F5D6-C88F-4AD0-AC77-DD5AB7E30777}" type="pres">
      <dgm:prSet presAssocID="{84A8286E-888B-4095-90DF-EE8522B71A09}" presName="sibSpaceFour" presStyleCnt="0"/>
      <dgm:spPr/>
    </dgm:pt>
    <dgm:pt modelId="{AED84457-41E3-48DA-B27E-CC0E7C48D7C4}" type="pres">
      <dgm:prSet presAssocID="{5DEDBDCB-7FD6-4BDE-A8D5-04552B27BD59}" presName="vertFour" presStyleCnt="0">
        <dgm:presLayoutVars>
          <dgm:chPref val="3"/>
        </dgm:presLayoutVars>
      </dgm:prSet>
      <dgm:spPr/>
    </dgm:pt>
    <dgm:pt modelId="{E4FE8F0E-14D2-4A82-8F4E-AD678593B0FC}" type="pres">
      <dgm:prSet presAssocID="{5DEDBDCB-7FD6-4BDE-A8D5-04552B27BD59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C0DEC15-5938-4262-91EB-EF7F42CFC315}" type="pres">
      <dgm:prSet presAssocID="{5DEDBDCB-7FD6-4BDE-A8D5-04552B27BD59}" presName="horzFour" presStyleCnt="0"/>
      <dgm:spPr/>
    </dgm:pt>
    <dgm:pt modelId="{711CC2EA-E551-4300-9782-654202975AA3}" type="pres">
      <dgm:prSet presAssocID="{677FC396-2BBF-4F89-BB32-35E74F8F091B}" presName="sibSpaceFour" presStyleCnt="0"/>
      <dgm:spPr/>
    </dgm:pt>
    <dgm:pt modelId="{F9EB10AC-C8ED-45A1-9818-1A3AE816EBAB}" type="pres">
      <dgm:prSet presAssocID="{3BAC1F99-7A04-475C-A8A7-08FF7F5293C9}" presName="vertFour" presStyleCnt="0">
        <dgm:presLayoutVars>
          <dgm:chPref val="3"/>
        </dgm:presLayoutVars>
      </dgm:prSet>
      <dgm:spPr/>
    </dgm:pt>
    <dgm:pt modelId="{E98D624C-1CF6-4DB2-9A31-22B8B3040050}" type="pres">
      <dgm:prSet presAssocID="{3BAC1F99-7A04-475C-A8A7-08FF7F5293C9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54069AB-66A7-43A7-B367-805546D58FAF}" type="pres">
      <dgm:prSet presAssocID="{3BAC1F99-7A04-475C-A8A7-08FF7F5293C9}" presName="horzFour" presStyleCnt="0"/>
      <dgm:spPr/>
    </dgm:pt>
  </dgm:ptLst>
  <dgm:cxnLst>
    <dgm:cxn modelId="{8F67C91C-87D1-4155-8447-AEE490547B32}" srcId="{C5E3FD91-F8A5-44D4-ABE5-1C13804C8C23}" destId="{5F5DA85B-3D5C-40DF-87BB-57728A143516}" srcOrd="1" destOrd="0" parTransId="{6CBF8E4A-47E3-4AEB-B36C-B953FBF76E85}" sibTransId="{3241B6E5-3E29-4615-843E-E93ECB315A23}"/>
    <dgm:cxn modelId="{CF4A1F0A-F5C4-4E5E-A388-16F53382CA70}" type="presOf" srcId="{457E1C0A-3308-4FFD-B6EE-D955B81C8537}" destId="{BAC6E577-00E4-4CD4-B7C9-28D6803AB2D8}" srcOrd="0" destOrd="0" presId="urn:microsoft.com/office/officeart/2005/8/layout/hierarchy4"/>
    <dgm:cxn modelId="{49AD5501-013E-4BC6-AC2C-6E838C9C608F}" type="presOf" srcId="{DE399BE7-7E06-41A5-B5AA-ED3C76540EE0}" destId="{3D2540EB-0B24-4865-A26E-AAC85341AEC9}" srcOrd="0" destOrd="0" presId="urn:microsoft.com/office/officeart/2005/8/layout/hierarchy4"/>
    <dgm:cxn modelId="{44641D0F-EF16-4396-865F-4EE25759842B}" type="presOf" srcId="{C5E3FD91-F8A5-44D4-ABE5-1C13804C8C23}" destId="{65E0A03C-B0B1-4218-9238-6F2626ECF397}" srcOrd="0" destOrd="0" presId="urn:microsoft.com/office/officeart/2005/8/layout/hierarchy4"/>
    <dgm:cxn modelId="{1E1A8BB1-19F4-4C49-94F9-F1C358C2807D}" srcId="{F9FB4DF1-BC79-4013-BBC8-65EEDFE2F1E7}" destId="{C5E3FD91-F8A5-44D4-ABE5-1C13804C8C23}" srcOrd="1" destOrd="0" parTransId="{FC5B49A8-6934-4EB8-9624-9BE612A8AC47}" sibTransId="{D4B027D3-B441-49A0-8E6F-237EC8DB0E42}"/>
    <dgm:cxn modelId="{B835DEAD-25E6-4574-9EB7-48A553194202}" type="presOf" srcId="{113E8E88-5C8C-47B4-8852-82A629B1ABDE}" destId="{A213C757-6667-446E-849F-D6689F66BFA7}" srcOrd="0" destOrd="0" presId="urn:microsoft.com/office/officeart/2005/8/layout/hierarchy4"/>
    <dgm:cxn modelId="{28B9B5BA-C09F-4122-B923-94F313F81B7D}" type="presOf" srcId="{A79EC715-D376-49CE-A025-1975D87EBE49}" destId="{230E231C-B410-4CAD-B472-DDB521588AC0}" srcOrd="0" destOrd="0" presId="urn:microsoft.com/office/officeart/2005/8/layout/hierarchy4"/>
    <dgm:cxn modelId="{D77396D8-F822-48DD-AF1D-2326872E28D8}" type="presOf" srcId="{5F5DA85B-3D5C-40DF-87BB-57728A143516}" destId="{83DE8A59-97DA-4159-B091-690EE500F5AD}" srcOrd="0" destOrd="0" presId="urn:microsoft.com/office/officeart/2005/8/layout/hierarchy4"/>
    <dgm:cxn modelId="{2CC11067-2A4E-4E9E-AC00-62A31A6DC75C}" srcId="{C16CBB76-9EE0-4DE7-B7CA-8A3AEF032148}" destId="{5DEDBDCB-7FD6-4BDE-A8D5-04552B27BD59}" srcOrd="1" destOrd="0" parTransId="{26EA60F2-8803-4F4B-9CB7-CFBC5B6CD0BD}" sibTransId="{CC83B7B1-B549-4649-8AE9-6BAA08D6FEE6}"/>
    <dgm:cxn modelId="{6A0DDBA0-03B0-4D56-B898-5CD8AEA63A85}" type="presOf" srcId="{549D5E95-019B-4202-8A73-D8FC2E4DAD38}" destId="{54101993-DDD3-4113-B57B-302413531FCC}" srcOrd="0" destOrd="0" presId="urn:microsoft.com/office/officeart/2005/8/layout/hierarchy4"/>
    <dgm:cxn modelId="{A785BBAD-0751-4AD2-94CE-385F35DCD911}" srcId="{10ED40AF-DFB1-4943-B6DB-2A904FAA918A}" destId="{F9FB4DF1-BC79-4013-BBC8-65EEDFE2F1E7}" srcOrd="0" destOrd="0" parTransId="{56D0D609-A2FE-46B8-A5A1-4ADFC9762699}" sibTransId="{5E17F26B-0E36-4629-97D4-96873D71E097}"/>
    <dgm:cxn modelId="{4A248C1A-0F5F-41FD-8239-E2199E1D3473}" srcId="{C5E3FD91-F8A5-44D4-ABE5-1C13804C8C23}" destId="{A4D66A62-CBA9-45B6-A4B3-FCBC1D77C8F3}" srcOrd="0" destOrd="0" parTransId="{9D6AFE9A-F91E-4CD4-9239-10A18B36E34F}" sibTransId="{34D10D2D-031C-47F9-8027-EC59F00D92BB}"/>
    <dgm:cxn modelId="{041F5868-CD13-47AD-B200-4CD226F2010F}" type="presOf" srcId="{3BAC1F99-7A04-475C-A8A7-08FF7F5293C9}" destId="{E98D624C-1CF6-4DB2-9A31-22B8B3040050}" srcOrd="0" destOrd="0" presId="urn:microsoft.com/office/officeart/2005/8/layout/hierarchy4"/>
    <dgm:cxn modelId="{10AD0754-2133-48A3-8AAB-E58516503CF8}" type="presOf" srcId="{C16CBB76-9EE0-4DE7-B7CA-8A3AEF032148}" destId="{A4BA52C8-6538-4D3B-AE46-EAE927FAA6E1}" srcOrd="0" destOrd="0" presId="urn:microsoft.com/office/officeart/2005/8/layout/hierarchy4"/>
    <dgm:cxn modelId="{1919AC65-0F74-4B89-88AA-06DB6EC8E94B}" type="presOf" srcId="{5DEDBDCB-7FD6-4BDE-A8D5-04552B27BD59}" destId="{E4FE8F0E-14D2-4A82-8F4E-AD678593B0FC}" srcOrd="0" destOrd="0" presId="urn:microsoft.com/office/officeart/2005/8/layout/hierarchy4"/>
    <dgm:cxn modelId="{09FEF487-9960-4F57-B0C3-18E99FDBCB7A}" srcId="{5F5DA85B-3D5C-40DF-87BB-57728A143516}" destId="{C16CBB76-9EE0-4DE7-B7CA-8A3AEF032148}" srcOrd="0" destOrd="0" parTransId="{642B1939-77DE-48CA-90E9-944C5A463EC3}" sibTransId="{677FC396-2BBF-4F89-BB32-35E74F8F091B}"/>
    <dgm:cxn modelId="{F12C0F7D-D6CE-46E8-8A60-EE68ABFB29BA}" type="presOf" srcId="{10ED40AF-DFB1-4943-B6DB-2A904FAA918A}" destId="{E75BF49A-0BBD-418B-A465-D5C73CDDC862}" srcOrd="0" destOrd="0" presId="urn:microsoft.com/office/officeart/2005/8/layout/hierarchy4"/>
    <dgm:cxn modelId="{75649C8E-A071-4E52-B345-FC4FF7E661B0}" type="presOf" srcId="{A4D66A62-CBA9-45B6-A4B3-FCBC1D77C8F3}" destId="{4A2ACE76-6720-4CB9-81E5-B13BE0858E83}" srcOrd="0" destOrd="0" presId="urn:microsoft.com/office/officeart/2005/8/layout/hierarchy4"/>
    <dgm:cxn modelId="{6D06CF86-D372-4605-992D-C845A8F34120}" type="presOf" srcId="{F9FB4DF1-BC79-4013-BBC8-65EEDFE2F1E7}" destId="{7BF31646-13EF-4DC2-A787-D2AB7E617D37}" srcOrd="0" destOrd="0" presId="urn:microsoft.com/office/officeart/2005/8/layout/hierarchy4"/>
    <dgm:cxn modelId="{CACE5269-F8C4-47BF-BDFD-FE27938F03C9}" srcId="{F9FB4DF1-BC79-4013-BBC8-65EEDFE2F1E7}" destId="{113E8E88-5C8C-47B4-8852-82A629B1ABDE}" srcOrd="0" destOrd="0" parTransId="{0EE2CB6A-DCA5-4AFE-A1BD-90268820CD92}" sibTransId="{FF539961-7FB8-43BA-A892-0E3B263ECF19}"/>
    <dgm:cxn modelId="{A29C87A3-6C2C-4C67-A477-6536F7C1D761}" type="presOf" srcId="{9E5B9492-CD21-4B49-B61B-9A9C846E433E}" destId="{D9956A63-DB1B-440E-B922-D190635A870D}" srcOrd="0" destOrd="0" presId="urn:microsoft.com/office/officeart/2005/8/layout/hierarchy4"/>
    <dgm:cxn modelId="{8CD80E5B-8281-4E8B-9638-5A95A1CD6387}" srcId="{A4D66A62-CBA9-45B6-A4B3-FCBC1D77C8F3}" destId="{DE399BE7-7E06-41A5-B5AA-ED3C76540EE0}" srcOrd="1" destOrd="0" parTransId="{CEA601D5-268A-41CF-B09A-024DD572D8E0}" sibTransId="{59C2177A-751A-41E4-9B38-1B43D86B871D}"/>
    <dgm:cxn modelId="{01387BC4-6B27-4921-AF23-04BC05CE3AF7}" srcId="{C16CBB76-9EE0-4DE7-B7CA-8A3AEF032148}" destId="{9E5B9492-CD21-4B49-B61B-9A9C846E433E}" srcOrd="0" destOrd="0" parTransId="{F3DFB467-7C08-4979-82E8-D3124B2BB0E9}" sibTransId="{84A8286E-888B-4095-90DF-EE8522B71A09}"/>
    <dgm:cxn modelId="{74EFE3CF-B627-4055-88C2-E825A715CE12}" srcId="{113E8E88-5C8C-47B4-8852-82A629B1ABDE}" destId="{549D5E95-019B-4202-8A73-D8FC2E4DAD38}" srcOrd="0" destOrd="0" parTransId="{3CAB9FDC-A0B1-4C2F-A43D-A1899094752E}" sibTransId="{36E7AF75-D158-48D6-B6A0-9D91010C4293}"/>
    <dgm:cxn modelId="{F16123E2-3201-4C8E-9F21-0CCCE665B940}" srcId="{113E8E88-5C8C-47B4-8852-82A629B1ABDE}" destId="{457E1C0A-3308-4FFD-B6EE-D955B81C8537}" srcOrd="1" destOrd="0" parTransId="{B418B993-488F-461D-B3A1-E23B316087AE}" sibTransId="{FA56BD7C-5D28-4BFC-99A5-46C896C97917}"/>
    <dgm:cxn modelId="{713B7E54-1758-4F54-9386-D43877115C41}" srcId="{A4D66A62-CBA9-45B6-A4B3-FCBC1D77C8F3}" destId="{A79EC715-D376-49CE-A025-1975D87EBE49}" srcOrd="0" destOrd="0" parTransId="{776D3020-F994-424C-B0B5-5BA5B8161911}" sibTransId="{99985047-3B5D-41F8-8D37-B7AB06032BA8}"/>
    <dgm:cxn modelId="{6D7E8BA5-1C26-40F3-B89E-7E78496E333D}" srcId="{5F5DA85B-3D5C-40DF-87BB-57728A143516}" destId="{3BAC1F99-7A04-475C-A8A7-08FF7F5293C9}" srcOrd="1" destOrd="0" parTransId="{B2B73DAE-35F2-4B05-A323-F7FC8E9B0997}" sibTransId="{A2006F65-9D40-479F-9132-36907B4EB1F8}"/>
    <dgm:cxn modelId="{EC66A4FF-27DC-47E6-847E-7B815207DDBF}" type="presParOf" srcId="{E75BF49A-0BBD-418B-A465-D5C73CDDC862}" destId="{B0BF48B5-27B3-45CB-87D0-F429914C40F7}" srcOrd="0" destOrd="0" presId="urn:microsoft.com/office/officeart/2005/8/layout/hierarchy4"/>
    <dgm:cxn modelId="{62E1815F-1578-4898-B1B2-8754CAF5C7FB}" type="presParOf" srcId="{B0BF48B5-27B3-45CB-87D0-F429914C40F7}" destId="{7BF31646-13EF-4DC2-A787-D2AB7E617D37}" srcOrd="0" destOrd="0" presId="urn:microsoft.com/office/officeart/2005/8/layout/hierarchy4"/>
    <dgm:cxn modelId="{35CAA0A8-342E-465A-87DB-D5A153E7946D}" type="presParOf" srcId="{B0BF48B5-27B3-45CB-87D0-F429914C40F7}" destId="{4CD9E482-AA6C-4E54-ADA0-3FB7D73A6A9A}" srcOrd="1" destOrd="0" presId="urn:microsoft.com/office/officeart/2005/8/layout/hierarchy4"/>
    <dgm:cxn modelId="{DCAC1CA3-1676-4345-9FBD-326A44A50562}" type="presParOf" srcId="{B0BF48B5-27B3-45CB-87D0-F429914C40F7}" destId="{8A07BB26-A9CE-44F8-A887-61B60F01055A}" srcOrd="2" destOrd="0" presId="urn:microsoft.com/office/officeart/2005/8/layout/hierarchy4"/>
    <dgm:cxn modelId="{5AD5F57A-8346-44CE-A2E3-0BD443198E2D}" type="presParOf" srcId="{8A07BB26-A9CE-44F8-A887-61B60F01055A}" destId="{F2F29CB8-16CC-4061-A4CD-E8A2FDED66DD}" srcOrd="0" destOrd="0" presId="urn:microsoft.com/office/officeart/2005/8/layout/hierarchy4"/>
    <dgm:cxn modelId="{5EAE1960-C22F-45EB-B07A-95340BFB6572}" type="presParOf" srcId="{F2F29CB8-16CC-4061-A4CD-E8A2FDED66DD}" destId="{A213C757-6667-446E-849F-D6689F66BFA7}" srcOrd="0" destOrd="0" presId="urn:microsoft.com/office/officeart/2005/8/layout/hierarchy4"/>
    <dgm:cxn modelId="{458F92EA-63AB-45B1-A4B6-B1AB57915070}" type="presParOf" srcId="{F2F29CB8-16CC-4061-A4CD-E8A2FDED66DD}" destId="{7773AF9F-B602-4669-A329-95D8CCB16393}" srcOrd="1" destOrd="0" presId="urn:microsoft.com/office/officeart/2005/8/layout/hierarchy4"/>
    <dgm:cxn modelId="{7A2EF05D-2CAC-4F61-B74E-7C46324A529D}" type="presParOf" srcId="{F2F29CB8-16CC-4061-A4CD-E8A2FDED66DD}" destId="{1124E16D-CB19-4C65-B211-6A49B7C6670D}" srcOrd="2" destOrd="0" presId="urn:microsoft.com/office/officeart/2005/8/layout/hierarchy4"/>
    <dgm:cxn modelId="{6D96264F-03A8-420A-AFD2-69A1E723CF09}" type="presParOf" srcId="{1124E16D-CB19-4C65-B211-6A49B7C6670D}" destId="{8C20D316-CE10-49B7-9FF9-B9F0C3BE5F19}" srcOrd="0" destOrd="0" presId="urn:microsoft.com/office/officeart/2005/8/layout/hierarchy4"/>
    <dgm:cxn modelId="{FF9D6E15-111D-4491-AD96-5C5DF14F4AAC}" type="presParOf" srcId="{8C20D316-CE10-49B7-9FF9-B9F0C3BE5F19}" destId="{54101993-DDD3-4113-B57B-302413531FCC}" srcOrd="0" destOrd="0" presId="urn:microsoft.com/office/officeart/2005/8/layout/hierarchy4"/>
    <dgm:cxn modelId="{EE6FD397-ED0C-4A11-9FDC-643A389A74DB}" type="presParOf" srcId="{8C20D316-CE10-49B7-9FF9-B9F0C3BE5F19}" destId="{CB91C3F9-265B-469C-8CDE-1E605CEEEFFD}" srcOrd="1" destOrd="0" presId="urn:microsoft.com/office/officeart/2005/8/layout/hierarchy4"/>
    <dgm:cxn modelId="{82A12E47-DE31-4BE4-B7C1-62FBFEA786F2}" type="presParOf" srcId="{1124E16D-CB19-4C65-B211-6A49B7C6670D}" destId="{B12E73BD-E25B-4A74-BD3F-5196A03928C8}" srcOrd="1" destOrd="0" presId="urn:microsoft.com/office/officeart/2005/8/layout/hierarchy4"/>
    <dgm:cxn modelId="{9FA511F3-670D-4F8A-B904-11589DFCF8C4}" type="presParOf" srcId="{1124E16D-CB19-4C65-B211-6A49B7C6670D}" destId="{9C1F6902-A30A-4711-9A19-A62DD607F4CF}" srcOrd="2" destOrd="0" presId="urn:microsoft.com/office/officeart/2005/8/layout/hierarchy4"/>
    <dgm:cxn modelId="{9B41B82F-3793-4F2E-9FB6-6DA24EEBD3AD}" type="presParOf" srcId="{9C1F6902-A30A-4711-9A19-A62DD607F4CF}" destId="{BAC6E577-00E4-4CD4-B7C9-28D6803AB2D8}" srcOrd="0" destOrd="0" presId="urn:microsoft.com/office/officeart/2005/8/layout/hierarchy4"/>
    <dgm:cxn modelId="{87851A69-375A-47B1-B7C9-A2D7C3DE85AD}" type="presParOf" srcId="{9C1F6902-A30A-4711-9A19-A62DD607F4CF}" destId="{92DB56A8-DAC8-44C5-B2DF-6F0E8614CB45}" srcOrd="1" destOrd="0" presId="urn:microsoft.com/office/officeart/2005/8/layout/hierarchy4"/>
    <dgm:cxn modelId="{3C96C482-EF78-4627-9972-131BE4355848}" type="presParOf" srcId="{8A07BB26-A9CE-44F8-A887-61B60F01055A}" destId="{8DD858AD-1110-444F-B046-4F83D73E263C}" srcOrd="1" destOrd="0" presId="urn:microsoft.com/office/officeart/2005/8/layout/hierarchy4"/>
    <dgm:cxn modelId="{46C581A6-71D2-47B1-8B8F-9E14CF22F703}" type="presParOf" srcId="{8A07BB26-A9CE-44F8-A887-61B60F01055A}" destId="{4263835D-E91E-4DE6-84B8-B7A247149DD4}" srcOrd="2" destOrd="0" presId="urn:microsoft.com/office/officeart/2005/8/layout/hierarchy4"/>
    <dgm:cxn modelId="{233A40EF-2E62-4F23-BDFF-B06A5C24C39F}" type="presParOf" srcId="{4263835D-E91E-4DE6-84B8-B7A247149DD4}" destId="{65E0A03C-B0B1-4218-9238-6F2626ECF397}" srcOrd="0" destOrd="0" presId="urn:microsoft.com/office/officeart/2005/8/layout/hierarchy4"/>
    <dgm:cxn modelId="{72192BAB-D564-4917-96CF-6EE8FB2EAB39}" type="presParOf" srcId="{4263835D-E91E-4DE6-84B8-B7A247149DD4}" destId="{09A551AE-4FE6-43B8-A300-AC6929EFAFD3}" srcOrd="1" destOrd="0" presId="urn:microsoft.com/office/officeart/2005/8/layout/hierarchy4"/>
    <dgm:cxn modelId="{A9ACDDC9-678D-4329-B5DB-D18498E5E545}" type="presParOf" srcId="{4263835D-E91E-4DE6-84B8-B7A247149DD4}" destId="{FDCC7DEC-AB94-4853-83FC-B0BD4409F5FB}" srcOrd="2" destOrd="0" presId="urn:microsoft.com/office/officeart/2005/8/layout/hierarchy4"/>
    <dgm:cxn modelId="{66DDF237-BDB3-43D1-87B2-163FCCFB1065}" type="presParOf" srcId="{FDCC7DEC-AB94-4853-83FC-B0BD4409F5FB}" destId="{7A6E84FC-76A2-451C-8084-445CE9FF6828}" srcOrd="0" destOrd="0" presId="urn:microsoft.com/office/officeart/2005/8/layout/hierarchy4"/>
    <dgm:cxn modelId="{76806576-C146-464B-A30A-20DAC91D3206}" type="presParOf" srcId="{7A6E84FC-76A2-451C-8084-445CE9FF6828}" destId="{4A2ACE76-6720-4CB9-81E5-B13BE0858E83}" srcOrd="0" destOrd="0" presId="urn:microsoft.com/office/officeart/2005/8/layout/hierarchy4"/>
    <dgm:cxn modelId="{C934BAF1-2E92-410C-8618-8A05C8736BC4}" type="presParOf" srcId="{7A6E84FC-76A2-451C-8084-445CE9FF6828}" destId="{8B6577D6-3FA1-4995-9076-E21D59F605E7}" srcOrd="1" destOrd="0" presId="urn:microsoft.com/office/officeart/2005/8/layout/hierarchy4"/>
    <dgm:cxn modelId="{0EA8DA78-1168-485F-8738-86B5F5531E24}" type="presParOf" srcId="{7A6E84FC-76A2-451C-8084-445CE9FF6828}" destId="{B3DD2F1D-C4BB-4530-9DC3-5FEACD680C05}" srcOrd="2" destOrd="0" presId="urn:microsoft.com/office/officeart/2005/8/layout/hierarchy4"/>
    <dgm:cxn modelId="{10E639D0-D34D-42C1-9FDC-F3A4487F966A}" type="presParOf" srcId="{B3DD2F1D-C4BB-4530-9DC3-5FEACD680C05}" destId="{689C5B6C-5D38-49A4-B004-E6013D268BB1}" srcOrd="0" destOrd="0" presId="urn:microsoft.com/office/officeart/2005/8/layout/hierarchy4"/>
    <dgm:cxn modelId="{60B9D09B-0153-4CF6-BFBD-AF580CB6B352}" type="presParOf" srcId="{689C5B6C-5D38-49A4-B004-E6013D268BB1}" destId="{230E231C-B410-4CAD-B472-DDB521588AC0}" srcOrd="0" destOrd="0" presId="urn:microsoft.com/office/officeart/2005/8/layout/hierarchy4"/>
    <dgm:cxn modelId="{B8954D9B-3FAE-4905-9721-522DAF137F89}" type="presParOf" srcId="{689C5B6C-5D38-49A4-B004-E6013D268BB1}" destId="{35AE31D5-65FD-49D2-87F6-45484A4988CB}" srcOrd="1" destOrd="0" presId="urn:microsoft.com/office/officeart/2005/8/layout/hierarchy4"/>
    <dgm:cxn modelId="{96526C8C-7DD9-45AD-9394-10F9247FBDFC}" type="presParOf" srcId="{B3DD2F1D-C4BB-4530-9DC3-5FEACD680C05}" destId="{36CBE573-2E5A-4E69-BB34-655857D36D0D}" srcOrd="1" destOrd="0" presId="urn:microsoft.com/office/officeart/2005/8/layout/hierarchy4"/>
    <dgm:cxn modelId="{6CD94343-4C88-4C2A-887C-8BAEBE0C916A}" type="presParOf" srcId="{B3DD2F1D-C4BB-4530-9DC3-5FEACD680C05}" destId="{641DD104-E82C-4309-A94F-F5CA10D0BF33}" srcOrd="2" destOrd="0" presId="urn:microsoft.com/office/officeart/2005/8/layout/hierarchy4"/>
    <dgm:cxn modelId="{392C1640-D48D-4862-B884-69C8B044BF32}" type="presParOf" srcId="{641DD104-E82C-4309-A94F-F5CA10D0BF33}" destId="{3D2540EB-0B24-4865-A26E-AAC85341AEC9}" srcOrd="0" destOrd="0" presId="urn:microsoft.com/office/officeart/2005/8/layout/hierarchy4"/>
    <dgm:cxn modelId="{8653513E-26DB-4E8D-B97E-77E539601DAA}" type="presParOf" srcId="{641DD104-E82C-4309-A94F-F5CA10D0BF33}" destId="{5E93F8AC-4B2E-4451-83FB-20C8881BCDF4}" srcOrd="1" destOrd="0" presId="urn:microsoft.com/office/officeart/2005/8/layout/hierarchy4"/>
    <dgm:cxn modelId="{E4C0EB32-2FBA-4C68-83C5-C556833E992F}" type="presParOf" srcId="{FDCC7DEC-AB94-4853-83FC-B0BD4409F5FB}" destId="{13C534E9-9436-43CF-9F43-03F01ED4CEB2}" srcOrd="1" destOrd="0" presId="urn:microsoft.com/office/officeart/2005/8/layout/hierarchy4"/>
    <dgm:cxn modelId="{7600092B-D810-450F-93F1-727DBCD8905B}" type="presParOf" srcId="{FDCC7DEC-AB94-4853-83FC-B0BD4409F5FB}" destId="{8144EF1F-8D92-4FBD-B7AB-69D0C657FE98}" srcOrd="2" destOrd="0" presId="urn:microsoft.com/office/officeart/2005/8/layout/hierarchy4"/>
    <dgm:cxn modelId="{E414781B-9BA0-480E-8E75-94184F91946D}" type="presParOf" srcId="{8144EF1F-8D92-4FBD-B7AB-69D0C657FE98}" destId="{83DE8A59-97DA-4159-B091-690EE500F5AD}" srcOrd="0" destOrd="0" presId="urn:microsoft.com/office/officeart/2005/8/layout/hierarchy4"/>
    <dgm:cxn modelId="{7344761E-BC8B-4B4F-99CD-4A33524BF2B9}" type="presParOf" srcId="{8144EF1F-8D92-4FBD-B7AB-69D0C657FE98}" destId="{14B26E33-9EA7-45A1-9E61-B6409C6D2CDE}" srcOrd="1" destOrd="0" presId="urn:microsoft.com/office/officeart/2005/8/layout/hierarchy4"/>
    <dgm:cxn modelId="{299B64A5-9C19-4276-8A07-C901725CAB30}" type="presParOf" srcId="{8144EF1F-8D92-4FBD-B7AB-69D0C657FE98}" destId="{7AD2FC37-5FB5-4DBC-85AB-74EF0E2823F1}" srcOrd="2" destOrd="0" presId="urn:microsoft.com/office/officeart/2005/8/layout/hierarchy4"/>
    <dgm:cxn modelId="{7CF8E291-C20C-456E-B7FC-A401D6923651}" type="presParOf" srcId="{7AD2FC37-5FB5-4DBC-85AB-74EF0E2823F1}" destId="{6C002D6D-7F9C-4022-9E32-FBF55BE384DE}" srcOrd="0" destOrd="0" presId="urn:microsoft.com/office/officeart/2005/8/layout/hierarchy4"/>
    <dgm:cxn modelId="{763A5DF7-81B6-427B-A5A1-F60E2A68876A}" type="presParOf" srcId="{6C002D6D-7F9C-4022-9E32-FBF55BE384DE}" destId="{A4BA52C8-6538-4D3B-AE46-EAE927FAA6E1}" srcOrd="0" destOrd="0" presId="urn:microsoft.com/office/officeart/2005/8/layout/hierarchy4"/>
    <dgm:cxn modelId="{7B742281-4B02-486A-9E05-70681F20C136}" type="presParOf" srcId="{6C002D6D-7F9C-4022-9E32-FBF55BE384DE}" destId="{35AC0DE5-870D-4AC6-B697-335A96D2D702}" srcOrd="1" destOrd="0" presId="urn:microsoft.com/office/officeart/2005/8/layout/hierarchy4"/>
    <dgm:cxn modelId="{A70BDD78-5E4F-4FAC-B833-AAADB9F73E54}" type="presParOf" srcId="{6C002D6D-7F9C-4022-9E32-FBF55BE384DE}" destId="{5E5E3F86-964D-49EC-B61E-1CD12F339D38}" srcOrd="2" destOrd="0" presId="urn:microsoft.com/office/officeart/2005/8/layout/hierarchy4"/>
    <dgm:cxn modelId="{08AE9DF1-0A56-4B79-A4F6-FDA7C2982A35}" type="presParOf" srcId="{5E5E3F86-964D-49EC-B61E-1CD12F339D38}" destId="{570C23A5-2319-4E7D-8835-D9FACA956F6C}" srcOrd="0" destOrd="0" presId="urn:microsoft.com/office/officeart/2005/8/layout/hierarchy4"/>
    <dgm:cxn modelId="{C71F8A54-97E0-488F-B021-406395E00E36}" type="presParOf" srcId="{570C23A5-2319-4E7D-8835-D9FACA956F6C}" destId="{D9956A63-DB1B-440E-B922-D190635A870D}" srcOrd="0" destOrd="0" presId="urn:microsoft.com/office/officeart/2005/8/layout/hierarchy4"/>
    <dgm:cxn modelId="{E5700E45-706B-4212-A764-937BE2F3E32E}" type="presParOf" srcId="{570C23A5-2319-4E7D-8835-D9FACA956F6C}" destId="{51D47F85-C0DE-4882-95EF-4015B39B77CC}" srcOrd="1" destOrd="0" presId="urn:microsoft.com/office/officeart/2005/8/layout/hierarchy4"/>
    <dgm:cxn modelId="{55AC628D-C40C-412E-BCF7-9D6F321B86F5}" type="presParOf" srcId="{5E5E3F86-964D-49EC-B61E-1CD12F339D38}" destId="{8854F5D6-C88F-4AD0-AC77-DD5AB7E30777}" srcOrd="1" destOrd="0" presId="urn:microsoft.com/office/officeart/2005/8/layout/hierarchy4"/>
    <dgm:cxn modelId="{EF0B56D3-B3DD-4258-90E4-1E908C93BBCA}" type="presParOf" srcId="{5E5E3F86-964D-49EC-B61E-1CD12F339D38}" destId="{AED84457-41E3-48DA-B27E-CC0E7C48D7C4}" srcOrd="2" destOrd="0" presId="urn:microsoft.com/office/officeart/2005/8/layout/hierarchy4"/>
    <dgm:cxn modelId="{A3F76A37-3B17-4E41-867F-5DB75F9D2508}" type="presParOf" srcId="{AED84457-41E3-48DA-B27E-CC0E7C48D7C4}" destId="{E4FE8F0E-14D2-4A82-8F4E-AD678593B0FC}" srcOrd="0" destOrd="0" presId="urn:microsoft.com/office/officeart/2005/8/layout/hierarchy4"/>
    <dgm:cxn modelId="{5F345333-38D3-4E79-BDFD-FF7A6CB991A7}" type="presParOf" srcId="{AED84457-41E3-48DA-B27E-CC0E7C48D7C4}" destId="{CC0DEC15-5938-4262-91EB-EF7F42CFC315}" srcOrd="1" destOrd="0" presId="urn:microsoft.com/office/officeart/2005/8/layout/hierarchy4"/>
    <dgm:cxn modelId="{CCD6989C-75F4-4AA6-828F-190C128D4D60}" type="presParOf" srcId="{7AD2FC37-5FB5-4DBC-85AB-74EF0E2823F1}" destId="{711CC2EA-E551-4300-9782-654202975AA3}" srcOrd="1" destOrd="0" presId="urn:microsoft.com/office/officeart/2005/8/layout/hierarchy4"/>
    <dgm:cxn modelId="{4CD8FCC4-DC17-493A-A722-8994110E21FE}" type="presParOf" srcId="{7AD2FC37-5FB5-4DBC-85AB-74EF0E2823F1}" destId="{F9EB10AC-C8ED-45A1-9818-1A3AE816EBAB}" srcOrd="2" destOrd="0" presId="urn:microsoft.com/office/officeart/2005/8/layout/hierarchy4"/>
    <dgm:cxn modelId="{DC221E14-4F1D-4D40-9B27-56F213F2C8F4}" type="presParOf" srcId="{F9EB10AC-C8ED-45A1-9818-1A3AE816EBAB}" destId="{E98D624C-1CF6-4DB2-9A31-22B8B3040050}" srcOrd="0" destOrd="0" presId="urn:microsoft.com/office/officeart/2005/8/layout/hierarchy4"/>
    <dgm:cxn modelId="{1DEA876C-BF5F-446C-B75A-21441AC27299}" type="presParOf" srcId="{F9EB10AC-C8ED-45A1-9818-1A3AE816EBAB}" destId="{354069AB-66A7-43A7-B367-805546D58FAF}" srcOrd="1" destOrd="0" presId="urn:microsoft.com/office/officeart/2005/8/layout/hierarchy4"/>
  </dgm:cxnLst>
  <dgm:bg/>
  <dgm:whole/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F999A27-108E-4159-BE80-8CFEE3D74D80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Bárbara Rosalía Vélez Restrepo</a:t>
          </a:r>
          <a:endParaRPr lang="es-CO" sz="2400" i="1" dirty="0"/>
        </a:p>
      </dgm:t>
    </dgm:pt>
    <dgm:pt modelId="{403C1AF7-EC1D-492E-9385-71579D4BF363}" type="parTrans" cxnId="{E2DC8629-FA28-4123-929B-32212C0AB4B2}">
      <dgm:prSet/>
      <dgm:spPr/>
      <dgm:t>
        <a:bodyPr/>
        <a:lstStyle/>
        <a:p>
          <a:endParaRPr lang="es-CO"/>
        </a:p>
      </dgm:t>
    </dgm:pt>
    <dgm:pt modelId="{3FFE8D81-D257-45FC-84AC-2F417A7CC8E0}" type="sibTrans" cxnId="{E2DC8629-FA28-4123-929B-32212C0AB4B2}">
      <dgm:prSet/>
      <dgm:spPr/>
      <dgm:t>
        <a:bodyPr/>
        <a:lstStyle/>
        <a:p>
          <a:endParaRPr lang="es-CO"/>
        </a:p>
      </dgm:t>
    </dgm:pt>
    <dgm:pt modelId="{E0DC655E-66E8-4443-AE28-8D99D1F2DACA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María Gertrudis Restrepo López</a:t>
          </a:r>
          <a:endParaRPr lang="es-CO" sz="2000" dirty="0"/>
        </a:p>
      </dgm:t>
    </dgm:pt>
    <dgm:pt modelId="{D0EADE4D-67A6-4DC4-A164-94CD0B19A387}" type="parTrans" cxnId="{F2C9849C-C4D7-41F0-927A-4811463D50BB}">
      <dgm:prSet/>
      <dgm:spPr/>
      <dgm:t>
        <a:bodyPr/>
        <a:lstStyle/>
        <a:p>
          <a:endParaRPr lang="es-CO"/>
        </a:p>
      </dgm:t>
    </dgm:pt>
    <dgm:pt modelId="{7DA61904-AC94-436B-8190-5BBFB0B7D86A}" type="sibTrans" cxnId="{F2C9849C-C4D7-41F0-927A-4811463D50BB}">
      <dgm:prSet/>
      <dgm:spPr/>
      <dgm:t>
        <a:bodyPr/>
        <a:lstStyle/>
        <a:p>
          <a:endParaRPr lang="es-CO"/>
        </a:p>
      </dgm:t>
    </dgm:pt>
    <dgm:pt modelId="{F040CA3D-F0CB-45F8-A7A8-99E8444C9BA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Catalina López Correal</a:t>
          </a:r>
          <a:endParaRPr lang="es-CO" sz="1800" dirty="0"/>
        </a:p>
      </dgm:t>
    </dgm:pt>
    <dgm:pt modelId="{07B846D4-FCF3-4D45-AC1C-A11DDDDF4906}" type="parTrans" cxnId="{FC03425A-8966-4BB8-843F-D5F9EA314076}">
      <dgm:prSet/>
      <dgm:spPr/>
      <dgm:t>
        <a:bodyPr/>
        <a:lstStyle/>
        <a:p>
          <a:endParaRPr lang="es-CO"/>
        </a:p>
      </dgm:t>
    </dgm:pt>
    <dgm:pt modelId="{E42F5556-E59A-4477-BFF5-B6C96C585844}" type="sibTrans" cxnId="{FC03425A-8966-4BB8-843F-D5F9EA314076}">
      <dgm:prSet/>
      <dgm:spPr/>
      <dgm:t>
        <a:bodyPr/>
        <a:lstStyle/>
        <a:p>
          <a:endParaRPr lang="es-CO"/>
        </a:p>
      </dgm:t>
    </dgm:pt>
    <dgm:pt modelId="{ABC46F32-5EEC-4B0C-8452-7E1E17F687E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aseline="0" dirty="0" smtClean="0"/>
            <a:t>Rodrigo López </a:t>
          </a:r>
          <a:r>
            <a:rPr lang="es-CO" sz="1600" baseline="0" dirty="0" err="1" smtClean="0"/>
            <a:t>Atuesta</a:t>
          </a:r>
          <a:endParaRPr lang="es-CO" sz="1600" baseline="0" dirty="0"/>
        </a:p>
      </dgm:t>
    </dgm:pt>
    <dgm:pt modelId="{B7E079BF-7606-474F-AB1C-C5FC1AC2DEC6}" type="parTrans" cxnId="{B2003C92-3E78-4116-9008-FA8895068FB7}">
      <dgm:prSet/>
      <dgm:spPr/>
      <dgm:t>
        <a:bodyPr/>
        <a:lstStyle/>
        <a:p>
          <a:endParaRPr lang="es-CO"/>
        </a:p>
      </dgm:t>
    </dgm:pt>
    <dgm:pt modelId="{A7724CD1-3E71-41A8-AE9D-D0078E373DBC}" type="sibTrans" cxnId="{B2003C92-3E78-4116-9008-FA8895068FB7}">
      <dgm:prSet/>
      <dgm:spPr/>
      <dgm:t>
        <a:bodyPr/>
        <a:lstStyle/>
        <a:p>
          <a:endParaRPr lang="es-CO"/>
        </a:p>
      </dgm:t>
    </dgm:pt>
    <dgm:pt modelId="{4519CF60-A007-4C41-87F9-24D017E8771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Tomasa Correal De Ocampo Ruiz</a:t>
          </a:r>
          <a:endParaRPr lang="es-CO" sz="1800" dirty="0"/>
        </a:p>
      </dgm:t>
    </dgm:pt>
    <dgm:pt modelId="{7DEB6EED-41C0-4EA0-86ED-E0A0BFADCE54}" type="parTrans" cxnId="{76C68293-1909-4A64-9D88-7D2A5293BC12}">
      <dgm:prSet/>
      <dgm:spPr/>
      <dgm:t>
        <a:bodyPr/>
        <a:lstStyle/>
        <a:p>
          <a:endParaRPr lang="es-CO"/>
        </a:p>
      </dgm:t>
    </dgm:pt>
    <dgm:pt modelId="{BB610ED4-43AE-41F8-865A-A2D913EBC8C6}" type="sibTrans" cxnId="{76C68293-1909-4A64-9D88-7D2A5293BC12}">
      <dgm:prSet/>
      <dgm:spPr/>
      <dgm:t>
        <a:bodyPr/>
        <a:lstStyle/>
        <a:p>
          <a:endParaRPr lang="es-CO"/>
        </a:p>
      </dgm:t>
    </dgm:pt>
    <dgm:pt modelId="{0E2F2EA3-AF50-493F-96D5-C8FE05D9196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Francisco Correa De Ocampo </a:t>
          </a:r>
          <a:r>
            <a:rPr lang="es-CO" sz="1200" dirty="0" smtClean="0">
              <a:sym typeface="Wingdings" pitchFamily="2" charset="2"/>
            </a:rPr>
            <a:t> D 55</a:t>
          </a:r>
          <a:endParaRPr lang="es-CO" sz="1200" dirty="0"/>
        </a:p>
      </dgm:t>
    </dgm:pt>
    <dgm:pt modelId="{3E2ECE8B-E32F-46FE-887F-FE1FEF107BCF}" type="parTrans" cxnId="{1CBF75E6-ED81-4046-8F69-E5B543259884}">
      <dgm:prSet/>
      <dgm:spPr/>
      <dgm:t>
        <a:bodyPr/>
        <a:lstStyle/>
        <a:p>
          <a:endParaRPr lang="es-CO"/>
        </a:p>
      </dgm:t>
    </dgm:pt>
    <dgm:pt modelId="{67F9A2FF-B312-4463-9146-9A56402D2D09}" type="sibTrans" cxnId="{1CBF75E6-ED81-4046-8F69-E5B543259884}">
      <dgm:prSet/>
      <dgm:spPr/>
      <dgm:t>
        <a:bodyPr/>
        <a:lstStyle/>
        <a:p>
          <a:endParaRPr lang="es-CO"/>
        </a:p>
      </dgm:t>
    </dgm:pt>
    <dgm:pt modelId="{224DFC69-98DC-492A-987A-165A8C398F9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aseline="0" dirty="0" smtClean="0"/>
            <a:t>Margarita Ruiz De La Cámara </a:t>
          </a:r>
          <a:r>
            <a:rPr lang="es-CO" sz="1200" baseline="0" dirty="0" smtClean="0">
              <a:sym typeface="Wingdings" pitchFamily="2" charset="2"/>
            </a:rPr>
            <a:t> D 56</a:t>
          </a:r>
          <a:endParaRPr lang="es-CO" sz="1200" baseline="0" dirty="0"/>
        </a:p>
      </dgm:t>
    </dgm:pt>
    <dgm:pt modelId="{FAB482D3-BE6B-4C36-B4BA-0FAA7015E800}" type="parTrans" cxnId="{AEED5782-3D45-48B6-9FB7-560A9E0CE2EC}">
      <dgm:prSet/>
      <dgm:spPr/>
      <dgm:t>
        <a:bodyPr/>
        <a:lstStyle/>
        <a:p>
          <a:endParaRPr lang="es-CO"/>
        </a:p>
      </dgm:t>
    </dgm:pt>
    <dgm:pt modelId="{2A471521-3F41-4AD4-A41F-9977087E123F}" type="sibTrans" cxnId="{AEED5782-3D45-48B6-9FB7-560A9E0CE2EC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807FE86-1840-4400-BC54-BE17327678C8}" type="pres">
      <dgm:prSet presAssocID="{AF999A27-108E-4159-BE80-8CFEE3D74D80}" presName="vertOne" presStyleCnt="0"/>
      <dgm:spPr/>
    </dgm:pt>
    <dgm:pt modelId="{F46FF331-AC3C-42A4-B302-D4F267FD3C46}" type="pres">
      <dgm:prSet presAssocID="{AF999A27-108E-4159-BE80-8CFEE3D74D80}" presName="txOne" presStyleLbl="node0" presStyleIdx="0" presStyleCnt="1" custLinFactNeighborX="-385" custLinFactNeighborY="-2748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17D8D73-65CB-46D3-8AE6-46E1D615D2D8}" type="pres">
      <dgm:prSet presAssocID="{AF999A27-108E-4159-BE80-8CFEE3D74D80}" presName="parTransOne" presStyleCnt="0"/>
      <dgm:spPr/>
    </dgm:pt>
    <dgm:pt modelId="{27B3484B-E079-4A62-BE67-18BCBB3F094A}" type="pres">
      <dgm:prSet presAssocID="{AF999A27-108E-4159-BE80-8CFEE3D74D80}" presName="horzOne" presStyleCnt="0"/>
      <dgm:spPr/>
    </dgm:pt>
    <dgm:pt modelId="{CFF5EE0E-ED68-4E2F-96A2-A347BEC04F73}" type="pres">
      <dgm:prSet presAssocID="{E0DC655E-66E8-4443-AE28-8D99D1F2DACA}" presName="vertTwo" presStyleCnt="0"/>
      <dgm:spPr/>
    </dgm:pt>
    <dgm:pt modelId="{69598B2A-2D58-48D5-AED7-ED3D75872D6C}" type="pres">
      <dgm:prSet presAssocID="{E0DC655E-66E8-4443-AE28-8D99D1F2DACA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34E4507-3A02-4A4D-A738-3288ED4C1572}" type="pres">
      <dgm:prSet presAssocID="{E0DC655E-66E8-4443-AE28-8D99D1F2DACA}" presName="parTransTwo" presStyleCnt="0"/>
      <dgm:spPr/>
    </dgm:pt>
    <dgm:pt modelId="{20926130-21FF-4A27-9610-15AD333A9609}" type="pres">
      <dgm:prSet presAssocID="{E0DC655E-66E8-4443-AE28-8D99D1F2DACA}" presName="horzTwo" presStyleCnt="0"/>
      <dgm:spPr/>
    </dgm:pt>
    <dgm:pt modelId="{F27E6456-DDC7-4D18-845D-43F1AB75E247}" type="pres">
      <dgm:prSet presAssocID="{F040CA3D-F0CB-45F8-A7A8-99E8444C9BAE}" presName="vertThree" presStyleCnt="0"/>
      <dgm:spPr/>
    </dgm:pt>
    <dgm:pt modelId="{2F2D33A4-48FD-4899-A91B-15AB379F2BA2}" type="pres">
      <dgm:prSet presAssocID="{F040CA3D-F0CB-45F8-A7A8-99E8444C9BAE}" presName="txThree" presStyleLbl="node3" presStyleIdx="0" presStyleCnt="1" custLinFactNeighborX="298" custLinFactNeighborY="-1872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BE90EA5-FC75-436F-B93A-804503C59692}" type="pres">
      <dgm:prSet presAssocID="{F040CA3D-F0CB-45F8-A7A8-99E8444C9BAE}" presName="parTransThree" presStyleCnt="0"/>
      <dgm:spPr/>
    </dgm:pt>
    <dgm:pt modelId="{CBA53981-AD57-4F19-8410-DE79DD07196F}" type="pres">
      <dgm:prSet presAssocID="{F040CA3D-F0CB-45F8-A7A8-99E8444C9BAE}" presName="horzThree" presStyleCnt="0"/>
      <dgm:spPr/>
    </dgm:pt>
    <dgm:pt modelId="{E555B598-F973-4F79-87A4-BE3BBB01B98C}" type="pres">
      <dgm:prSet presAssocID="{ABC46F32-5EEC-4B0C-8452-7E1E17F687E0}" presName="vertFour" presStyleCnt="0">
        <dgm:presLayoutVars>
          <dgm:chPref val="3"/>
        </dgm:presLayoutVars>
      </dgm:prSet>
      <dgm:spPr/>
    </dgm:pt>
    <dgm:pt modelId="{589F2136-FA2C-43F3-A6F2-1D604D11994A}" type="pres">
      <dgm:prSet presAssocID="{ABC46F32-5EEC-4B0C-8452-7E1E17F687E0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B44C01B-BC68-454B-96C8-4D6AE519788F}" type="pres">
      <dgm:prSet presAssocID="{ABC46F32-5EEC-4B0C-8452-7E1E17F687E0}" presName="horzFour" presStyleCnt="0"/>
      <dgm:spPr/>
    </dgm:pt>
    <dgm:pt modelId="{85C7DC6E-D2BA-4134-8A36-FD179C929F09}" type="pres">
      <dgm:prSet presAssocID="{A7724CD1-3E71-41A8-AE9D-D0078E373DBC}" presName="sibSpaceFour" presStyleCnt="0"/>
      <dgm:spPr/>
    </dgm:pt>
    <dgm:pt modelId="{0C7EC898-454C-4DEF-AC55-88FEC776C897}" type="pres">
      <dgm:prSet presAssocID="{4519CF60-A007-4C41-87F9-24D017E8771D}" presName="vertFour" presStyleCnt="0">
        <dgm:presLayoutVars>
          <dgm:chPref val="3"/>
        </dgm:presLayoutVars>
      </dgm:prSet>
      <dgm:spPr/>
    </dgm:pt>
    <dgm:pt modelId="{C8154015-3121-46A5-A215-6B29E36D01FC}" type="pres">
      <dgm:prSet presAssocID="{4519CF60-A007-4C41-87F9-24D017E8771D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04C9C93-30DF-494C-9930-50939D3311D3}" type="pres">
      <dgm:prSet presAssocID="{4519CF60-A007-4C41-87F9-24D017E8771D}" presName="parTransFour" presStyleCnt="0"/>
      <dgm:spPr/>
    </dgm:pt>
    <dgm:pt modelId="{320A3D2F-F47B-44D1-8912-9A16092D9371}" type="pres">
      <dgm:prSet presAssocID="{4519CF60-A007-4C41-87F9-24D017E8771D}" presName="horzFour" presStyleCnt="0"/>
      <dgm:spPr/>
    </dgm:pt>
    <dgm:pt modelId="{DBFD9427-1A12-4895-BAE2-53D1A5379148}" type="pres">
      <dgm:prSet presAssocID="{0E2F2EA3-AF50-493F-96D5-C8FE05D91961}" presName="vertFour" presStyleCnt="0">
        <dgm:presLayoutVars>
          <dgm:chPref val="3"/>
        </dgm:presLayoutVars>
      </dgm:prSet>
      <dgm:spPr/>
    </dgm:pt>
    <dgm:pt modelId="{904ACAE1-83D5-4D28-9218-2B668AECF67D}" type="pres">
      <dgm:prSet presAssocID="{0E2F2EA3-AF50-493F-96D5-C8FE05D91961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22672BB-0D1A-49DB-B1FF-3B575B5974F1}" type="pres">
      <dgm:prSet presAssocID="{0E2F2EA3-AF50-493F-96D5-C8FE05D91961}" presName="horzFour" presStyleCnt="0"/>
      <dgm:spPr/>
    </dgm:pt>
    <dgm:pt modelId="{D33EDBA5-B4CD-4638-9632-3355E67DA65B}" type="pres">
      <dgm:prSet presAssocID="{67F9A2FF-B312-4463-9146-9A56402D2D09}" presName="sibSpaceFour" presStyleCnt="0"/>
      <dgm:spPr/>
    </dgm:pt>
    <dgm:pt modelId="{12ADC337-5C89-48EB-80FD-FF5CBFB4E403}" type="pres">
      <dgm:prSet presAssocID="{224DFC69-98DC-492A-987A-165A8C398F9C}" presName="vertFour" presStyleCnt="0">
        <dgm:presLayoutVars>
          <dgm:chPref val="3"/>
        </dgm:presLayoutVars>
      </dgm:prSet>
      <dgm:spPr/>
    </dgm:pt>
    <dgm:pt modelId="{078472BE-4DB8-489B-A8F1-E60D863A8CDF}" type="pres">
      <dgm:prSet presAssocID="{224DFC69-98DC-492A-987A-165A8C398F9C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69C3B36-A581-45D4-B345-A6714C53424D}" type="pres">
      <dgm:prSet presAssocID="{224DFC69-98DC-492A-987A-165A8C398F9C}" presName="horzFour" presStyleCnt="0"/>
      <dgm:spPr/>
    </dgm:pt>
  </dgm:ptLst>
  <dgm:cxnLst>
    <dgm:cxn modelId="{9CEA425E-9807-401B-9E90-936798A1D112}" type="presOf" srcId="{224DFC69-98DC-492A-987A-165A8C398F9C}" destId="{078472BE-4DB8-489B-A8F1-E60D863A8CDF}" srcOrd="0" destOrd="0" presId="urn:microsoft.com/office/officeart/2005/8/layout/hierarchy4"/>
    <dgm:cxn modelId="{8B460F92-848C-4971-8FF3-D2CDA8286000}" type="presOf" srcId="{E0DC655E-66E8-4443-AE28-8D99D1F2DACA}" destId="{69598B2A-2D58-48D5-AED7-ED3D75872D6C}" srcOrd="0" destOrd="0" presId="urn:microsoft.com/office/officeart/2005/8/layout/hierarchy4"/>
    <dgm:cxn modelId="{76C68293-1909-4A64-9D88-7D2A5293BC12}" srcId="{F040CA3D-F0CB-45F8-A7A8-99E8444C9BAE}" destId="{4519CF60-A007-4C41-87F9-24D017E8771D}" srcOrd="1" destOrd="0" parTransId="{7DEB6EED-41C0-4EA0-86ED-E0A0BFADCE54}" sibTransId="{BB610ED4-43AE-41F8-865A-A2D913EBC8C6}"/>
    <dgm:cxn modelId="{AEED5782-3D45-48B6-9FB7-560A9E0CE2EC}" srcId="{4519CF60-A007-4C41-87F9-24D017E8771D}" destId="{224DFC69-98DC-492A-987A-165A8C398F9C}" srcOrd="1" destOrd="0" parTransId="{FAB482D3-BE6B-4C36-B4BA-0FAA7015E800}" sibTransId="{2A471521-3F41-4AD4-A41F-9977087E123F}"/>
    <dgm:cxn modelId="{E2DC8629-FA28-4123-929B-32212C0AB4B2}" srcId="{10ED40AF-DFB1-4943-B6DB-2A904FAA918A}" destId="{AF999A27-108E-4159-BE80-8CFEE3D74D80}" srcOrd="0" destOrd="0" parTransId="{403C1AF7-EC1D-492E-9385-71579D4BF363}" sibTransId="{3FFE8D81-D257-45FC-84AC-2F417A7CC8E0}"/>
    <dgm:cxn modelId="{304B3B3B-C55F-4797-A9A9-D1A3A1A7B0CC}" type="presOf" srcId="{4519CF60-A007-4C41-87F9-24D017E8771D}" destId="{C8154015-3121-46A5-A215-6B29E36D01FC}" srcOrd="0" destOrd="0" presId="urn:microsoft.com/office/officeart/2005/8/layout/hierarchy4"/>
    <dgm:cxn modelId="{B12AF79B-C215-4EDA-A204-07750E0F68BD}" type="presOf" srcId="{F040CA3D-F0CB-45F8-A7A8-99E8444C9BAE}" destId="{2F2D33A4-48FD-4899-A91B-15AB379F2BA2}" srcOrd="0" destOrd="0" presId="urn:microsoft.com/office/officeart/2005/8/layout/hierarchy4"/>
    <dgm:cxn modelId="{0EB7BC26-2D24-4D3F-9E8D-28172F939C6E}" type="presOf" srcId="{AF999A27-108E-4159-BE80-8CFEE3D74D80}" destId="{F46FF331-AC3C-42A4-B302-D4F267FD3C46}" srcOrd="0" destOrd="0" presId="urn:microsoft.com/office/officeart/2005/8/layout/hierarchy4"/>
    <dgm:cxn modelId="{B2003C92-3E78-4116-9008-FA8895068FB7}" srcId="{F040CA3D-F0CB-45F8-A7A8-99E8444C9BAE}" destId="{ABC46F32-5EEC-4B0C-8452-7E1E17F687E0}" srcOrd="0" destOrd="0" parTransId="{B7E079BF-7606-474F-AB1C-C5FC1AC2DEC6}" sibTransId="{A7724CD1-3E71-41A8-AE9D-D0078E373DBC}"/>
    <dgm:cxn modelId="{F2C9849C-C4D7-41F0-927A-4811463D50BB}" srcId="{AF999A27-108E-4159-BE80-8CFEE3D74D80}" destId="{E0DC655E-66E8-4443-AE28-8D99D1F2DACA}" srcOrd="0" destOrd="0" parTransId="{D0EADE4D-67A6-4DC4-A164-94CD0B19A387}" sibTransId="{7DA61904-AC94-436B-8190-5BBFB0B7D86A}"/>
    <dgm:cxn modelId="{47577C97-535D-46B2-A010-1B7FF7239F83}" type="presOf" srcId="{10ED40AF-DFB1-4943-B6DB-2A904FAA918A}" destId="{E75BF49A-0BBD-418B-A465-D5C73CDDC862}" srcOrd="0" destOrd="0" presId="urn:microsoft.com/office/officeart/2005/8/layout/hierarchy4"/>
    <dgm:cxn modelId="{79FB4BFC-92F2-4523-86E1-1BEB61ABA56F}" type="presOf" srcId="{ABC46F32-5EEC-4B0C-8452-7E1E17F687E0}" destId="{589F2136-FA2C-43F3-A6F2-1D604D11994A}" srcOrd="0" destOrd="0" presId="urn:microsoft.com/office/officeart/2005/8/layout/hierarchy4"/>
    <dgm:cxn modelId="{1CBF75E6-ED81-4046-8F69-E5B543259884}" srcId="{4519CF60-A007-4C41-87F9-24D017E8771D}" destId="{0E2F2EA3-AF50-493F-96D5-C8FE05D91961}" srcOrd="0" destOrd="0" parTransId="{3E2ECE8B-E32F-46FE-887F-FE1FEF107BCF}" sibTransId="{67F9A2FF-B312-4463-9146-9A56402D2D09}"/>
    <dgm:cxn modelId="{FC03425A-8966-4BB8-843F-D5F9EA314076}" srcId="{E0DC655E-66E8-4443-AE28-8D99D1F2DACA}" destId="{F040CA3D-F0CB-45F8-A7A8-99E8444C9BAE}" srcOrd="0" destOrd="0" parTransId="{07B846D4-FCF3-4D45-AC1C-A11DDDDF4906}" sibTransId="{E42F5556-E59A-4477-BFF5-B6C96C585844}"/>
    <dgm:cxn modelId="{55E12D2B-432D-4063-B320-16CBA97F3C00}" type="presOf" srcId="{0E2F2EA3-AF50-493F-96D5-C8FE05D91961}" destId="{904ACAE1-83D5-4D28-9218-2B668AECF67D}" srcOrd="0" destOrd="0" presId="urn:microsoft.com/office/officeart/2005/8/layout/hierarchy4"/>
    <dgm:cxn modelId="{5054ADF3-1A5E-4C6F-B969-4DDB2FAC38B1}" type="presParOf" srcId="{E75BF49A-0BBD-418B-A465-D5C73CDDC862}" destId="{E807FE86-1840-4400-BC54-BE17327678C8}" srcOrd="0" destOrd="0" presId="urn:microsoft.com/office/officeart/2005/8/layout/hierarchy4"/>
    <dgm:cxn modelId="{F4082F34-FA6A-4612-97CF-E635F671AD86}" type="presParOf" srcId="{E807FE86-1840-4400-BC54-BE17327678C8}" destId="{F46FF331-AC3C-42A4-B302-D4F267FD3C46}" srcOrd="0" destOrd="0" presId="urn:microsoft.com/office/officeart/2005/8/layout/hierarchy4"/>
    <dgm:cxn modelId="{7BDC6535-AB56-4D1E-8697-CB60ED5A8DF9}" type="presParOf" srcId="{E807FE86-1840-4400-BC54-BE17327678C8}" destId="{717D8D73-65CB-46D3-8AE6-46E1D615D2D8}" srcOrd="1" destOrd="0" presId="urn:microsoft.com/office/officeart/2005/8/layout/hierarchy4"/>
    <dgm:cxn modelId="{9003D274-0E1A-4775-8733-CCC8F9318EE4}" type="presParOf" srcId="{E807FE86-1840-4400-BC54-BE17327678C8}" destId="{27B3484B-E079-4A62-BE67-18BCBB3F094A}" srcOrd="2" destOrd="0" presId="urn:microsoft.com/office/officeart/2005/8/layout/hierarchy4"/>
    <dgm:cxn modelId="{2C0AEB6D-6911-4974-9350-7F773625861D}" type="presParOf" srcId="{27B3484B-E079-4A62-BE67-18BCBB3F094A}" destId="{CFF5EE0E-ED68-4E2F-96A2-A347BEC04F73}" srcOrd="0" destOrd="0" presId="urn:microsoft.com/office/officeart/2005/8/layout/hierarchy4"/>
    <dgm:cxn modelId="{D0563F38-47CA-4440-8079-FD750EC8F413}" type="presParOf" srcId="{CFF5EE0E-ED68-4E2F-96A2-A347BEC04F73}" destId="{69598B2A-2D58-48D5-AED7-ED3D75872D6C}" srcOrd="0" destOrd="0" presId="urn:microsoft.com/office/officeart/2005/8/layout/hierarchy4"/>
    <dgm:cxn modelId="{8916502A-2576-4CB1-AEF1-3BFC44C9F57C}" type="presParOf" srcId="{CFF5EE0E-ED68-4E2F-96A2-A347BEC04F73}" destId="{D34E4507-3A02-4A4D-A738-3288ED4C1572}" srcOrd="1" destOrd="0" presId="urn:microsoft.com/office/officeart/2005/8/layout/hierarchy4"/>
    <dgm:cxn modelId="{A639035D-5D25-4600-B48E-88D0C26EFB1F}" type="presParOf" srcId="{CFF5EE0E-ED68-4E2F-96A2-A347BEC04F73}" destId="{20926130-21FF-4A27-9610-15AD333A9609}" srcOrd="2" destOrd="0" presId="urn:microsoft.com/office/officeart/2005/8/layout/hierarchy4"/>
    <dgm:cxn modelId="{282D2B59-E129-4F6C-8597-50923082C6EA}" type="presParOf" srcId="{20926130-21FF-4A27-9610-15AD333A9609}" destId="{F27E6456-DDC7-4D18-845D-43F1AB75E247}" srcOrd="0" destOrd="0" presId="urn:microsoft.com/office/officeart/2005/8/layout/hierarchy4"/>
    <dgm:cxn modelId="{0F552512-5E1A-47E9-959A-9F7E3E4EB768}" type="presParOf" srcId="{F27E6456-DDC7-4D18-845D-43F1AB75E247}" destId="{2F2D33A4-48FD-4899-A91B-15AB379F2BA2}" srcOrd="0" destOrd="0" presId="urn:microsoft.com/office/officeart/2005/8/layout/hierarchy4"/>
    <dgm:cxn modelId="{28AC32C0-5A39-49AC-969C-1A01A0C6565E}" type="presParOf" srcId="{F27E6456-DDC7-4D18-845D-43F1AB75E247}" destId="{EBE90EA5-FC75-436F-B93A-804503C59692}" srcOrd="1" destOrd="0" presId="urn:microsoft.com/office/officeart/2005/8/layout/hierarchy4"/>
    <dgm:cxn modelId="{F88B36C4-E5FD-4FA2-B1AE-2CB8A2E28FBC}" type="presParOf" srcId="{F27E6456-DDC7-4D18-845D-43F1AB75E247}" destId="{CBA53981-AD57-4F19-8410-DE79DD07196F}" srcOrd="2" destOrd="0" presId="urn:microsoft.com/office/officeart/2005/8/layout/hierarchy4"/>
    <dgm:cxn modelId="{85B7A172-E57C-4CA7-BFA4-A144625A82FD}" type="presParOf" srcId="{CBA53981-AD57-4F19-8410-DE79DD07196F}" destId="{E555B598-F973-4F79-87A4-BE3BBB01B98C}" srcOrd="0" destOrd="0" presId="urn:microsoft.com/office/officeart/2005/8/layout/hierarchy4"/>
    <dgm:cxn modelId="{D90650FA-6B4A-4C9F-93A4-B5D2B51BC9B8}" type="presParOf" srcId="{E555B598-F973-4F79-87A4-BE3BBB01B98C}" destId="{589F2136-FA2C-43F3-A6F2-1D604D11994A}" srcOrd="0" destOrd="0" presId="urn:microsoft.com/office/officeart/2005/8/layout/hierarchy4"/>
    <dgm:cxn modelId="{672D0652-21D0-4F81-A1DD-8233AFFE3409}" type="presParOf" srcId="{E555B598-F973-4F79-87A4-BE3BBB01B98C}" destId="{4B44C01B-BC68-454B-96C8-4D6AE519788F}" srcOrd="1" destOrd="0" presId="urn:microsoft.com/office/officeart/2005/8/layout/hierarchy4"/>
    <dgm:cxn modelId="{B99E6E22-3437-4DAD-A744-A83C066850D4}" type="presParOf" srcId="{CBA53981-AD57-4F19-8410-DE79DD07196F}" destId="{85C7DC6E-D2BA-4134-8A36-FD179C929F09}" srcOrd="1" destOrd="0" presId="urn:microsoft.com/office/officeart/2005/8/layout/hierarchy4"/>
    <dgm:cxn modelId="{92CA3F84-976D-4DBF-9A27-A57880F0CC08}" type="presParOf" srcId="{CBA53981-AD57-4F19-8410-DE79DD07196F}" destId="{0C7EC898-454C-4DEF-AC55-88FEC776C897}" srcOrd="2" destOrd="0" presId="urn:microsoft.com/office/officeart/2005/8/layout/hierarchy4"/>
    <dgm:cxn modelId="{78C0F0C4-0585-4864-9ECF-A59192DFD461}" type="presParOf" srcId="{0C7EC898-454C-4DEF-AC55-88FEC776C897}" destId="{C8154015-3121-46A5-A215-6B29E36D01FC}" srcOrd="0" destOrd="0" presId="urn:microsoft.com/office/officeart/2005/8/layout/hierarchy4"/>
    <dgm:cxn modelId="{1E0F137A-99D9-48AA-A8D9-E92598A66E4D}" type="presParOf" srcId="{0C7EC898-454C-4DEF-AC55-88FEC776C897}" destId="{004C9C93-30DF-494C-9930-50939D3311D3}" srcOrd="1" destOrd="0" presId="urn:microsoft.com/office/officeart/2005/8/layout/hierarchy4"/>
    <dgm:cxn modelId="{8D2D7FA6-2FB6-4616-99E8-60F7E322CB31}" type="presParOf" srcId="{0C7EC898-454C-4DEF-AC55-88FEC776C897}" destId="{320A3D2F-F47B-44D1-8912-9A16092D9371}" srcOrd="2" destOrd="0" presId="urn:microsoft.com/office/officeart/2005/8/layout/hierarchy4"/>
    <dgm:cxn modelId="{344839A9-4B49-4B6E-948F-25E49E567E32}" type="presParOf" srcId="{320A3D2F-F47B-44D1-8912-9A16092D9371}" destId="{DBFD9427-1A12-4895-BAE2-53D1A5379148}" srcOrd="0" destOrd="0" presId="urn:microsoft.com/office/officeart/2005/8/layout/hierarchy4"/>
    <dgm:cxn modelId="{AB9230AF-5BFF-4D60-A380-A864F165CF4F}" type="presParOf" srcId="{DBFD9427-1A12-4895-BAE2-53D1A5379148}" destId="{904ACAE1-83D5-4D28-9218-2B668AECF67D}" srcOrd="0" destOrd="0" presId="urn:microsoft.com/office/officeart/2005/8/layout/hierarchy4"/>
    <dgm:cxn modelId="{2D9D3B42-4C97-40FF-9F97-1A1EBE723D68}" type="presParOf" srcId="{DBFD9427-1A12-4895-BAE2-53D1A5379148}" destId="{022672BB-0D1A-49DB-B1FF-3B575B5974F1}" srcOrd="1" destOrd="0" presId="urn:microsoft.com/office/officeart/2005/8/layout/hierarchy4"/>
    <dgm:cxn modelId="{F8F8B3A0-85F6-443E-B94E-0A653893BB31}" type="presParOf" srcId="{320A3D2F-F47B-44D1-8912-9A16092D9371}" destId="{D33EDBA5-B4CD-4638-9632-3355E67DA65B}" srcOrd="1" destOrd="0" presId="urn:microsoft.com/office/officeart/2005/8/layout/hierarchy4"/>
    <dgm:cxn modelId="{089D3397-BA1D-4E25-9818-1BB202AD27A2}" type="presParOf" srcId="{320A3D2F-F47B-44D1-8912-9A16092D9371}" destId="{12ADC337-5C89-48EB-80FD-FF5CBFB4E403}" srcOrd="2" destOrd="0" presId="urn:microsoft.com/office/officeart/2005/8/layout/hierarchy4"/>
    <dgm:cxn modelId="{FCDE2FF6-7445-4EAB-8BDF-BE1771F6C1B1}" type="presParOf" srcId="{12ADC337-5C89-48EB-80FD-FF5CBFB4E403}" destId="{078472BE-4DB8-489B-A8F1-E60D863A8CDF}" srcOrd="0" destOrd="0" presId="urn:microsoft.com/office/officeart/2005/8/layout/hierarchy4"/>
    <dgm:cxn modelId="{0D9729FC-226E-4F4E-83FB-CB02C7E43E8B}" type="presParOf" srcId="{12ADC337-5C89-48EB-80FD-FF5CBFB4E403}" destId="{C69C3B36-A581-45D4-B345-A6714C53424D}" srcOrd="1" destOrd="0" presId="urn:microsoft.com/office/officeart/2005/8/layout/hierarchy4"/>
  </dgm:cxnLst>
  <dgm:bg/>
  <dgm:whole/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E2F2EA3-AF50-493F-96D5-C8FE05D9196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Francisco Correa De Ocampo</a:t>
          </a:r>
          <a:endParaRPr lang="es-CO" sz="2400" i="1" dirty="0"/>
        </a:p>
      </dgm:t>
    </dgm:pt>
    <dgm:pt modelId="{3E2ECE8B-E32F-46FE-887F-FE1FEF107BCF}" type="parTrans" cxnId="{1CBF75E6-ED81-4046-8F69-E5B543259884}">
      <dgm:prSet/>
      <dgm:spPr/>
      <dgm:t>
        <a:bodyPr/>
        <a:lstStyle/>
        <a:p>
          <a:endParaRPr lang="es-CO"/>
        </a:p>
      </dgm:t>
    </dgm:pt>
    <dgm:pt modelId="{67F9A2FF-B312-4463-9146-9A56402D2D09}" type="sibTrans" cxnId="{1CBF75E6-ED81-4046-8F69-E5B543259884}">
      <dgm:prSet/>
      <dgm:spPr/>
      <dgm:t>
        <a:bodyPr/>
        <a:lstStyle/>
        <a:p>
          <a:endParaRPr lang="es-CO"/>
        </a:p>
      </dgm:t>
    </dgm:pt>
    <dgm:pt modelId="{C8C64258-2857-48BC-A315-2275FF8A5EE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dirty="0" smtClean="0"/>
            <a:t>Gonzalo Correa Barragán</a:t>
          </a:r>
          <a:endParaRPr lang="es-CO" sz="2400" dirty="0"/>
        </a:p>
      </dgm:t>
    </dgm:pt>
    <dgm:pt modelId="{9676106E-8FE1-4C47-89F8-47D2B20010D1}" type="parTrans" cxnId="{54BE3698-2776-4AE6-905F-849DF0C23305}">
      <dgm:prSet/>
      <dgm:spPr/>
      <dgm:t>
        <a:bodyPr/>
        <a:lstStyle/>
        <a:p>
          <a:endParaRPr lang="es-CO"/>
        </a:p>
      </dgm:t>
    </dgm:pt>
    <dgm:pt modelId="{2501C1B5-38E6-4E01-A3E0-C8203D890A50}" type="sibTrans" cxnId="{54BE3698-2776-4AE6-905F-849DF0C23305}">
      <dgm:prSet/>
      <dgm:spPr/>
      <dgm:t>
        <a:bodyPr/>
        <a:lstStyle/>
        <a:p>
          <a:endParaRPr lang="es-CO"/>
        </a:p>
      </dgm:t>
    </dgm:pt>
    <dgm:pt modelId="{FB8FD63B-CF6C-4591-922F-3D75940B89C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dirty="0" smtClean="0"/>
            <a:t>Luisa                                          González De Ocampo</a:t>
          </a:r>
          <a:endParaRPr lang="es-CO" sz="2400" dirty="0"/>
        </a:p>
      </dgm:t>
    </dgm:pt>
    <dgm:pt modelId="{A74499A1-0CF5-4CBF-BFF1-1871679D027F}" type="parTrans" cxnId="{1E28B903-D444-427E-8319-0CA32057929C}">
      <dgm:prSet/>
      <dgm:spPr/>
      <dgm:t>
        <a:bodyPr/>
        <a:lstStyle/>
        <a:p>
          <a:endParaRPr lang="es-CO"/>
        </a:p>
      </dgm:t>
    </dgm:pt>
    <dgm:pt modelId="{34103589-DA85-4A74-95AA-3BF4D2478860}" type="sibTrans" cxnId="{1E28B903-D444-427E-8319-0CA32057929C}">
      <dgm:prSet/>
      <dgm:spPr/>
      <dgm:t>
        <a:bodyPr/>
        <a:lstStyle/>
        <a:p>
          <a:endParaRPr lang="es-CO"/>
        </a:p>
      </dgm:t>
    </dgm:pt>
    <dgm:pt modelId="{96791389-D089-4998-A8EF-4AB725FAF10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Juan Correa</a:t>
          </a:r>
          <a:endParaRPr lang="es-CO" sz="1800" dirty="0"/>
        </a:p>
      </dgm:t>
    </dgm:pt>
    <dgm:pt modelId="{19CC4382-411D-4984-9105-C7055DA10550}" type="parTrans" cxnId="{45048C29-40A2-4CF5-B03A-520DED4E493E}">
      <dgm:prSet/>
      <dgm:spPr/>
      <dgm:t>
        <a:bodyPr/>
        <a:lstStyle/>
        <a:p>
          <a:endParaRPr lang="es-CO"/>
        </a:p>
      </dgm:t>
    </dgm:pt>
    <dgm:pt modelId="{BE9AC62C-9336-4F1B-B537-FE3D4E6AC6CE}" type="sibTrans" cxnId="{45048C29-40A2-4CF5-B03A-520DED4E493E}">
      <dgm:prSet/>
      <dgm:spPr/>
      <dgm:t>
        <a:bodyPr/>
        <a:lstStyle/>
        <a:p>
          <a:endParaRPr lang="es-CO"/>
        </a:p>
      </dgm:t>
    </dgm:pt>
    <dgm:pt modelId="{F3FC2742-52CF-4913-BACD-0F758232162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baseline="0" dirty="0" smtClean="0">
              <a:solidFill>
                <a:schemeClr val="tx1"/>
              </a:solidFill>
            </a:rPr>
            <a:t>María                               Hernández De La Vera Barragán</a:t>
          </a:r>
          <a:endParaRPr lang="es-CO" sz="1800" baseline="0" dirty="0">
            <a:solidFill>
              <a:schemeClr val="tx1"/>
            </a:solidFill>
          </a:endParaRPr>
        </a:p>
      </dgm:t>
    </dgm:pt>
    <dgm:pt modelId="{85CAE7DD-74B0-486C-B3F5-897E4A7240AC}" type="parTrans" cxnId="{ED4D76B7-538D-4422-85C2-7ACECD356602}">
      <dgm:prSet/>
      <dgm:spPr/>
      <dgm:t>
        <a:bodyPr/>
        <a:lstStyle/>
        <a:p>
          <a:endParaRPr lang="es-CO"/>
        </a:p>
      </dgm:t>
    </dgm:pt>
    <dgm:pt modelId="{7CB48DA3-29DE-4C5F-9614-6ED6EF5C4F5B}" type="sibTrans" cxnId="{ED4D76B7-538D-4422-85C2-7ACECD356602}">
      <dgm:prSet/>
      <dgm:spPr/>
      <dgm:t>
        <a:bodyPr/>
        <a:lstStyle/>
        <a:p>
          <a:endParaRPr lang="es-CO"/>
        </a:p>
      </dgm:t>
    </dgm:pt>
    <dgm:pt modelId="{333AFD83-49A8-455F-8C8C-8F82BE78FDD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800" dirty="0" smtClean="0"/>
            <a:t>Diego Martín Del Corral</a:t>
          </a:r>
          <a:endParaRPr lang="es-CO" sz="1800" dirty="0"/>
        </a:p>
      </dgm:t>
    </dgm:pt>
    <dgm:pt modelId="{DC0F5AF3-0D3D-4224-8703-90549B144AAA}" type="parTrans" cxnId="{94A0146C-ACAC-4B0B-B761-DD12F3D73C98}">
      <dgm:prSet/>
      <dgm:spPr/>
      <dgm:t>
        <a:bodyPr/>
        <a:lstStyle/>
        <a:p>
          <a:endParaRPr lang="es-CO"/>
        </a:p>
      </dgm:t>
    </dgm:pt>
    <dgm:pt modelId="{B8D3B3F3-C020-4B9B-9E6E-CA37E2B3B544}" type="sibTrans" cxnId="{94A0146C-ACAC-4B0B-B761-DD12F3D73C98}">
      <dgm:prSet/>
      <dgm:spPr/>
      <dgm:t>
        <a:bodyPr/>
        <a:lstStyle/>
        <a:p>
          <a:endParaRPr lang="es-CO"/>
        </a:p>
      </dgm:t>
    </dgm:pt>
    <dgm:pt modelId="{EF3B1C11-7EF3-4CBF-BE63-6423CB64301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800" dirty="0" smtClean="0"/>
            <a:t>Catalina González de Ocampo</a:t>
          </a:r>
          <a:endParaRPr lang="es-CO" sz="1800" dirty="0"/>
        </a:p>
      </dgm:t>
    </dgm:pt>
    <dgm:pt modelId="{EE44A2DB-0403-4CAE-8153-D4246EC12B4D}" type="parTrans" cxnId="{23D91174-9E6F-4BEB-90E3-A543FE806260}">
      <dgm:prSet/>
      <dgm:spPr/>
      <dgm:t>
        <a:bodyPr/>
        <a:lstStyle/>
        <a:p>
          <a:endParaRPr lang="es-CO"/>
        </a:p>
      </dgm:t>
    </dgm:pt>
    <dgm:pt modelId="{9533261D-D663-4470-8D84-946AABCAB46F}" type="sibTrans" cxnId="{23D91174-9E6F-4BEB-90E3-A543FE806260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332A416F-3412-45B3-A51A-D6AD52D000EA}" type="pres">
      <dgm:prSet presAssocID="{0E2F2EA3-AF50-493F-96D5-C8FE05D91961}" presName="vertOne" presStyleCnt="0"/>
      <dgm:spPr/>
    </dgm:pt>
    <dgm:pt modelId="{482F4725-55FE-43D5-8C69-3ACAC4DEF2EF}" type="pres">
      <dgm:prSet presAssocID="{0E2F2EA3-AF50-493F-96D5-C8FE05D9196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826E4B2-5508-4129-BDAE-4D9D31A70CC4}" type="pres">
      <dgm:prSet presAssocID="{0E2F2EA3-AF50-493F-96D5-C8FE05D91961}" presName="parTransOne" presStyleCnt="0"/>
      <dgm:spPr/>
    </dgm:pt>
    <dgm:pt modelId="{6C0937A4-C928-467A-A13B-3524F24BCE1D}" type="pres">
      <dgm:prSet presAssocID="{0E2F2EA3-AF50-493F-96D5-C8FE05D91961}" presName="horzOne" presStyleCnt="0"/>
      <dgm:spPr/>
    </dgm:pt>
    <dgm:pt modelId="{9E754F83-7382-42F5-A97A-A1EF70AE5D83}" type="pres">
      <dgm:prSet presAssocID="{C8C64258-2857-48BC-A315-2275FF8A5EE9}" presName="vertTwo" presStyleCnt="0"/>
      <dgm:spPr/>
    </dgm:pt>
    <dgm:pt modelId="{95F71E6D-6C17-46EC-9B92-92A6C5503580}" type="pres">
      <dgm:prSet presAssocID="{C8C64258-2857-48BC-A315-2275FF8A5EE9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A64720F-97B3-4F03-BDB0-EB6FF84C8E92}" type="pres">
      <dgm:prSet presAssocID="{C8C64258-2857-48BC-A315-2275FF8A5EE9}" presName="parTransTwo" presStyleCnt="0"/>
      <dgm:spPr/>
    </dgm:pt>
    <dgm:pt modelId="{CD629791-2A77-4C14-9F2C-81CB443FE111}" type="pres">
      <dgm:prSet presAssocID="{C8C64258-2857-48BC-A315-2275FF8A5EE9}" presName="horzTwo" presStyleCnt="0"/>
      <dgm:spPr/>
    </dgm:pt>
    <dgm:pt modelId="{BFE8DFB3-5923-4C46-A23F-F7761AE90480}" type="pres">
      <dgm:prSet presAssocID="{96791389-D089-4998-A8EF-4AB725FAF107}" presName="vertThree" presStyleCnt="0"/>
      <dgm:spPr/>
    </dgm:pt>
    <dgm:pt modelId="{E03D9EAF-A591-4692-A65A-3641DFBA1A9A}" type="pres">
      <dgm:prSet presAssocID="{96791389-D089-4998-A8EF-4AB725FAF107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91F37C4-B1BC-4B89-AD32-AFC3AF194096}" type="pres">
      <dgm:prSet presAssocID="{96791389-D089-4998-A8EF-4AB725FAF107}" presName="horzThree" presStyleCnt="0"/>
      <dgm:spPr/>
    </dgm:pt>
    <dgm:pt modelId="{5D75DE02-5283-498D-BAA2-D2D87C00FBDF}" type="pres">
      <dgm:prSet presAssocID="{BE9AC62C-9336-4F1B-B537-FE3D4E6AC6CE}" presName="sibSpaceThree" presStyleCnt="0"/>
      <dgm:spPr/>
    </dgm:pt>
    <dgm:pt modelId="{08E9C441-61E3-4D11-BDFB-266E11D5E1B2}" type="pres">
      <dgm:prSet presAssocID="{F3FC2742-52CF-4913-BACD-0F7582321629}" presName="vertThree" presStyleCnt="0"/>
      <dgm:spPr/>
    </dgm:pt>
    <dgm:pt modelId="{F83BDE44-1835-4AEB-A850-D672A97BB2DA}" type="pres">
      <dgm:prSet presAssocID="{F3FC2742-52CF-4913-BACD-0F7582321629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7423308-2361-4D29-91C9-48E3B1243BCD}" type="pres">
      <dgm:prSet presAssocID="{F3FC2742-52CF-4913-BACD-0F7582321629}" presName="horzThree" presStyleCnt="0"/>
      <dgm:spPr/>
    </dgm:pt>
    <dgm:pt modelId="{6ABE6846-DD9C-4446-BB20-4FB4F29DD34F}" type="pres">
      <dgm:prSet presAssocID="{2501C1B5-38E6-4E01-A3E0-C8203D890A50}" presName="sibSpaceTwo" presStyleCnt="0"/>
      <dgm:spPr/>
    </dgm:pt>
    <dgm:pt modelId="{4AE6F55E-35CF-4CEF-910B-D1A589ED0758}" type="pres">
      <dgm:prSet presAssocID="{FB8FD63B-CF6C-4591-922F-3D75940B89CC}" presName="vertTwo" presStyleCnt="0"/>
      <dgm:spPr/>
    </dgm:pt>
    <dgm:pt modelId="{55A2B807-B9D8-4931-8CB3-5188FF1A3C23}" type="pres">
      <dgm:prSet presAssocID="{FB8FD63B-CF6C-4591-922F-3D75940B89CC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CFC7CE5-EC4C-49CD-8C33-2C4AB5B739CB}" type="pres">
      <dgm:prSet presAssocID="{FB8FD63B-CF6C-4591-922F-3D75940B89CC}" presName="parTransTwo" presStyleCnt="0"/>
      <dgm:spPr/>
    </dgm:pt>
    <dgm:pt modelId="{F1F3C7D5-04EE-442A-A529-81B0DD4A94BD}" type="pres">
      <dgm:prSet presAssocID="{FB8FD63B-CF6C-4591-922F-3D75940B89CC}" presName="horzTwo" presStyleCnt="0"/>
      <dgm:spPr/>
    </dgm:pt>
    <dgm:pt modelId="{D074B32A-E02A-41C1-AB55-6C17A43F60E8}" type="pres">
      <dgm:prSet presAssocID="{333AFD83-49A8-455F-8C8C-8F82BE78FDD5}" presName="vertThree" presStyleCnt="0"/>
      <dgm:spPr/>
    </dgm:pt>
    <dgm:pt modelId="{8DAEC98D-150C-42EF-A035-27F45B668D4C}" type="pres">
      <dgm:prSet presAssocID="{333AFD83-49A8-455F-8C8C-8F82BE78FDD5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D4C91F5-A88A-43DB-B3A5-80FA2A98A997}" type="pres">
      <dgm:prSet presAssocID="{333AFD83-49A8-455F-8C8C-8F82BE78FDD5}" presName="horzThree" presStyleCnt="0"/>
      <dgm:spPr/>
    </dgm:pt>
    <dgm:pt modelId="{BC80AE72-5E87-42C8-AF7B-2AA641CA6763}" type="pres">
      <dgm:prSet presAssocID="{B8D3B3F3-C020-4B9B-9E6E-CA37E2B3B544}" presName="sibSpaceThree" presStyleCnt="0"/>
      <dgm:spPr/>
    </dgm:pt>
    <dgm:pt modelId="{A6906B50-0B72-4F6A-AC9F-C99CC8792D58}" type="pres">
      <dgm:prSet presAssocID="{EF3B1C11-7EF3-4CBF-BE63-6423CB64301B}" presName="vertThree" presStyleCnt="0"/>
      <dgm:spPr/>
    </dgm:pt>
    <dgm:pt modelId="{F15F6137-3C39-4324-B668-A0707FDB4518}" type="pres">
      <dgm:prSet presAssocID="{EF3B1C11-7EF3-4CBF-BE63-6423CB64301B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5B821A4-49FF-48D6-BA08-09204243124F}" type="pres">
      <dgm:prSet presAssocID="{EF3B1C11-7EF3-4CBF-BE63-6423CB64301B}" presName="horzThree" presStyleCnt="0"/>
      <dgm:spPr/>
    </dgm:pt>
  </dgm:ptLst>
  <dgm:cxnLst>
    <dgm:cxn modelId="{54BE3698-2776-4AE6-905F-849DF0C23305}" srcId="{0E2F2EA3-AF50-493F-96D5-C8FE05D91961}" destId="{C8C64258-2857-48BC-A315-2275FF8A5EE9}" srcOrd="0" destOrd="0" parTransId="{9676106E-8FE1-4C47-89F8-47D2B20010D1}" sibTransId="{2501C1B5-38E6-4E01-A3E0-C8203D890A50}"/>
    <dgm:cxn modelId="{456F60AF-0702-47CB-A80B-C4FD17A1626E}" type="presOf" srcId="{EF3B1C11-7EF3-4CBF-BE63-6423CB64301B}" destId="{F15F6137-3C39-4324-B668-A0707FDB4518}" srcOrd="0" destOrd="0" presId="urn:microsoft.com/office/officeart/2005/8/layout/hierarchy4"/>
    <dgm:cxn modelId="{1E28B903-D444-427E-8319-0CA32057929C}" srcId="{0E2F2EA3-AF50-493F-96D5-C8FE05D91961}" destId="{FB8FD63B-CF6C-4591-922F-3D75940B89CC}" srcOrd="1" destOrd="0" parTransId="{A74499A1-0CF5-4CBF-BFF1-1871679D027F}" sibTransId="{34103589-DA85-4A74-95AA-3BF4D2478860}"/>
    <dgm:cxn modelId="{94A0146C-ACAC-4B0B-B761-DD12F3D73C98}" srcId="{FB8FD63B-CF6C-4591-922F-3D75940B89CC}" destId="{333AFD83-49A8-455F-8C8C-8F82BE78FDD5}" srcOrd="0" destOrd="0" parTransId="{DC0F5AF3-0D3D-4224-8703-90549B144AAA}" sibTransId="{B8D3B3F3-C020-4B9B-9E6E-CA37E2B3B544}"/>
    <dgm:cxn modelId="{923D94E8-EDA6-4B38-A299-881DEA93D1FC}" type="presOf" srcId="{0E2F2EA3-AF50-493F-96D5-C8FE05D91961}" destId="{482F4725-55FE-43D5-8C69-3ACAC4DEF2EF}" srcOrd="0" destOrd="0" presId="urn:microsoft.com/office/officeart/2005/8/layout/hierarchy4"/>
    <dgm:cxn modelId="{CBA96EB0-99D2-4D3F-B840-868B54C19B43}" type="presOf" srcId="{F3FC2742-52CF-4913-BACD-0F7582321629}" destId="{F83BDE44-1835-4AEB-A850-D672A97BB2DA}" srcOrd="0" destOrd="0" presId="urn:microsoft.com/office/officeart/2005/8/layout/hierarchy4"/>
    <dgm:cxn modelId="{ED4D76B7-538D-4422-85C2-7ACECD356602}" srcId="{C8C64258-2857-48BC-A315-2275FF8A5EE9}" destId="{F3FC2742-52CF-4913-BACD-0F7582321629}" srcOrd="1" destOrd="0" parTransId="{85CAE7DD-74B0-486C-B3F5-897E4A7240AC}" sibTransId="{7CB48DA3-29DE-4C5F-9614-6ED6EF5C4F5B}"/>
    <dgm:cxn modelId="{A0763682-4015-419A-B4E2-51E50161EBE8}" type="presOf" srcId="{10ED40AF-DFB1-4943-B6DB-2A904FAA918A}" destId="{E75BF49A-0BBD-418B-A465-D5C73CDDC862}" srcOrd="0" destOrd="0" presId="urn:microsoft.com/office/officeart/2005/8/layout/hierarchy4"/>
    <dgm:cxn modelId="{0D2A1BB9-BF02-4697-9EDA-CCDDF0C2F27B}" type="presOf" srcId="{FB8FD63B-CF6C-4591-922F-3D75940B89CC}" destId="{55A2B807-B9D8-4931-8CB3-5188FF1A3C23}" srcOrd="0" destOrd="0" presId="urn:microsoft.com/office/officeart/2005/8/layout/hierarchy4"/>
    <dgm:cxn modelId="{550CEAFB-BB8C-4EBC-B361-C75B84054AE6}" type="presOf" srcId="{333AFD83-49A8-455F-8C8C-8F82BE78FDD5}" destId="{8DAEC98D-150C-42EF-A035-27F45B668D4C}" srcOrd="0" destOrd="0" presId="urn:microsoft.com/office/officeart/2005/8/layout/hierarchy4"/>
    <dgm:cxn modelId="{C1990368-AA3B-4DFC-A0ED-6F20AAB0F316}" type="presOf" srcId="{96791389-D089-4998-A8EF-4AB725FAF107}" destId="{E03D9EAF-A591-4692-A65A-3641DFBA1A9A}" srcOrd="0" destOrd="0" presId="urn:microsoft.com/office/officeart/2005/8/layout/hierarchy4"/>
    <dgm:cxn modelId="{45048C29-40A2-4CF5-B03A-520DED4E493E}" srcId="{C8C64258-2857-48BC-A315-2275FF8A5EE9}" destId="{96791389-D089-4998-A8EF-4AB725FAF107}" srcOrd="0" destOrd="0" parTransId="{19CC4382-411D-4984-9105-C7055DA10550}" sibTransId="{BE9AC62C-9336-4F1B-B537-FE3D4E6AC6CE}"/>
    <dgm:cxn modelId="{23D91174-9E6F-4BEB-90E3-A543FE806260}" srcId="{FB8FD63B-CF6C-4591-922F-3D75940B89CC}" destId="{EF3B1C11-7EF3-4CBF-BE63-6423CB64301B}" srcOrd="1" destOrd="0" parTransId="{EE44A2DB-0403-4CAE-8153-D4246EC12B4D}" sibTransId="{9533261D-D663-4470-8D84-946AABCAB46F}"/>
    <dgm:cxn modelId="{1CBF75E6-ED81-4046-8F69-E5B543259884}" srcId="{10ED40AF-DFB1-4943-B6DB-2A904FAA918A}" destId="{0E2F2EA3-AF50-493F-96D5-C8FE05D91961}" srcOrd="0" destOrd="0" parTransId="{3E2ECE8B-E32F-46FE-887F-FE1FEF107BCF}" sibTransId="{67F9A2FF-B312-4463-9146-9A56402D2D09}"/>
    <dgm:cxn modelId="{135D8F4B-10CF-4BD5-9BF3-ADAC28BEFBB3}" type="presOf" srcId="{C8C64258-2857-48BC-A315-2275FF8A5EE9}" destId="{95F71E6D-6C17-46EC-9B92-92A6C5503580}" srcOrd="0" destOrd="0" presId="urn:microsoft.com/office/officeart/2005/8/layout/hierarchy4"/>
    <dgm:cxn modelId="{AF0E212A-187E-4D3C-8CD7-3A04DA637C05}" type="presParOf" srcId="{E75BF49A-0BBD-418B-A465-D5C73CDDC862}" destId="{332A416F-3412-45B3-A51A-D6AD52D000EA}" srcOrd="0" destOrd="0" presId="urn:microsoft.com/office/officeart/2005/8/layout/hierarchy4"/>
    <dgm:cxn modelId="{34500A85-025D-44EB-B619-95273C96C524}" type="presParOf" srcId="{332A416F-3412-45B3-A51A-D6AD52D000EA}" destId="{482F4725-55FE-43D5-8C69-3ACAC4DEF2EF}" srcOrd="0" destOrd="0" presId="urn:microsoft.com/office/officeart/2005/8/layout/hierarchy4"/>
    <dgm:cxn modelId="{E975BB22-4086-47F6-BD37-CA0A372D3145}" type="presParOf" srcId="{332A416F-3412-45B3-A51A-D6AD52D000EA}" destId="{1826E4B2-5508-4129-BDAE-4D9D31A70CC4}" srcOrd="1" destOrd="0" presId="urn:microsoft.com/office/officeart/2005/8/layout/hierarchy4"/>
    <dgm:cxn modelId="{47E3F08B-6070-4B8A-91B1-CE182787446C}" type="presParOf" srcId="{332A416F-3412-45B3-A51A-D6AD52D000EA}" destId="{6C0937A4-C928-467A-A13B-3524F24BCE1D}" srcOrd="2" destOrd="0" presId="urn:microsoft.com/office/officeart/2005/8/layout/hierarchy4"/>
    <dgm:cxn modelId="{9B6FF4E4-E1B4-46F0-8292-C7E10069B15F}" type="presParOf" srcId="{6C0937A4-C928-467A-A13B-3524F24BCE1D}" destId="{9E754F83-7382-42F5-A97A-A1EF70AE5D83}" srcOrd="0" destOrd="0" presId="urn:microsoft.com/office/officeart/2005/8/layout/hierarchy4"/>
    <dgm:cxn modelId="{84446221-A2AD-482B-9B1A-43164BF2F571}" type="presParOf" srcId="{9E754F83-7382-42F5-A97A-A1EF70AE5D83}" destId="{95F71E6D-6C17-46EC-9B92-92A6C5503580}" srcOrd="0" destOrd="0" presId="urn:microsoft.com/office/officeart/2005/8/layout/hierarchy4"/>
    <dgm:cxn modelId="{F80B65CD-575F-46D3-B1FD-140CE6347F28}" type="presParOf" srcId="{9E754F83-7382-42F5-A97A-A1EF70AE5D83}" destId="{CA64720F-97B3-4F03-BDB0-EB6FF84C8E92}" srcOrd="1" destOrd="0" presId="urn:microsoft.com/office/officeart/2005/8/layout/hierarchy4"/>
    <dgm:cxn modelId="{B0752659-A087-4EE3-AB20-E7AB1EFAC4C6}" type="presParOf" srcId="{9E754F83-7382-42F5-A97A-A1EF70AE5D83}" destId="{CD629791-2A77-4C14-9F2C-81CB443FE111}" srcOrd="2" destOrd="0" presId="urn:microsoft.com/office/officeart/2005/8/layout/hierarchy4"/>
    <dgm:cxn modelId="{6E0104EE-D2F2-458F-97DD-3113FD96503C}" type="presParOf" srcId="{CD629791-2A77-4C14-9F2C-81CB443FE111}" destId="{BFE8DFB3-5923-4C46-A23F-F7761AE90480}" srcOrd="0" destOrd="0" presId="urn:microsoft.com/office/officeart/2005/8/layout/hierarchy4"/>
    <dgm:cxn modelId="{B05092F5-D572-4DB7-A371-A9E7C8691B41}" type="presParOf" srcId="{BFE8DFB3-5923-4C46-A23F-F7761AE90480}" destId="{E03D9EAF-A591-4692-A65A-3641DFBA1A9A}" srcOrd="0" destOrd="0" presId="urn:microsoft.com/office/officeart/2005/8/layout/hierarchy4"/>
    <dgm:cxn modelId="{B8AC6BAE-389A-49C9-A699-AF6661CC2A4A}" type="presParOf" srcId="{BFE8DFB3-5923-4C46-A23F-F7761AE90480}" destId="{991F37C4-B1BC-4B89-AD32-AFC3AF194096}" srcOrd="1" destOrd="0" presId="urn:microsoft.com/office/officeart/2005/8/layout/hierarchy4"/>
    <dgm:cxn modelId="{96E90A61-B91E-4A4B-9B65-4A033A9F1258}" type="presParOf" srcId="{CD629791-2A77-4C14-9F2C-81CB443FE111}" destId="{5D75DE02-5283-498D-BAA2-D2D87C00FBDF}" srcOrd="1" destOrd="0" presId="urn:microsoft.com/office/officeart/2005/8/layout/hierarchy4"/>
    <dgm:cxn modelId="{99C18E30-A51F-4743-842B-A5BE547020DB}" type="presParOf" srcId="{CD629791-2A77-4C14-9F2C-81CB443FE111}" destId="{08E9C441-61E3-4D11-BDFB-266E11D5E1B2}" srcOrd="2" destOrd="0" presId="urn:microsoft.com/office/officeart/2005/8/layout/hierarchy4"/>
    <dgm:cxn modelId="{76EE9379-2C15-449E-9AA0-84BFC5052E70}" type="presParOf" srcId="{08E9C441-61E3-4D11-BDFB-266E11D5E1B2}" destId="{F83BDE44-1835-4AEB-A850-D672A97BB2DA}" srcOrd="0" destOrd="0" presId="urn:microsoft.com/office/officeart/2005/8/layout/hierarchy4"/>
    <dgm:cxn modelId="{34ED6A25-D32E-4819-BAC3-343A023CA50A}" type="presParOf" srcId="{08E9C441-61E3-4D11-BDFB-266E11D5E1B2}" destId="{77423308-2361-4D29-91C9-48E3B1243BCD}" srcOrd="1" destOrd="0" presId="urn:microsoft.com/office/officeart/2005/8/layout/hierarchy4"/>
    <dgm:cxn modelId="{7883C236-91F4-4557-ADBA-BC1E44312B4F}" type="presParOf" srcId="{6C0937A4-C928-467A-A13B-3524F24BCE1D}" destId="{6ABE6846-DD9C-4446-BB20-4FB4F29DD34F}" srcOrd="1" destOrd="0" presId="urn:microsoft.com/office/officeart/2005/8/layout/hierarchy4"/>
    <dgm:cxn modelId="{E5525354-DE06-4D45-977C-1E73A7D6972B}" type="presParOf" srcId="{6C0937A4-C928-467A-A13B-3524F24BCE1D}" destId="{4AE6F55E-35CF-4CEF-910B-D1A589ED0758}" srcOrd="2" destOrd="0" presId="urn:microsoft.com/office/officeart/2005/8/layout/hierarchy4"/>
    <dgm:cxn modelId="{3EB26A4A-7B9B-4FE7-9325-98C36B70BBD2}" type="presParOf" srcId="{4AE6F55E-35CF-4CEF-910B-D1A589ED0758}" destId="{55A2B807-B9D8-4931-8CB3-5188FF1A3C23}" srcOrd="0" destOrd="0" presId="urn:microsoft.com/office/officeart/2005/8/layout/hierarchy4"/>
    <dgm:cxn modelId="{089FF687-A82C-468F-9FD9-F546E610A5D9}" type="presParOf" srcId="{4AE6F55E-35CF-4CEF-910B-D1A589ED0758}" destId="{8CFC7CE5-EC4C-49CD-8C33-2C4AB5B739CB}" srcOrd="1" destOrd="0" presId="urn:microsoft.com/office/officeart/2005/8/layout/hierarchy4"/>
    <dgm:cxn modelId="{7A92CA56-51EA-473D-90D7-8C31B463EEDB}" type="presParOf" srcId="{4AE6F55E-35CF-4CEF-910B-D1A589ED0758}" destId="{F1F3C7D5-04EE-442A-A529-81B0DD4A94BD}" srcOrd="2" destOrd="0" presId="urn:microsoft.com/office/officeart/2005/8/layout/hierarchy4"/>
    <dgm:cxn modelId="{9C647663-F0B1-489D-9558-E6DE5AC89BFD}" type="presParOf" srcId="{F1F3C7D5-04EE-442A-A529-81B0DD4A94BD}" destId="{D074B32A-E02A-41C1-AB55-6C17A43F60E8}" srcOrd="0" destOrd="0" presId="urn:microsoft.com/office/officeart/2005/8/layout/hierarchy4"/>
    <dgm:cxn modelId="{AA5A0B51-F1BE-42C1-A031-85854FEF5836}" type="presParOf" srcId="{D074B32A-E02A-41C1-AB55-6C17A43F60E8}" destId="{8DAEC98D-150C-42EF-A035-27F45B668D4C}" srcOrd="0" destOrd="0" presId="urn:microsoft.com/office/officeart/2005/8/layout/hierarchy4"/>
    <dgm:cxn modelId="{03226BD9-3A9C-4A1B-B524-068BEB5D79F5}" type="presParOf" srcId="{D074B32A-E02A-41C1-AB55-6C17A43F60E8}" destId="{1D4C91F5-A88A-43DB-B3A5-80FA2A98A997}" srcOrd="1" destOrd="0" presId="urn:microsoft.com/office/officeart/2005/8/layout/hierarchy4"/>
    <dgm:cxn modelId="{AE87268A-128E-4ED0-A0DB-C905A59B08E0}" type="presParOf" srcId="{F1F3C7D5-04EE-442A-A529-81B0DD4A94BD}" destId="{BC80AE72-5E87-42C8-AF7B-2AA641CA6763}" srcOrd="1" destOrd="0" presId="urn:microsoft.com/office/officeart/2005/8/layout/hierarchy4"/>
    <dgm:cxn modelId="{2E68CB8E-84AB-4308-801D-D90063A23E8E}" type="presParOf" srcId="{F1F3C7D5-04EE-442A-A529-81B0DD4A94BD}" destId="{A6906B50-0B72-4F6A-AC9F-C99CC8792D58}" srcOrd="2" destOrd="0" presId="urn:microsoft.com/office/officeart/2005/8/layout/hierarchy4"/>
    <dgm:cxn modelId="{EE61D4D8-0FED-4354-A9CD-A78CCDC0E0A6}" type="presParOf" srcId="{A6906B50-0B72-4F6A-AC9F-C99CC8792D58}" destId="{F15F6137-3C39-4324-B668-A0707FDB4518}" srcOrd="0" destOrd="0" presId="urn:microsoft.com/office/officeart/2005/8/layout/hierarchy4"/>
    <dgm:cxn modelId="{91C8777D-79A5-4E1A-8723-C68F82FD6438}" type="presParOf" srcId="{A6906B50-0B72-4F6A-AC9F-C99CC8792D58}" destId="{A5B821A4-49FF-48D6-BA08-09204243124F}" srcOrd="1" destOrd="0" presId="urn:microsoft.com/office/officeart/2005/8/layout/hierarchy4"/>
  </dgm:cxnLst>
  <dgm:bg/>
  <dgm:whole/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24DFC69-98DC-492A-987A-165A8C398F9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baseline="0" dirty="0" smtClean="0"/>
            <a:t>Margarita Ruiz De La Cámara</a:t>
          </a:r>
          <a:endParaRPr lang="es-CO" sz="2400" i="1" baseline="0" dirty="0"/>
        </a:p>
      </dgm:t>
    </dgm:pt>
    <dgm:pt modelId="{FAB482D3-BE6B-4C36-B4BA-0FAA7015E800}" type="parTrans" cxnId="{AEED5782-3D45-48B6-9FB7-560A9E0CE2EC}">
      <dgm:prSet/>
      <dgm:spPr/>
      <dgm:t>
        <a:bodyPr/>
        <a:lstStyle/>
        <a:p>
          <a:endParaRPr lang="es-CO"/>
        </a:p>
      </dgm:t>
    </dgm:pt>
    <dgm:pt modelId="{2A471521-3F41-4AD4-A41F-9977087E123F}" type="sibTrans" cxnId="{AEED5782-3D45-48B6-9FB7-560A9E0CE2EC}">
      <dgm:prSet/>
      <dgm:spPr/>
      <dgm:t>
        <a:bodyPr/>
        <a:lstStyle/>
        <a:p>
          <a:endParaRPr lang="es-CO"/>
        </a:p>
      </dgm:t>
    </dgm:pt>
    <dgm:pt modelId="{357B1FE2-5339-4287-AB9C-8CCBC31BE35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Diego                                  Ruiz De La Cámara</a:t>
          </a:r>
          <a:endParaRPr lang="es-CO" sz="1600" dirty="0"/>
        </a:p>
      </dgm:t>
    </dgm:pt>
    <dgm:pt modelId="{33866EA9-5FB0-4FED-946D-C67EC890E954}" type="parTrans" cxnId="{5E0E3E48-C52E-4E9A-B54B-487FE7CE13CD}">
      <dgm:prSet/>
      <dgm:spPr/>
      <dgm:t>
        <a:bodyPr/>
        <a:lstStyle/>
        <a:p>
          <a:endParaRPr lang="es-CO"/>
        </a:p>
      </dgm:t>
    </dgm:pt>
    <dgm:pt modelId="{536CCEDF-5771-4F92-8E71-B1E740FC647E}" type="sibTrans" cxnId="{5E0E3E48-C52E-4E9A-B54B-487FE7CE13CD}">
      <dgm:prSet/>
      <dgm:spPr/>
      <dgm:t>
        <a:bodyPr/>
        <a:lstStyle/>
        <a:p>
          <a:endParaRPr lang="es-CO"/>
        </a:p>
      </dgm:t>
    </dgm:pt>
    <dgm:pt modelId="{9FE257F2-9B70-44D7-9B1B-4B721ECA3A5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MENCIA                                                                                           DE CARVAJAL MARTÍNEZ</a:t>
          </a:r>
          <a:endParaRPr lang="es-CO" sz="1800" dirty="0"/>
        </a:p>
      </dgm:t>
    </dgm:pt>
    <dgm:pt modelId="{9D191BF7-DA85-4331-ACDE-2E02F0459172}" type="parTrans" cxnId="{4F5748F0-3264-424C-9462-8B5826021646}">
      <dgm:prSet/>
      <dgm:spPr/>
      <dgm:t>
        <a:bodyPr/>
        <a:lstStyle/>
        <a:p>
          <a:endParaRPr lang="es-CO"/>
        </a:p>
      </dgm:t>
    </dgm:pt>
    <dgm:pt modelId="{95683789-E649-4459-B88B-275EE37EF702}" type="sibTrans" cxnId="{4F5748F0-3264-424C-9462-8B5826021646}">
      <dgm:prSet/>
      <dgm:spPr/>
      <dgm:t>
        <a:bodyPr/>
        <a:lstStyle/>
        <a:p>
          <a:endParaRPr lang="es-CO"/>
        </a:p>
      </dgm:t>
    </dgm:pt>
    <dgm:pt modelId="{F91ADA0C-499F-466A-8012-8CCC303B0A6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Juan Ruiz De La Parra</a:t>
          </a:r>
          <a:endParaRPr lang="es-CO" sz="1400" dirty="0"/>
        </a:p>
      </dgm:t>
    </dgm:pt>
    <dgm:pt modelId="{E1C681BD-DFD1-473C-94D3-A329E7576413}" type="parTrans" cxnId="{00A2FF06-7FE7-4D31-9FAD-7D115E3C18FF}">
      <dgm:prSet/>
      <dgm:spPr/>
      <dgm:t>
        <a:bodyPr/>
        <a:lstStyle/>
        <a:p>
          <a:endParaRPr lang="es-CO"/>
        </a:p>
      </dgm:t>
    </dgm:pt>
    <dgm:pt modelId="{B19A2E82-E336-4B21-9712-3745397A4242}" type="sibTrans" cxnId="{00A2FF06-7FE7-4D31-9FAD-7D115E3C18FF}">
      <dgm:prSet/>
      <dgm:spPr/>
      <dgm:t>
        <a:bodyPr/>
        <a:lstStyle/>
        <a:p>
          <a:endParaRPr lang="es-CO"/>
        </a:p>
      </dgm:t>
    </dgm:pt>
    <dgm:pt modelId="{1B841326-BCC6-4BA6-B839-569A0D5A8B6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Elvira Martínez De Cárdena</a:t>
          </a:r>
          <a:endParaRPr lang="es-CO" sz="1400" dirty="0"/>
        </a:p>
      </dgm:t>
    </dgm:pt>
    <dgm:pt modelId="{B2B67E50-77BD-4B30-ABC1-4DD479905656}" type="parTrans" cxnId="{D8E1E436-4033-43D8-85C8-506481D86F0A}">
      <dgm:prSet/>
      <dgm:spPr/>
      <dgm:t>
        <a:bodyPr/>
        <a:lstStyle/>
        <a:p>
          <a:endParaRPr lang="es-CO"/>
        </a:p>
      </dgm:t>
    </dgm:pt>
    <dgm:pt modelId="{1F771416-DF5D-4ED3-8F90-3E48204AE887}" type="sibTrans" cxnId="{D8E1E436-4033-43D8-85C8-506481D86F0A}">
      <dgm:prSet/>
      <dgm:spPr/>
      <dgm:t>
        <a:bodyPr/>
        <a:lstStyle/>
        <a:p>
          <a:endParaRPr lang="es-CO"/>
        </a:p>
      </dgm:t>
    </dgm:pt>
    <dgm:pt modelId="{028EE9DF-073A-4334-B653-B33F2870554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aseline="0" dirty="0" smtClean="0"/>
            <a:t>Rodrigo                                      De Carvajal Sánchez </a:t>
          </a:r>
          <a:r>
            <a:rPr lang="es-CO" sz="1600" baseline="0" dirty="0" err="1" smtClean="0"/>
            <a:t>Torreblanca</a:t>
          </a:r>
          <a:endParaRPr lang="es-CO" sz="1600" baseline="0" dirty="0"/>
        </a:p>
      </dgm:t>
    </dgm:pt>
    <dgm:pt modelId="{B5337031-38F3-43CF-B6FE-24F7C306639B}" type="parTrans" cxnId="{0C48EF94-376A-4B0C-B643-DA559F2CCE11}">
      <dgm:prSet/>
      <dgm:spPr/>
      <dgm:t>
        <a:bodyPr/>
        <a:lstStyle/>
        <a:p>
          <a:endParaRPr lang="es-CO"/>
        </a:p>
      </dgm:t>
    </dgm:pt>
    <dgm:pt modelId="{F657FB25-49D0-4DD9-968B-C14419C8D5BA}" type="sibTrans" cxnId="{0C48EF94-376A-4B0C-B643-DA559F2CCE11}">
      <dgm:prSet/>
      <dgm:spPr/>
      <dgm:t>
        <a:bodyPr/>
        <a:lstStyle/>
        <a:p>
          <a:endParaRPr lang="es-CO"/>
        </a:p>
      </dgm:t>
    </dgm:pt>
    <dgm:pt modelId="{CEA55D84-02BF-4361-B216-BEEFDBBCB2C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Juana Martínez</a:t>
          </a:r>
          <a:endParaRPr lang="es-CO" sz="1600" dirty="0"/>
        </a:p>
      </dgm:t>
    </dgm:pt>
    <dgm:pt modelId="{61627F73-F318-42C3-B131-E0C4B4934454}" type="parTrans" cxnId="{EE2608B7-954C-4CA4-ACC4-6A8421F6A603}">
      <dgm:prSet/>
      <dgm:spPr/>
      <dgm:t>
        <a:bodyPr/>
        <a:lstStyle/>
        <a:p>
          <a:endParaRPr lang="es-CO"/>
        </a:p>
      </dgm:t>
    </dgm:pt>
    <dgm:pt modelId="{7977F221-89D3-4500-B618-FF152778694A}" type="sibTrans" cxnId="{EE2608B7-954C-4CA4-ACC4-6A8421F6A603}">
      <dgm:prSet/>
      <dgm:spPr/>
      <dgm:t>
        <a:bodyPr/>
        <a:lstStyle/>
        <a:p>
          <a:endParaRPr lang="es-CO"/>
        </a:p>
      </dgm:t>
    </dgm:pt>
    <dgm:pt modelId="{8E81EEE7-B89D-41D5-B8B6-666C7126F20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Bartolomé      Sánchez </a:t>
          </a:r>
          <a:r>
            <a:rPr lang="es-CO" sz="1400" baseline="0" dirty="0" err="1" smtClean="0"/>
            <a:t>Torreblanca</a:t>
          </a:r>
          <a:endParaRPr lang="es-CO" sz="1400" baseline="0" dirty="0"/>
        </a:p>
      </dgm:t>
    </dgm:pt>
    <dgm:pt modelId="{4662011F-EA43-41CE-A944-15F62BBCB2D3}" type="parTrans" cxnId="{738CF049-A7D6-4B16-9091-605BD78E23FC}">
      <dgm:prSet/>
      <dgm:spPr/>
      <dgm:t>
        <a:bodyPr/>
        <a:lstStyle/>
        <a:p>
          <a:endParaRPr lang="es-CO"/>
        </a:p>
      </dgm:t>
    </dgm:pt>
    <dgm:pt modelId="{29260C65-5D0C-4D59-B3C5-338034849E17}" type="sibTrans" cxnId="{738CF049-A7D6-4B16-9091-605BD78E23FC}">
      <dgm:prSet/>
      <dgm:spPr/>
      <dgm:t>
        <a:bodyPr/>
        <a:lstStyle/>
        <a:p>
          <a:endParaRPr lang="es-CO"/>
        </a:p>
      </dgm:t>
    </dgm:pt>
    <dgm:pt modelId="{3F75DCED-A35E-4B8D-B6FA-5FBF81401AF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Mencia              De Carvajal Vásquez</a:t>
          </a:r>
          <a:endParaRPr lang="es-CO" sz="1400" baseline="0" dirty="0"/>
        </a:p>
      </dgm:t>
    </dgm:pt>
    <dgm:pt modelId="{77D0F0A2-D180-45B1-9499-E54D85D39FC8}" type="parTrans" cxnId="{866FD990-89A9-4FE3-BF5A-C435793A719B}">
      <dgm:prSet/>
      <dgm:spPr/>
      <dgm:t>
        <a:bodyPr/>
        <a:lstStyle/>
        <a:p>
          <a:endParaRPr lang="es-CO"/>
        </a:p>
      </dgm:t>
    </dgm:pt>
    <dgm:pt modelId="{07DD266D-8D64-41EE-8EA9-843EABBEE3D1}" type="sibTrans" cxnId="{866FD990-89A9-4FE3-BF5A-C435793A719B}">
      <dgm:prSet/>
      <dgm:spPr/>
      <dgm:t>
        <a:bodyPr/>
        <a:lstStyle/>
        <a:p>
          <a:endParaRPr lang="es-CO"/>
        </a:p>
      </dgm:t>
    </dgm:pt>
    <dgm:pt modelId="{A98450EE-FDB0-4211-94EE-2834C667B84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Pedro                             Martín De Ávila</a:t>
          </a:r>
          <a:endParaRPr lang="es-CO" sz="1600" dirty="0"/>
        </a:p>
      </dgm:t>
    </dgm:pt>
    <dgm:pt modelId="{08565991-B153-4F15-8352-91C2BBAC7F86}" type="parTrans" cxnId="{69A19362-2F85-4E9C-88F1-3336A104D073}">
      <dgm:prSet/>
      <dgm:spPr/>
      <dgm:t>
        <a:bodyPr/>
        <a:lstStyle/>
        <a:p>
          <a:endParaRPr lang="es-CO"/>
        </a:p>
      </dgm:t>
    </dgm:pt>
    <dgm:pt modelId="{A9E405E3-CF6E-427A-BA6B-8D5FB3243739}" type="sibTrans" cxnId="{69A19362-2F85-4E9C-88F1-3336A104D073}">
      <dgm:prSet/>
      <dgm:spPr/>
      <dgm:t>
        <a:bodyPr/>
        <a:lstStyle/>
        <a:p>
          <a:endParaRPr lang="es-CO"/>
        </a:p>
      </dgm:t>
    </dgm:pt>
    <dgm:pt modelId="{C04F9368-AB8A-4614-A080-3CD3B58F4CA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400" dirty="0" smtClean="0"/>
            <a:t>Francisca Martínez</a:t>
          </a:r>
          <a:endParaRPr lang="es-CO" sz="1400" dirty="0"/>
        </a:p>
      </dgm:t>
    </dgm:pt>
    <dgm:pt modelId="{E9DD9627-BB34-40D5-ADC6-61104D9C29A2}" type="parTrans" cxnId="{B23210FC-6304-41ED-8320-AD3EBF24B4A1}">
      <dgm:prSet/>
      <dgm:spPr/>
      <dgm:t>
        <a:bodyPr/>
        <a:lstStyle/>
        <a:p>
          <a:endParaRPr lang="es-CO"/>
        </a:p>
      </dgm:t>
    </dgm:pt>
    <dgm:pt modelId="{CEB158B1-319A-4BA9-99AD-EBA08926D4E0}" type="sibTrans" cxnId="{B23210FC-6304-41ED-8320-AD3EBF24B4A1}">
      <dgm:prSet/>
      <dgm:spPr/>
      <dgm:t>
        <a:bodyPr/>
        <a:lstStyle/>
        <a:p>
          <a:endParaRPr lang="es-CO"/>
        </a:p>
      </dgm:t>
    </dgm:pt>
    <dgm:pt modelId="{A00685AE-74BB-4F4D-9DEF-5CF1B4CA664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Pedro Martín Hernández</a:t>
          </a:r>
          <a:endParaRPr lang="es-CO" sz="1400" dirty="0"/>
        </a:p>
      </dgm:t>
    </dgm:pt>
    <dgm:pt modelId="{72624657-FD0F-4864-AA1B-DDCB5C6EE967}" type="parTrans" cxnId="{43BB70BC-6FFE-4C4E-8CBD-F25664A3D71B}">
      <dgm:prSet/>
      <dgm:spPr/>
      <dgm:t>
        <a:bodyPr/>
        <a:lstStyle/>
        <a:p>
          <a:endParaRPr lang="es-CO"/>
        </a:p>
      </dgm:t>
    </dgm:pt>
    <dgm:pt modelId="{14C5BCA6-E3DC-4D37-8CE7-1642239407BE}" type="sibTrans" cxnId="{43BB70BC-6FFE-4C4E-8CBD-F25664A3D71B}">
      <dgm:prSet/>
      <dgm:spPr/>
      <dgm:t>
        <a:bodyPr/>
        <a:lstStyle/>
        <a:p>
          <a:endParaRPr lang="es-CO"/>
        </a:p>
      </dgm:t>
    </dgm:pt>
    <dgm:pt modelId="{70973E69-E559-44DC-8ECA-38A3979C881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D1"/>
        </a:solidFill>
      </dgm:spPr>
      <dgm:t>
        <a:bodyPr/>
        <a:lstStyle/>
        <a:p>
          <a:r>
            <a:rPr lang="es-CO" sz="1400" dirty="0" smtClean="0"/>
            <a:t>N. N. 1 Indígena Chibcha</a:t>
          </a:r>
          <a:endParaRPr lang="es-CO" sz="1400" dirty="0"/>
        </a:p>
      </dgm:t>
    </dgm:pt>
    <dgm:pt modelId="{C5563EF3-6564-492E-AB30-66117003A2D2}" type="parTrans" cxnId="{8217ED9D-5A5E-4F89-AB77-B996F9BAB683}">
      <dgm:prSet/>
      <dgm:spPr/>
      <dgm:t>
        <a:bodyPr/>
        <a:lstStyle/>
        <a:p>
          <a:endParaRPr lang="es-CO"/>
        </a:p>
      </dgm:t>
    </dgm:pt>
    <dgm:pt modelId="{3D76A0CC-01EB-4E37-8C61-820F26F05CF0}" type="sibTrans" cxnId="{8217ED9D-5A5E-4F89-AB77-B996F9BAB683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B2B14297-00EC-4DE9-9F12-84F8A498FDA2}" type="pres">
      <dgm:prSet presAssocID="{224DFC69-98DC-492A-987A-165A8C398F9C}" presName="vertOne" presStyleCnt="0"/>
      <dgm:spPr/>
    </dgm:pt>
    <dgm:pt modelId="{002F55CE-1913-4F3F-AA6F-C819F8F648CF}" type="pres">
      <dgm:prSet presAssocID="{224DFC69-98DC-492A-987A-165A8C398F9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44F7502-E779-4A3D-9B93-C5ECA6B59C7C}" type="pres">
      <dgm:prSet presAssocID="{224DFC69-98DC-492A-987A-165A8C398F9C}" presName="parTransOne" presStyleCnt="0"/>
      <dgm:spPr/>
    </dgm:pt>
    <dgm:pt modelId="{3CE57FF6-FBA2-48D8-8049-49F705B51DFC}" type="pres">
      <dgm:prSet presAssocID="{224DFC69-98DC-492A-987A-165A8C398F9C}" presName="horzOne" presStyleCnt="0"/>
      <dgm:spPr/>
    </dgm:pt>
    <dgm:pt modelId="{75CFA4D5-EB26-4CFD-BFC1-C9FB112D6F12}" type="pres">
      <dgm:prSet presAssocID="{357B1FE2-5339-4287-AB9C-8CCBC31BE356}" presName="vertTwo" presStyleCnt="0"/>
      <dgm:spPr/>
    </dgm:pt>
    <dgm:pt modelId="{5ECD5F51-535C-41C3-8B53-BF1EF629859D}" type="pres">
      <dgm:prSet presAssocID="{357B1FE2-5339-4287-AB9C-8CCBC31BE356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13E7C8E-3755-4E92-8A65-9A2D82BC9A77}" type="pres">
      <dgm:prSet presAssocID="{357B1FE2-5339-4287-AB9C-8CCBC31BE356}" presName="parTransTwo" presStyleCnt="0"/>
      <dgm:spPr/>
    </dgm:pt>
    <dgm:pt modelId="{BAC4E885-7649-4868-8480-5D85C8310AF4}" type="pres">
      <dgm:prSet presAssocID="{357B1FE2-5339-4287-AB9C-8CCBC31BE356}" presName="horzTwo" presStyleCnt="0"/>
      <dgm:spPr/>
    </dgm:pt>
    <dgm:pt modelId="{BF53D83A-D5AA-4B2C-BFDB-5AA72308D198}" type="pres">
      <dgm:prSet presAssocID="{F91ADA0C-499F-466A-8012-8CCC303B0A6A}" presName="vertThree" presStyleCnt="0"/>
      <dgm:spPr/>
    </dgm:pt>
    <dgm:pt modelId="{234D320C-1D2E-4A46-9DEC-8ECAB8F8A172}" type="pres">
      <dgm:prSet presAssocID="{F91ADA0C-499F-466A-8012-8CCC303B0A6A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44385DC-D114-4479-A676-415B6A91A8AD}" type="pres">
      <dgm:prSet presAssocID="{F91ADA0C-499F-466A-8012-8CCC303B0A6A}" presName="horzThree" presStyleCnt="0"/>
      <dgm:spPr/>
    </dgm:pt>
    <dgm:pt modelId="{293F5044-82CA-49C5-BBCB-9B2A332CC006}" type="pres">
      <dgm:prSet presAssocID="{B19A2E82-E336-4B21-9712-3745397A4242}" presName="sibSpaceThree" presStyleCnt="0"/>
      <dgm:spPr/>
    </dgm:pt>
    <dgm:pt modelId="{FDD0CAA1-6E01-4710-9446-2740C5EAEABF}" type="pres">
      <dgm:prSet presAssocID="{1B841326-BCC6-4BA6-B839-569A0D5A8B60}" presName="vertThree" presStyleCnt="0"/>
      <dgm:spPr/>
    </dgm:pt>
    <dgm:pt modelId="{81ACA734-3E6E-4315-AA18-967A06F4FB8F}" type="pres">
      <dgm:prSet presAssocID="{1B841326-BCC6-4BA6-B839-569A0D5A8B60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B3B9E86-A9A9-480D-A2D4-8536094CEBC8}" type="pres">
      <dgm:prSet presAssocID="{1B841326-BCC6-4BA6-B839-569A0D5A8B60}" presName="horzThree" presStyleCnt="0"/>
      <dgm:spPr/>
    </dgm:pt>
    <dgm:pt modelId="{22A85E5B-55F7-4DAB-B235-88C6F756B28F}" type="pres">
      <dgm:prSet presAssocID="{536CCEDF-5771-4F92-8E71-B1E740FC647E}" presName="sibSpaceTwo" presStyleCnt="0"/>
      <dgm:spPr/>
    </dgm:pt>
    <dgm:pt modelId="{4438EBED-A435-42AC-AA1F-C9755A0FE824}" type="pres">
      <dgm:prSet presAssocID="{9FE257F2-9B70-44D7-9B1B-4B721ECA3A5F}" presName="vertTwo" presStyleCnt="0"/>
      <dgm:spPr/>
    </dgm:pt>
    <dgm:pt modelId="{20E91E60-6C92-4AF4-A934-46B4DE9CB791}" type="pres">
      <dgm:prSet presAssocID="{9FE257F2-9B70-44D7-9B1B-4B721ECA3A5F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6223B38-A2D0-4388-BB92-F9AEEE2C85DC}" type="pres">
      <dgm:prSet presAssocID="{9FE257F2-9B70-44D7-9B1B-4B721ECA3A5F}" presName="parTransTwo" presStyleCnt="0"/>
      <dgm:spPr/>
    </dgm:pt>
    <dgm:pt modelId="{1C08672B-71CD-428E-A148-7E7DFE8B2C75}" type="pres">
      <dgm:prSet presAssocID="{9FE257F2-9B70-44D7-9B1B-4B721ECA3A5F}" presName="horzTwo" presStyleCnt="0"/>
      <dgm:spPr/>
    </dgm:pt>
    <dgm:pt modelId="{5A6CCB77-69F5-40DC-8D37-53A06960D8A9}" type="pres">
      <dgm:prSet presAssocID="{028EE9DF-073A-4334-B653-B33F2870554F}" presName="vertThree" presStyleCnt="0"/>
      <dgm:spPr/>
    </dgm:pt>
    <dgm:pt modelId="{C3F1B4F3-B326-488F-B81A-6F0B7C265A35}" type="pres">
      <dgm:prSet presAssocID="{028EE9DF-073A-4334-B653-B33F2870554F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FE4431A-0B10-4E1F-9524-6ED771E4B146}" type="pres">
      <dgm:prSet presAssocID="{028EE9DF-073A-4334-B653-B33F2870554F}" presName="parTransThree" presStyleCnt="0"/>
      <dgm:spPr/>
    </dgm:pt>
    <dgm:pt modelId="{9EBBCB89-FE22-4EBF-80B8-D7F7EF275E05}" type="pres">
      <dgm:prSet presAssocID="{028EE9DF-073A-4334-B653-B33F2870554F}" presName="horzThree" presStyleCnt="0"/>
      <dgm:spPr/>
    </dgm:pt>
    <dgm:pt modelId="{10E15F04-933A-4CEA-B44C-5A5AFF2DBA0F}" type="pres">
      <dgm:prSet presAssocID="{8E81EEE7-B89D-41D5-B8B6-666C7126F208}" presName="vertFour" presStyleCnt="0">
        <dgm:presLayoutVars>
          <dgm:chPref val="3"/>
        </dgm:presLayoutVars>
      </dgm:prSet>
      <dgm:spPr/>
    </dgm:pt>
    <dgm:pt modelId="{55D75852-D7E6-4876-A1E4-E714207FB9F1}" type="pres">
      <dgm:prSet presAssocID="{8E81EEE7-B89D-41D5-B8B6-666C7126F208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B3AC6C8-C30A-4448-A8C8-B10B685135D0}" type="pres">
      <dgm:prSet presAssocID="{8E81EEE7-B89D-41D5-B8B6-666C7126F208}" presName="horzFour" presStyleCnt="0"/>
      <dgm:spPr/>
    </dgm:pt>
    <dgm:pt modelId="{B1FA060F-FA05-42FE-AF06-2B7DE5962EA1}" type="pres">
      <dgm:prSet presAssocID="{29260C65-5D0C-4D59-B3C5-338034849E17}" presName="sibSpaceFour" presStyleCnt="0"/>
      <dgm:spPr/>
    </dgm:pt>
    <dgm:pt modelId="{176D2290-0E4F-4767-A984-6CEC2A183A42}" type="pres">
      <dgm:prSet presAssocID="{3F75DCED-A35E-4B8D-B6FA-5FBF81401AF7}" presName="vertFour" presStyleCnt="0">
        <dgm:presLayoutVars>
          <dgm:chPref val="3"/>
        </dgm:presLayoutVars>
      </dgm:prSet>
      <dgm:spPr/>
    </dgm:pt>
    <dgm:pt modelId="{64A8139B-5073-4F13-8138-2CF4C4037F3D}" type="pres">
      <dgm:prSet presAssocID="{3F75DCED-A35E-4B8D-B6FA-5FBF81401AF7}" presName="txFour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1893DA2-7F3F-404B-A804-EB888C7F56FD}" type="pres">
      <dgm:prSet presAssocID="{3F75DCED-A35E-4B8D-B6FA-5FBF81401AF7}" presName="horzFour" presStyleCnt="0"/>
      <dgm:spPr/>
    </dgm:pt>
    <dgm:pt modelId="{75F13D38-6611-4FD3-8948-ED5F1F44EA46}" type="pres">
      <dgm:prSet presAssocID="{F657FB25-49D0-4DD9-968B-C14419C8D5BA}" presName="sibSpaceThree" presStyleCnt="0"/>
      <dgm:spPr/>
    </dgm:pt>
    <dgm:pt modelId="{1165945A-2A36-4750-AB71-D5880C87A5EB}" type="pres">
      <dgm:prSet presAssocID="{CEA55D84-02BF-4361-B216-BEEFDBBCB2CD}" presName="vertThree" presStyleCnt="0"/>
      <dgm:spPr/>
    </dgm:pt>
    <dgm:pt modelId="{5C992913-3F2E-46A3-A4A8-5D68407929D2}" type="pres">
      <dgm:prSet presAssocID="{CEA55D84-02BF-4361-B216-BEEFDBBCB2CD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3D9CA24-7E33-437D-BA61-B9CBBCD75446}" type="pres">
      <dgm:prSet presAssocID="{CEA55D84-02BF-4361-B216-BEEFDBBCB2CD}" presName="parTransThree" presStyleCnt="0"/>
      <dgm:spPr/>
    </dgm:pt>
    <dgm:pt modelId="{40310D31-9873-48D9-AD88-4ADC07BE279E}" type="pres">
      <dgm:prSet presAssocID="{CEA55D84-02BF-4361-B216-BEEFDBBCB2CD}" presName="horzThree" presStyleCnt="0"/>
      <dgm:spPr/>
    </dgm:pt>
    <dgm:pt modelId="{90CCB713-025F-483D-A33F-4577939C9724}" type="pres">
      <dgm:prSet presAssocID="{A98450EE-FDB0-4211-94EE-2834C667B841}" presName="vertFour" presStyleCnt="0">
        <dgm:presLayoutVars>
          <dgm:chPref val="3"/>
        </dgm:presLayoutVars>
      </dgm:prSet>
      <dgm:spPr/>
    </dgm:pt>
    <dgm:pt modelId="{AFF06952-3CB4-41FB-B025-C37600DCB5F7}" type="pres">
      <dgm:prSet presAssocID="{A98450EE-FDB0-4211-94EE-2834C667B841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2078119-8967-4DD7-976F-316765E7F057}" type="pres">
      <dgm:prSet presAssocID="{A98450EE-FDB0-4211-94EE-2834C667B841}" presName="parTransFour" presStyleCnt="0"/>
      <dgm:spPr/>
    </dgm:pt>
    <dgm:pt modelId="{F2CAD88A-352C-4410-B563-81EFD17BC43A}" type="pres">
      <dgm:prSet presAssocID="{A98450EE-FDB0-4211-94EE-2834C667B841}" presName="horzFour" presStyleCnt="0"/>
      <dgm:spPr/>
    </dgm:pt>
    <dgm:pt modelId="{77973A59-DF19-4A34-A0E7-154A755ADBC2}" type="pres">
      <dgm:prSet presAssocID="{A00685AE-74BB-4F4D-9DEF-5CF1B4CA664C}" presName="vertFour" presStyleCnt="0">
        <dgm:presLayoutVars>
          <dgm:chPref val="3"/>
        </dgm:presLayoutVars>
      </dgm:prSet>
      <dgm:spPr/>
    </dgm:pt>
    <dgm:pt modelId="{2A8E4110-0E6F-4BF3-B66C-1B5D0CBA9C74}" type="pres">
      <dgm:prSet presAssocID="{A00685AE-74BB-4F4D-9DEF-5CF1B4CA664C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A844517-2AC0-489F-8793-DF99950000EE}" type="pres">
      <dgm:prSet presAssocID="{A00685AE-74BB-4F4D-9DEF-5CF1B4CA664C}" presName="horzFour" presStyleCnt="0"/>
      <dgm:spPr/>
    </dgm:pt>
    <dgm:pt modelId="{5AFAAAD8-19F7-4E41-BF3A-87A4F4E7A49C}" type="pres">
      <dgm:prSet presAssocID="{14C5BCA6-E3DC-4D37-8CE7-1642239407BE}" presName="sibSpaceFour" presStyleCnt="0"/>
      <dgm:spPr/>
    </dgm:pt>
    <dgm:pt modelId="{178093D6-5739-495A-B900-47D4CA4CA3D5}" type="pres">
      <dgm:prSet presAssocID="{70973E69-E559-44DC-8ECA-38A3979C881A}" presName="vertFour" presStyleCnt="0">
        <dgm:presLayoutVars>
          <dgm:chPref val="3"/>
        </dgm:presLayoutVars>
      </dgm:prSet>
      <dgm:spPr/>
    </dgm:pt>
    <dgm:pt modelId="{DB1737F7-4AF3-4EF4-ACF0-0475BEFB69F8}" type="pres">
      <dgm:prSet presAssocID="{70973E69-E559-44DC-8ECA-38A3979C881A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D33F52D-E13D-463F-939B-5C18FEBDDCA8}" type="pres">
      <dgm:prSet presAssocID="{70973E69-E559-44DC-8ECA-38A3979C881A}" presName="horzFour" presStyleCnt="0"/>
      <dgm:spPr/>
    </dgm:pt>
    <dgm:pt modelId="{3DE5CBB9-B9C8-4CDE-B953-F5B3B01DCB19}" type="pres">
      <dgm:prSet presAssocID="{A9E405E3-CF6E-427A-BA6B-8D5FB3243739}" presName="sibSpaceFour" presStyleCnt="0"/>
      <dgm:spPr/>
    </dgm:pt>
    <dgm:pt modelId="{9178A8F1-B4F4-46D6-A119-E72C8A782693}" type="pres">
      <dgm:prSet presAssocID="{C04F9368-AB8A-4614-A080-3CD3B58F4CA0}" presName="vertFour" presStyleCnt="0">
        <dgm:presLayoutVars>
          <dgm:chPref val="3"/>
        </dgm:presLayoutVars>
      </dgm:prSet>
      <dgm:spPr/>
    </dgm:pt>
    <dgm:pt modelId="{9BDA27A9-6305-4110-BB11-80F23B23EAD2}" type="pres">
      <dgm:prSet presAssocID="{C04F9368-AB8A-4614-A080-3CD3B58F4CA0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52ACE1A-4746-4E2B-A349-6BE8B5E1E59D}" type="pres">
      <dgm:prSet presAssocID="{C04F9368-AB8A-4614-A080-3CD3B58F4CA0}" presName="horzFour" presStyleCnt="0"/>
      <dgm:spPr/>
    </dgm:pt>
  </dgm:ptLst>
  <dgm:cxnLst>
    <dgm:cxn modelId="{738CF049-A7D6-4B16-9091-605BD78E23FC}" srcId="{028EE9DF-073A-4334-B653-B33F2870554F}" destId="{8E81EEE7-B89D-41D5-B8B6-666C7126F208}" srcOrd="0" destOrd="0" parTransId="{4662011F-EA43-41CE-A944-15F62BBCB2D3}" sibTransId="{29260C65-5D0C-4D59-B3C5-338034849E17}"/>
    <dgm:cxn modelId="{8217ED9D-5A5E-4F89-AB77-B996F9BAB683}" srcId="{A98450EE-FDB0-4211-94EE-2834C667B841}" destId="{70973E69-E559-44DC-8ECA-38A3979C881A}" srcOrd="1" destOrd="0" parTransId="{C5563EF3-6564-492E-AB30-66117003A2D2}" sibTransId="{3D76A0CC-01EB-4E37-8C61-820F26F05CF0}"/>
    <dgm:cxn modelId="{90CE00B6-52B3-46E2-B10F-7318C37BE842}" type="presOf" srcId="{F91ADA0C-499F-466A-8012-8CCC303B0A6A}" destId="{234D320C-1D2E-4A46-9DEC-8ECAB8F8A172}" srcOrd="0" destOrd="0" presId="urn:microsoft.com/office/officeart/2005/8/layout/hierarchy4"/>
    <dgm:cxn modelId="{5E0E3E48-C52E-4E9A-B54B-487FE7CE13CD}" srcId="{224DFC69-98DC-492A-987A-165A8C398F9C}" destId="{357B1FE2-5339-4287-AB9C-8CCBC31BE356}" srcOrd="0" destOrd="0" parTransId="{33866EA9-5FB0-4FED-946D-C67EC890E954}" sibTransId="{536CCEDF-5771-4F92-8E71-B1E740FC647E}"/>
    <dgm:cxn modelId="{0C48EF94-376A-4B0C-B643-DA559F2CCE11}" srcId="{9FE257F2-9B70-44D7-9B1B-4B721ECA3A5F}" destId="{028EE9DF-073A-4334-B653-B33F2870554F}" srcOrd="0" destOrd="0" parTransId="{B5337031-38F3-43CF-B6FE-24F7C306639B}" sibTransId="{F657FB25-49D0-4DD9-968B-C14419C8D5BA}"/>
    <dgm:cxn modelId="{B3BC9245-549E-4C52-BD3A-CA2B10FF18D7}" type="presOf" srcId="{1B841326-BCC6-4BA6-B839-569A0D5A8B60}" destId="{81ACA734-3E6E-4315-AA18-967A06F4FB8F}" srcOrd="0" destOrd="0" presId="urn:microsoft.com/office/officeart/2005/8/layout/hierarchy4"/>
    <dgm:cxn modelId="{D8E1E436-4033-43D8-85C8-506481D86F0A}" srcId="{357B1FE2-5339-4287-AB9C-8CCBC31BE356}" destId="{1B841326-BCC6-4BA6-B839-569A0D5A8B60}" srcOrd="1" destOrd="0" parTransId="{B2B67E50-77BD-4B30-ABC1-4DD479905656}" sibTransId="{1F771416-DF5D-4ED3-8F90-3E48204AE887}"/>
    <dgm:cxn modelId="{866FD990-89A9-4FE3-BF5A-C435793A719B}" srcId="{028EE9DF-073A-4334-B653-B33F2870554F}" destId="{3F75DCED-A35E-4B8D-B6FA-5FBF81401AF7}" srcOrd="1" destOrd="0" parTransId="{77D0F0A2-D180-45B1-9499-E54D85D39FC8}" sibTransId="{07DD266D-8D64-41EE-8EA9-843EABBEE3D1}"/>
    <dgm:cxn modelId="{03320702-AA8B-4AC7-9A0C-1190E849F3A2}" type="presOf" srcId="{028EE9DF-073A-4334-B653-B33F2870554F}" destId="{C3F1B4F3-B326-488F-B81A-6F0B7C265A35}" srcOrd="0" destOrd="0" presId="urn:microsoft.com/office/officeart/2005/8/layout/hierarchy4"/>
    <dgm:cxn modelId="{00A2FF06-7FE7-4D31-9FAD-7D115E3C18FF}" srcId="{357B1FE2-5339-4287-AB9C-8CCBC31BE356}" destId="{F91ADA0C-499F-466A-8012-8CCC303B0A6A}" srcOrd="0" destOrd="0" parTransId="{E1C681BD-DFD1-473C-94D3-A329E7576413}" sibTransId="{B19A2E82-E336-4B21-9712-3745397A4242}"/>
    <dgm:cxn modelId="{69A19362-2F85-4E9C-88F1-3336A104D073}" srcId="{CEA55D84-02BF-4361-B216-BEEFDBBCB2CD}" destId="{A98450EE-FDB0-4211-94EE-2834C667B841}" srcOrd="0" destOrd="0" parTransId="{08565991-B153-4F15-8352-91C2BBAC7F86}" sibTransId="{A9E405E3-CF6E-427A-BA6B-8D5FB3243739}"/>
    <dgm:cxn modelId="{1FDE53DB-B81A-4381-898A-015CD9298A7C}" type="presOf" srcId="{C04F9368-AB8A-4614-A080-3CD3B58F4CA0}" destId="{9BDA27A9-6305-4110-BB11-80F23B23EAD2}" srcOrd="0" destOrd="0" presId="urn:microsoft.com/office/officeart/2005/8/layout/hierarchy4"/>
    <dgm:cxn modelId="{EE2608B7-954C-4CA4-ACC4-6A8421F6A603}" srcId="{9FE257F2-9B70-44D7-9B1B-4B721ECA3A5F}" destId="{CEA55D84-02BF-4361-B216-BEEFDBBCB2CD}" srcOrd="1" destOrd="0" parTransId="{61627F73-F318-42C3-B131-E0C4B4934454}" sibTransId="{7977F221-89D3-4500-B618-FF152778694A}"/>
    <dgm:cxn modelId="{B8944610-E10C-49C1-82DD-811388C206B1}" type="presOf" srcId="{10ED40AF-DFB1-4943-B6DB-2A904FAA918A}" destId="{E75BF49A-0BBD-418B-A465-D5C73CDDC862}" srcOrd="0" destOrd="0" presId="urn:microsoft.com/office/officeart/2005/8/layout/hierarchy4"/>
    <dgm:cxn modelId="{AEED5782-3D45-48B6-9FB7-560A9E0CE2EC}" srcId="{10ED40AF-DFB1-4943-B6DB-2A904FAA918A}" destId="{224DFC69-98DC-492A-987A-165A8C398F9C}" srcOrd="0" destOrd="0" parTransId="{FAB482D3-BE6B-4C36-B4BA-0FAA7015E800}" sibTransId="{2A471521-3F41-4AD4-A41F-9977087E123F}"/>
    <dgm:cxn modelId="{5C50848A-8372-4991-B80D-E9F028CB481A}" type="presOf" srcId="{357B1FE2-5339-4287-AB9C-8CCBC31BE356}" destId="{5ECD5F51-535C-41C3-8B53-BF1EF629859D}" srcOrd="0" destOrd="0" presId="urn:microsoft.com/office/officeart/2005/8/layout/hierarchy4"/>
    <dgm:cxn modelId="{DD31B43D-787C-4C4B-84C7-93CEF9BE40DE}" type="presOf" srcId="{8E81EEE7-B89D-41D5-B8B6-666C7126F208}" destId="{55D75852-D7E6-4876-A1E4-E714207FB9F1}" srcOrd="0" destOrd="0" presId="urn:microsoft.com/office/officeart/2005/8/layout/hierarchy4"/>
    <dgm:cxn modelId="{77D3130C-8D0C-49CF-824E-140715AA4107}" type="presOf" srcId="{A98450EE-FDB0-4211-94EE-2834C667B841}" destId="{AFF06952-3CB4-41FB-B025-C37600DCB5F7}" srcOrd="0" destOrd="0" presId="urn:microsoft.com/office/officeart/2005/8/layout/hierarchy4"/>
    <dgm:cxn modelId="{F839E87B-197D-428D-9DA0-38EEBF790132}" type="presOf" srcId="{9FE257F2-9B70-44D7-9B1B-4B721ECA3A5F}" destId="{20E91E60-6C92-4AF4-A934-46B4DE9CB791}" srcOrd="0" destOrd="0" presId="urn:microsoft.com/office/officeart/2005/8/layout/hierarchy4"/>
    <dgm:cxn modelId="{890700FB-F78F-4B85-9522-3D42284D9B8D}" type="presOf" srcId="{A00685AE-74BB-4F4D-9DEF-5CF1B4CA664C}" destId="{2A8E4110-0E6F-4BF3-B66C-1B5D0CBA9C74}" srcOrd="0" destOrd="0" presId="urn:microsoft.com/office/officeart/2005/8/layout/hierarchy4"/>
    <dgm:cxn modelId="{218DA715-E65C-4AC9-BDB5-E796CCD0AD12}" type="presOf" srcId="{224DFC69-98DC-492A-987A-165A8C398F9C}" destId="{002F55CE-1913-4F3F-AA6F-C819F8F648CF}" srcOrd="0" destOrd="0" presId="urn:microsoft.com/office/officeart/2005/8/layout/hierarchy4"/>
    <dgm:cxn modelId="{4F5748F0-3264-424C-9462-8B5826021646}" srcId="{224DFC69-98DC-492A-987A-165A8C398F9C}" destId="{9FE257F2-9B70-44D7-9B1B-4B721ECA3A5F}" srcOrd="1" destOrd="0" parTransId="{9D191BF7-DA85-4331-ACDE-2E02F0459172}" sibTransId="{95683789-E649-4459-B88B-275EE37EF702}"/>
    <dgm:cxn modelId="{50262B08-E0E8-4DB3-838C-B7253CB414C8}" type="presOf" srcId="{3F75DCED-A35E-4B8D-B6FA-5FBF81401AF7}" destId="{64A8139B-5073-4F13-8138-2CF4C4037F3D}" srcOrd="0" destOrd="0" presId="urn:microsoft.com/office/officeart/2005/8/layout/hierarchy4"/>
    <dgm:cxn modelId="{098CD666-49BB-42FA-8320-19BB61E0C2B4}" type="presOf" srcId="{70973E69-E559-44DC-8ECA-38A3979C881A}" destId="{DB1737F7-4AF3-4EF4-ACF0-0475BEFB69F8}" srcOrd="0" destOrd="0" presId="urn:microsoft.com/office/officeart/2005/8/layout/hierarchy4"/>
    <dgm:cxn modelId="{7D3BCDAA-7B3B-43A7-B2E6-C05358E56C30}" type="presOf" srcId="{CEA55D84-02BF-4361-B216-BEEFDBBCB2CD}" destId="{5C992913-3F2E-46A3-A4A8-5D68407929D2}" srcOrd="0" destOrd="0" presId="urn:microsoft.com/office/officeart/2005/8/layout/hierarchy4"/>
    <dgm:cxn modelId="{43BB70BC-6FFE-4C4E-8CBD-F25664A3D71B}" srcId="{A98450EE-FDB0-4211-94EE-2834C667B841}" destId="{A00685AE-74BB-4F4D-9DEF-5CF1B4CA664C}" srcOrd="0" destOrd="0" parTransId="{72624657-FD0F-4864-AA1B-DDCB5C6EE967}" sibTransId="{14C5BCA6-E3DC-4D37-8CE7-1642239407BE}"/>
    <dgm:cxn modelId="{B23210FC-6304-41ED-8320-AD3EBF24B4A1}" srcId="{CEA55D84-02BF-4361-B216-BEEFDBBCB2CD}" destId="{C04F9368-AB8A-4614-A080-3CD3B58F4CA0}" srcOrd="1" destOrd="0" parTransId="{E9DD9627-BB34-40D5-ADC6-61104D9C29A2}" sibTransId="{CEB158B1-319A-4BA9-99AD-EBA08926D4E0}"/>
    <dgm:cxn modelId="{60515DFF-72E0-4EFD-B72C-416322567CE1}" type="presParOf" srcId="{E75BF49A-0BBD-418B-A465-D5C73CDDC862}" destId="{B2B14297-00EC-4DE9-9F12-84F8A498FDA2}" srcOrd="0" destOrd="0" presId="urn:microsoft.com/office/officeart/2005/8/layout/hierarchy4"/>
    <dgm:cxn modelId="{9CBE1C7C-3198-41D4-AE09-0D23F14A3B71}" type="presParOf" srcId="{B2B14297-00EC-4DE9-9F12-84F8A498FDA2}" destId="{002F55CE-1913-4F3F-AA6F-C819F8F648CF}" srcOrd="0" destOrd="0" presId="urn:microsoft.com/office/officeart/2005/8/layout/hierarchy4"/>
    <dgm:cxn modelId="{4D8F95C3-10D7-4883-BFBA-EDB13DC140B7}" type="presParOf" srcId="{B2B14297-00EC-4DE9-9F12-84F8A498FDA2}" destId="{A44F7502-E779-4A3D-9B93-C5ECA6B59C7C}" srcOrd="1" destOrd="0" presId="urn:microsoft.com/office/officeart/2005/8/layout/hierarchy4"/>
    <dgm:cxn modelId="{1A3C3ACB-B99D-4598-AA0D-E986A160FAFB}" type="presParOf" srcId="{B2B14297-00EC-4DE9-9F12-84F8A498FDA2}" destId="{3CE57FF6-FBA2-48D8-8049-49F705B51DFC}" srcOrd="2" destOrd="0" presId="urn:microsoft.com/office/officeart/2005/8/layout/hierarchy4"/>
    <dgm:cxn modelId="{AF517B45-170A-4871-A061-6B176FBDCD9F}" type="presParOf" srcId="{3CE57FF6-FBA2-48D8-8049-49F705B51DFC}" destId="{75CFA4D5-EB26-4CFD-BFC1-C9FB112D6F12}" srcOrd="0" destOrd="0" presId="urn:microsoft.com/office/officeart/2005/8/layout/hierarchy4"/>
    <dgm:cxn modelId="{AF6E2448-9CBD-43A8-9842-9B7945FDE6B8}" type="presParOf" srcId="{75CFA4D5-EB26-4CFD-BFC1-C9FB112D6F12}" destId="{5ECD5F51-535C-41C3-8B53-BF1EF629859D}" srcOrd="0" destOrd="0" presId="urn:microsoft.com/office/officeart/2005/8/layout/hierarchy4"/>
    <dgm:cxn modelId="{9AD3EBC5-5EDF-4D2A-9FE8-1B2C1AACF26B}" type="presParOf" srcId="{75CFA4D5-EB26-4CFD-BFC1-C9FB112D6F12}" destId="{813E7C8E-3755-4E92-8A65-9A2D82BC9A77}" srcOrd="1" destOrd="0" presId="urn:microsoft.com/office/officeart/2005/8/layout/hierarchy4"/>
    <dgm:cxn modelId="{D42D7A7D-16E6-46B4-9F13-55E4AB3C69F1}" type="presParOf" srcId="{75CFA4D5-EB26-4CFD-BFC1-C9FB112D6F12}" destId="{BAC4E885-7649-4868-8480-5D85C8310AF4}" srcOrd="2" destOrd="0" presId="urn:microsoft.com/office/officeart/2005/8/layout/hierarchy4"/>
    <dgm:cxn modelId="{371275CF-EFE5-42D0-BBB8-3E75CEF39EF8}" type="presParOf" srcId="{BAC4E885-7649-4868-8480-5D85C8310AF4}" destId="{BF53D83A-D5AA-4B2C-BFDB-5AA72308D198}" srcOrd="0" destOrd="0" presId="urn:microsoft.com/office/officeart/2005/8/layout/hierarchy4"/>
    <dgm:cxn modelId="{DDF306F3-C806-49DA-B86A-FA8A00A9C770}" type="presParOf" srcId="{BF53D83A-D5AA-4B2C-BFDB-5AA72308D198}" destId="{234D320C-1D2E-4A46-9DEC-8ECAB8F8A172}" srcOrd="0" destOrd="0" presId="urn:microsoft.com/office/officeart/2005/8/layout/hierarchy4"/>
    <dgm:cxn modelId="{0243FDA0-AE55-454C-BF49-584191436AF7}" type="presParOf" srcId="{BF53D83A-D5AA-4B2C-BFDB-5AA72308D198}" destId="{D44385DC-D114-4479-A676-415B6A91A8AD}" srcOrd="1" destOrd="0" presId="urn:microsoft.com/office/officeart/2005/8/layout/hierarchy4"/>
    <dgm:cxn modelId="{40370C0A-83A7-4585-AC69-A4047329981C}" type="presParOf" srcId="{BAC4E885-7649-4868-8480-5D85C8310AF4}" destId="{293F5044-82CA-49C5-BBCB-9B2A332CC006}" srcOrd="1" destOrd="0" presId="urn:microsoft.com/office/officeart/2005/8/layout/hierarchy4"/>
    <dgm:cxn modelId="{D402EBD5-16B7-49D0-AAC3-9B085C65D46E}" type="presParOf" srcId="{BAC4E885-7649-4868-8480-5D85C8310AF4}" destId="{FDD0CAA1-6E01-4710-9446-2740C5EAEABF}" srcOrd="2" destOrd="0" presId="urn:microsoft.com/office/officeart/2005/8/layout/hierarchy4"/>
    <dgm:cxn modelId="{6D7527D2-140A-4786-900B-5A4B83906FC5}" type="presParOf" srcId="{FDD0CAA1-6E01-4710-9446-2740C5EAEABF}" destId="{81ACA734-3E6E-4315-AA18-967A06F4FB8F}" srcOrd="0" destOrd="0" presId="urn:microsoft.com/office/officeart/2005/8/layout/hierarchy4"/>
    <dgm:cxn modelId="{4A5B33CE-B1C5-42B0-B2F1-2A3ECD8F626C}" type="presParOf" srcId="{FDD0CAA1-6E01-4710-9446-2740C5EAEABF}" destId="{EB3B9E86-A9A9-480D-A2D4-8536094CEBC8}" srcOrd="1" destOrd="0" presId="urn:microsoft.com/office/officeart/2005/8/layout/hierarchy4"/>
    <dgm:cxn modelId="{B54D72B6-A551-481D-99CA-B107365904B3}" type="presParOf" srcId="{3CE57FF6-FBA2-48D8-8049-49F705B51DFC}" destId="{22A85E5B-55F7-4DAB-B235-88C6F756B28F}" srcOrd="1" destOrd="0" presId="urn:microsoft.com/office/officeart/2005/8/layout/hierarchy4"/>
    <dgm:cxn modelId="{7F5570D1-B749-41CC-92D0-73C852D77C11}" type="presParOf" srcId="{3CE57FF6-FBA2-48D8-8049-49F705B51DFC}" destId="{4438EBED-A435-42AC-AA1F-C9755A0FE824}" srcOrd="2" destOrd="0" presId="urn:microsoft.com/office/officeart/2005/8/layout/hierarchy4"/>
    <dgm:cxn modelId="{F7576B41-776D-46CA-BDF0-329F82A5C46E}" type="presParOf" srcId="{4438EBED-A435-42AC-AA1F-C9755A0FE824}" destId="{20E91E60-6C92-4AF4-A934-46B4DE9CB791}" srcOrd="0" destOrd="0" presId="urn:microsoft.com/office/officeart/2005/8/layout/hierarchy4"/>
    <dgm:cxn modelId="{0AE92DAE-23A3-487C-9BD1-A951BE9FC473}" type="presParOf" srcId="{4438EBED-A435-42AC-AA1F-C9755A0FE824}" destId="{36223B38-A2D0-4388-BB92-F9AEEE2C85DC}" srcOrd="1" destOrd="0" presId="urn:microsoft.com/office/officeart/2005/8/layout/hierarchy4"/>
    <dgm:cxn modelId="{BA8BC882-FDD0-4DC0-A2A2-3E55C23861F3}" type="presParOf" srcId="{4438EBED-A435-42AC-AA1F-C9755A0FE824}" destId="{1C08672B-71CD-428E-A148-7E7DFE8B2C75}" srcOrd="2" destOrd="0" presId="urn:microsoft.com/office/officeart/2005/8/layout/hierarchy4"/>
    <dgm:cxn modelId="{88353EB5-098D-4AE6-8898-2CCBB2B3EF20}" type="presParOf" srcId="{1C08672B-71CD-428E-A148-7E7DFE8B2C75}" destId="{5A6CCB77-69F5-40DC-8D37-53A06960D8A9}" srcOrd="0" destOrd="0" presId="urn:microsoft.com/office/officeart/2005/8/layout/hierarchy4"/>
    <dgm:cxn modelId="{41BA70DE-7322-4977-9046-ABC0F1B09AEC}" type="presParOf" srcId="{5A6CCB77-69F5-40DC-8D37-53A06960D8A9}" destId="{C3F1B4F3-B326-488F-B81A-6F0B7C265A35}" srcOrd="0" destOrd="0" presId="urn:microsoft.com/office/officeart/2005/8/layout/hierarchy4"/>
    <dgm:cxn modelId="{FD5DD232-A804-4A88-A20C-94D055A11E03}" type="presParOf" srcId="{5A6CCB77-69F5-40DC-8D37-53A06960D8A9}" destId="{0FE4431A-0B10-4E1F-9524-6ED771E4B146}" srcOrd="1" destOrd="0" presId="urn:microsoft.com/office/officeart/2005/8/layout/hierarchy4"/>
    <dgm:cxn modelId="{19519EEF-15DE-40C4-85E7-6E41ECD14479}" type="presParOf" srcId="{5A6CCB77-69F5-40DC-8D37-53A06960D8A9}" destId="{9EBBCB89-FE22-4EBF-80B8-D7F7EF275E05}" srcOrd="2" destOrd="0" presId="urn:microsoft.com/office/officeart/2005/8/layout/hierarchy4"/>
    <dgm:cxn modelId="{FEC26F31-288F-41DF-A0C4-D08BBAA52D79}" type="presParOf" srcId="{9EBBCB89-FE22-4EBF-80B8-D7F7EF275E05}" destId="{10E15F04-933A-4CEA-B44C-5A5AFF2DBA0F}" srcOrd="0" destOrd="0" presId="urn:microsoft.com/office/officeart/2005/8/layout/hierarchy4"/>
    <dgm:cxn modelId="{ABE78D2E-F397-4891-A411-5FF2633EBD26}" type="presParOf" srcId="{10E15F04-933A-4CEA-B44C-5A5AFF2DBA0F}" destId="{55D75852-D7E6-4876-A1E4-E714207FB9F1}" srcOrd="0" destOrd="0" presId="urn:microsoft.com/office/officeart/2005/8/layout/hierarchy4"/>
    <dgm:cxn modelId="{2825722A-9CCA-4B1B-85B7-0AF5B12C41B9}" type="presParOf" srcId="{10E15F04-933A-4CEA-B44C-5A5AFF2DBA0F}" destId="{4B3AC6C8-C30A-4448-A8C8-B10B685135D0}" srcOrd="1" destOrd="0" presId="urn:microsoft.com/office/officeart/2005/8/layout/hierarchy4"/>
    <dgm:cxn modelId="{93F31E66-08EA-488D-8068-853A62B7152E}" type="presParOf" srcId="{9EBBCB89-FE22-4EBF-80B8-D7F7EF275E05}" destId="{B1FA060F-FA05-42FE-AF06-2B7DE5962EA1}" srcOrd="1" destOrd="0" presId="urn:microsoft.com/office/officeart/2005/8/layout/hierarchy4"/>
    <dgm:cxn modelId="{6CA2C7A4-14EC-401C-AA4F-469EB4C6B50B}" type="presParOf" srcId="{9EBBCB89-FE22-4EBF-80B8-D7F7EF275E05}" destId="{176D2290-0E4F-4767-A984-6CEC2A183A42}" srcOrd="2" destOrd="0" presId="urn:microsoft.com/office/officeart/2005/8/layout/hierarchy4"/>
    <dgm:cxn modelId="{08232B44-9CDB-4A20-A93E-65BA14F38A42}" type="presParOf" srcId="{176D2290-0E4F-4767-A984-6CEC2A183A42}" destId="{64A8139B-5073-4F13-8138-2CF4C4037F3D}" srcOrd="0" destOrd="0" presId="urn:microsoft.com/office/officeart/2005/8/layout/hierarchy4"/>
    <dgm:cxn modelId="{A31369B6-9310-4F6C-B53A-D72B432B036E}" type="presParOf" srcId="{176D2290-0E4F-4767-A984-6CEC2A183A42}" destId="{B1893DA2-7F3F-404B-A804-EB888C7F56FD}" srcOrd="1" destOrd="0" presId="urn:microsoft.com/office/officeart/2005/8/layout/hierarchy4"/>
    <dgm:cxn modelId="{CA3FB6CE-FEF5-49D1-82A3-0DCBE708727E}" type="presParOf" srcId="{1C08672B-71CD-428E-A148-7E7DFE8B2C75}" destId="{75F13D38-6611-4FD3-8948-ED5F1F44EA46}" srcOrd="1" destOrd="0" presId="urn:microsoft.com/office/officeart/2005/8/layout/hierarchy4"/>
    <dgm:cxn modelId="{2BB8F821-9199-440F-96FD-49D2DBBCE271}" type="presParOf" srcId="{1C08672B-71CD-428E-A148-7E7DFE8B2C75}" destId="{1165945A-2A36-4750-AB71-D5880C87A5EB}" srcOrd="2" destOrd="0" presId="urn:microsoft.com/office/officeart/2005/8/layout/hierarchy4"/>
    <dgm:cxn modelId="{5F58D7DE-5BFB-4AF7-88FA-D51B696A1BF3}" type="presParOf" srcId="{1165945A-2A36-4750-AB71-D5880C87A5EB}" destId="{5C992913-3F2E-46A3-A4A8-5D68407929D2}" srcOrd="0" destOrd="0" presId="urn:microsoft.com/office/officeart/2005/8/layout/hierarchy4"/>
    <dgm:cxn modelId="{2E67F80F-67CD-4775-8D11-6816F4500E36}" type="presParOf" srcId="{1165945A-2A36-4750-AB71-D5880C87A5EB}" destId="{13D9CA24-7E33-437D-BA61-B9CBBCD75446}" srcOrd="1" destOrd="0" presId="urn:microsoft.com/office/officeart/2005/8/layout/hierarchy4"/>
    <dgm:cxn modelId="{6AA1EE49-FC02-40D4-923A-A9BFAE996CBB}" type="presParOf" srcId="{1165945A-2A36-4750-AB71-D5880C87A5EB}" destId="{40310D31-9873-48D9-AD88-4ADC07BE279E}" srcOrd="2" destOrd="0" presId="urn:microsoft.com/office/officeart/2005/8/layout/hierarchy4"/>
    <dgm:cxn modelId="{7C9CB97D-2E49-48B0-8945-1492F3067A86}" type="presParOf" srcId="{40310D31-9873-48D9-AD88-4ADC07BE279E}" destId="{90CCB713-025F-483D-A33F-4577939C9724}" srcOrd="0" destOrd="0" presId="urn:microsoft.com/office/officeart/2005/8/layout/hierarchy4"/>
    <dgm:cxn modelId="{62A44778-B42D-44CB-BBDC-98DDBF076FC2}" type="presParOf" srcId="{90CCB713-025F-483D-A33F-4577939C9724}" destId="{AFF06952-3CB4-41FB-B025-C37600DCB5F7}" srcOrd="0" destOrd="0" presId="urn:microsoft.com/office/officeart/2005/8/layout/hierarchy4"/>
    <dgm:cxn modelId="{B03A8440-66FB-4624-9952-1E175852477E}" type="presParOf" srcId="{90CCB713-025F-483D-A33F-4577939C9724}" destId="{C2078119-8967-4DD7-976F-316765E7F057}" srcOrd="1" destOrd="0" presId="urn:microsoft.com/office/officeart/2005/8/layout/hierarchy4"/>
    <dgm:cxn modelId="{B2E4B731-73DF-4699-9805-F24D76967273}" type="presParOf" srcId="{90CCB713-025F-483D-A33F-4577939C9724}" destId="{F2CAD88A-352C-4410-B563-81EFD17BC43A}" srcOrd="2" destOrd="0" presId="urn:microsoft.com/office/officeart/2005/8/layout/hierarchy4"/>
    <dgm:cxn modelId="{6AA05F78-3302-475E-9FA0-6E8D4BECF4C4}" type="presParOf" srcId="{F2CAD88A-352C-4410-B563-81EFD17BC43A}" destId="{77973A59-DF19-4A34-A0E7-154A755ADBC2}" srcOrd="0" destOrd="0" presId="urn:microsoft.com/office/officeart/2005/8/layout/hierarchy4"/>
    <dgm:cxn modelId="{FFF1AF97-28C2-4CCE-928F-74F7AE1FB6C8}" type="presParOf" srcId="{77973A59-DF19-4A34-A0E7-154A755ADBC2}" destId="{2A8E4110-0E6F-4BF3-B66C-1B5D0CBA9C74}" srcOrd="0" destOrd="0" presId="urn:microsoft.com/office/officeart/2005/8/layout/hierarchy4"/>
    <dgm:cxn modelId="{BED534F3-F9D1-477A-B16F-515E0CA80EA8}" type="presParOf" srcId="{77973A59-DF19-4A34-A0E7-154A755ADBC2}" destId="{8A844517-2AC0-489F-8793-DF99950000EE}" srcOrd="1" destOrd="0" presId="urn:microsoft.com/office/officeart/2005/8/layout/hierarchy4"/>
    <dgm:cxn modelId="{94CA0FA8-75E6-4F34-9290-E29F7751B14E}" type="presParOf" srcId="{F2CAD88A-352C-4410-B563-81EFD17BC43A}" destId="{5AFAAAD8-19F7-4E41-BF3A-87A4F4E7A49C}" srcOrd="1" destOrd="0" presId="urn:microsoft.com/office/officeart/2005/8/layout/hierarchy4"/>
    <dgm:cxn modelId="{FBDB19D8-50E4-4A93-92FD-0FCCCFCAB4B1}" type="presParOf" srcId="{F2CAD88A-352C-4410-B563-81EFD17BC43A}" destId="{178093D6-5739-495A-B900-47D4CA4CA3D5}" srcOrd="2" destOrd="0" presId="urn:microsoft.com/office/officeart/2005/8/layout/hierarchy4"/>
    <dgm:cxn modelId="{42EB8FCF-3DAB-4F8B-A3C1-03EC9FFCE08D}" type="presParOf" srcId="{178093D6-5739-495A-B900-47D4CA4CA3D5}" destId="{DB1737F7-4AF3-4EF4-ACF0-0475BEFB69F8}" srcOrd="0" destOrd="0" presId="urn:microsoft.com/office/officeart/2005/8/layout/hierarchy4"/>
    <dgm:cxn modelId="{48A52FF4-DC53-4621-80BB-A63526B9B4CF}" type="presParOf" srcId="{178093D6-5739-495A-B900-47D4CA4CA3D5}" destId="{1D33F52D-E13D-463F-939B-5C18FEBDDCA8}" srcOrd="1" destOrd="0" presId="urn:microsoft.com/office/officeart/2005/8/layout/hierarchy4"/>
    <dgm:cxn modelId="{94B81877-B4D0-40A6-B0B5-E38210FE4717}" type="presParOf" srcId="{40310D31-9873-48D9-AD88-4ADC07BE279E}" destId="{3DE5CBB9-B9C8-4CDE-B953-F5B3B01DCB19}" srcOrd="1" destOrd="0" presId="urn:microsoft.com/office/officeart/2005/8/layout/hierarchy4"/>
    <dgm:cxn modelId="{7F090315-4092-4BDA-9ECD-0FD490E0EC28}" type="presParOf" srcId="{40310D31-9873-48D9-AD88-4ADC07BE279E}" destId="{9178A8F1-B4F4-46D6-A119-E72C8A782693}" srcOrd="2" destOrd="0" presId="urn:microsoft.com/office/officeart/2005/8/layout/hierarchy4"/>
    <dgm:cxn modelId="{8023D5F2-BA10-4F06-9C8D-105F60787CB2}" type="presParOf" srcId="{9178A8F1-B4F4-46D6-A119-E72C8A782693}" destId="{9BDA27A9-6305-4110-BB11-80F23B23EAD2}" srcOrd="0" destOrd="0" presId="urn:microsoft.com/office/officeart/2005/8/layout/hierarchy4"/>
    <dgm:cxn modelId="{0076FA32-A838-46CA-9623-F5706E37C234}" type="presParOf" srcId="{9178A8F1-B4F4-46D6-A119-E72C8A782693}" destId="{152ACE1A-4746-4E2B-A349-6BE8B5E1E59D}" srcOrd="1" destOrd="0" presId="urn:microsoft.com/office/officeart/2005/8/layout/hierarchy4"/>
  </dgm:cxnLst>
  <dgm:bg>
    <a:solidFill>
      <a:schemeClr val="bg2"/>
    </a:solidFill>
  </dgm:bg>
  <dgm:whole/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F999A27-108E-4159-BE80-8CFEE3D74D80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José Vicente Restrepo Peláez -                                                                - </a:t>
          </a:r>
          <a:r>
            <a:rPr lang="es-CO" sz="1800" i="1" dirty="0" smtClean="0"/>
            <a:t>Tatarabuelo de Concepción y Petronila Ochoa Estrada - (7 de 16)</a:t>
          </a:r>
          <a:endParaRPr lang="es-CO" sz="1800" i="1" dirty="0"/>
        </a:p>
      </dgm:t>
    </dgm:pt>
    <dgm:pt modelId="{3FFE8D81-D257-45FC-84AC-2F417A7CC8E0}" type="sibTrans" cxnId="{E2DC8629-FA28-4123-929B-32212C0AB4B2}">
      <dgm:prSet/>
      <dgm:spPr/>
      <dgm:t>
        <a:bodyPr/>
        <a:lstStyle/>
        <a:p>
          <a:endParaRPr lang="es-CO"/>
        </a:p>
      </dgm:t>
    </dgm:pt>
    <dgm:pt modelId="{403C1AF7-EC1D-492E-9385-71579D4BF363}" type="parTrans" cxnId="{E2DC8629-FA28-4123-929B-32212C0AB4B2}">
      <dgm:prSet/>
      <dgm:spPr/>
      <dgm:t>
        <a:bodyPr/>
        <a:lstStyle/>
        <a:p>
          <a:endParaRPr lang="es-CO"/>
        </a:p>
      </dgm:t>
    </dgm:pt>
    <dgm:pt modelId="{253D53A2-6341-495D-8663-D273FFBD0A42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i="0" dirty="0" smtClean="0"/>
            <a:t>Juan José </a:t>
          </a:r>
          <a:r>
            <a:rPr lang="es-CO" sz="2000" b="0" i="0" dirty="0" smtClean="0"/>
            <a:t>Restrepo</a:t>
          </a:r>
          <a:r>
            <a:rPr lang="es-CO" sz="2000" i="0" dirty="0" smtClean="0"/>
            <a:t> López</a:t>
          </a:r>
          <a:endParaRPr lang="es-CO" sz="2000" i="0" dirty="0"/>
        </a:p>
      </dgm:t>
    </dgm:pt>
    <dgm:pt modelId="{5A842245-E765-4DDC-90FC-555EC6F2C812}" type="sibTrans" cxnId="{590AEA45-07DA-483A-ABE1-B90CD4E71962}">
      <dgm:prSet/>
      <dgm:spPr/>
      <dgm:t>
        <a:bodyPr/>
        <a:lstStyle/>
        <a:p>
          <a:endParaRPr lang="es-CO"/>
        </a:p>
      </dgm:t>
    </dgm:pt>
    <dgm:pt modelId="{88A2C647-5FC2-4445-8A88-4C3E65FD7F54}" type="parTrans" cxnId="{590AEA45-07DA-483A-ABE1-B90CD4E71962}">
      <dgm:prSet/>
      <dgm:spPr/>
      <dgm:t>
        <a:bodyPr/>
        <a:lstStyle/>
        <a:p>
          <a:endParaRPr lang="es-CO"/>
        </a:p>
      </dgm:t>
    </dgm:pt>
    <dgm:pt modelId="{1C037F5C-E688-4AE1-A918-4F3C7B0436B4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Alonso Restrepo Peláez</a:t>
          </a:r>
          <a:endParaRPr lang="es-CO" sz="2000" dirty="0"/>
        </a:p>
      </dgm:t>
    </dgm:pt>
    <dgm:pt modelId="{0169FC82-0B70-4AB4-87A2-875205A9EC2D}" type="sibTrans" cxnId="{0479FAA5-C90C-4A67-AF04-ED49727987B8}">
      <dgm:prSet/>
      <dgm:spPr/>
      <dgm:t>
        <a:bodyPr/>
        <a:lstStyle/>
        <a:p>
          <a:endParaRPr lang="es-CO"/>
        </a:p>
      </dgm:t>
    </dgm:pt>
    <dgm:pt modelId="{58D7DAE4-FF79-4C0B-A90C-14BE58F7243F}" type="parTrans" cxnId="{0479FAA5-C90C-4A67-AF04-ED49727987B8}">
      <dgm:prSet/>
      <dgm:spPr/>
      <dgm:t>
        <a:bodyPr/>
        <a:lstStyle/>
        <a:p>
          <a:endParaRPr lang="es-CO"/>
        </a:p>
      </dgm:t>
    </dgm:pt>
    <dgm:pt modelId="{C97AD6D3-66EE-45B8-AE90-40B9CCA102F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Alonso                              López De Restrepo Méndez</a:t>
          </a:r>
          <a:endParaRPr lang="es-CO" sz="1800" dirty="0"/>
        </a:p>
      </dgm:t>
    </dgm:pt>
    <dgm:pt modelId="{CF673D92-773E-4618-9DD7-1F05932DA205}" type="sibTrans" cxnId="{A815CE77-A67D-4A2C-B07E-B138D4B369DC}">
      <dgm:prSet/>
      <dgm:spPr/>
      <dgm:t>
        <a:bodyPr/>
        <a:lstStyle/>
        <a:p>
          <a:endParaRPr lang="es-CO"/>
        </a:p>
      </dgm:t>
    </dgm:pt>
    <dgm:pt modelId="{8E2CD47D-BF64-4604-9A68-17B3A8227687}" type="parTrans" cxnId="{A815CE77-A67D-4A2C-B07E-B138D4B369DC}">
      <dgm:prSet/>
      <dgm:spPr/>
      <dgm:t>
        <a:bodyPr/>
        <a:lstStyle/>
        <a:p>
          <a:endParaRPr lang="es-CO"/>
        </a:p>
      </dgm:t>
    </dgm:pt>
    <dgm:pt modelId="{5D6807DD-61D4-4B52-BFA2-B641D8462A7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Juan                                         Peláez Hernández                            </a:t>
          </a:r>
          <a:r>
            <a:rPr lang="es-CO" sz="1200" dirty="0" smtClean="0">
              <a:sym typeface="Wingdings" pitchFamily="2" charset="2"/>
            </a:rPr>
            <a:t></a:t>
          </a:r>
          <a:r>
            <a:rPr lang="es-CO" sz="1600" dirty="0" smtClean="0">
              <a:sym typeface="Wingdings" pitchFamily="2" charset="2"/>
            </a:rPr>
            <a:t> </a:t>
          </a:r>
          <a:r>
            <a:rPr lang="es-CO" sz="1200" dirty="0" smtClean="0">
              <a:sym typeface="Wingdings" pitchFamily="2" charset="2"/>
            </a:rPr>
            <a:t>D 58</a:t>
          </a:r>
          <a:endParaRPr lang="es-CO" sz="1200" dirty="0"/>
        </a:p>
      </dgm:t>
    </dgm:pt>
    <dgm:pt modelId="{CFFAF8AB-A1E8-469C-83AA-EB0EF4CBA152}" type="sibTrans" cxnId="{DAAFE070-7622-475D-8C1D-1A36D36C342C}">
      <dgm:prSet/>
      <dgm:spPr/>
      <dgm:t>
        <a:bodyPr/>
        <a:lstStyle/>
        <a:p>
          <a:endParaRPr lang="es-CO"/>
        </a:p>
      </dgm:t>
    </dgm:pt>
    <dgm:pt modelId="{F9C3F249-CA74-449A-A33C-C820D0E19754}" type="parTrans" cxnId="{DAAFE070-7622-475D-8C1D-1A36D36C342C}">
      <dgm:prSet/>
      <dgm:spPr/>
      <dgm:t>
        <a:bodyPr/>
        <a:lstStyle/>
        <a:p>
          <a:endParaRPr lang="es-CO"/>
        </a:p>
      </dgm:t>
    </dgm:pt>
    <dgm:pt modelId="{08B07280-BA90-4A2D-A056-C3A6918F3C3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Josefa Peláez Ruiz</a:t>
          </a:r>
          <a:endParaRPr lang="es-CO" sz="1800" dirty="0"/>
        </a:p>
      </dgm:t>
    </dgm:pt>
    <dgm:pt modelId="{CFEE7AB7-20BF-46B6-B148-226D2C82C811}" type="sibTrans" cxnId="{3294C7EA-597B-485D-99F2-3490AF6D0897}">
      <dgm:prSet/>
      <dgm:spPr/>
      <dgm:t>
        <a:bodyPr/>
        <a:lstStyle/>
        <a:p>
          <a:endParaRPr lang="es-CO"/>
        </a:p>
      </dgm:t>
    </dgm:pt>
    <dgm:pt modelId="{25DD333A-2BD1-4554-AAA0-17800684E4D9}" type="parTrans" cxnId="{3294C7EA-597B-485D-99F2-3490AF6D0897}">
      <dgm:prSet/>
      <dgm:spPr/>
      <dgm:t>
        <a:bodyPr/>
        <a:lstStyle/>
        <a:p>
          <a:endParaRPr lang="es-CO"/>
        </a:p>
      </dgm:t>
    </dgm:pt>
    <dgm:pt modelId="{21E28252-3BD6-4578-8FCC-B674BD50732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CO" sz="1600" dirty="0" smtClean="0"/>
            <a:t>Juana Josefa                                    Ruiz de la Cámara                                                </a:t>
          </a:r>
          <a:r>
            <a:rPr lang="es-CO" sz="1200" dirty="0" smtClean="0">
              <a:sym typeface="Wingdings" pitchFamily="2" charset="2"/>
            </a:rPr>
            <a:t> D 59</a:t>
          </a:r>
          <a:endParaRPr lang="es-CO" sz="1200" dirty="0"/>
        </a:p>
      </dgm:t>
    </dgm:pt>
    <dgm:pt modelId="{7684B69D-75C7-4DB6-9BCA-415A7434F78A}" type="parTrans" cxnId="{2BA1B59B-1621-46DC-B633-B1D8F5C6831A}">
      <dgm:prSet/>
      <dgm:spPr/>
      <dgm:t>
        <a:bodyPr/>
        <a:lstStyle/>
        <a:p>
          <a:endParaRPr lang="es-CO"/>
        </a:p>
      </dgm:t>
    </dgm:pt>
    <dgm:pt modelId="{5E7DAC08-C7DD-498B-8B25-428E4E272282}" type="sibTrans" cxnId="{2BA1B59B-1621-46DC-B633-B1D8F5C6831A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807FE86-1840-4400-BC54-BE17327678C8}" type="pres">
      <dgm:prSet presAssocID="{AF999A27-108E-4159-BE80-8CFEE3D74D80}" presName="vertOne" presStyleCnt="0"/>
      <dgm:spPr/>
    </dgm:pt>
    <dgm:pt modelId="{F46FF331-AC3C-42A4-B302-D4F267FD3C46}" type="pres">
      <dgm:prSet presAssocID="{AF999A27-108E-4159-BE80-8CFEE3D74D80}" presName="txOne" presStyleLbl="node0" presStyleIdx="0" presStyleCnt="1" custLinFactNeighborX="-385" custLinFactNeighborY="-2748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17D8D73-65CB-46D3-8AE6-46E1D615D2D8}" type="pres">
      <dgm:prSet presAssocID="{AF999A27-108E-4159-BE80-8CFEE3D74D80}" presName="parTransOne" presStyleCnt="0"/>
      <dgm:spPr/>
    </dgm:pt>
    <dgm:pt modelId="{27B3484B-E079-4A62-BE67-18BCBB3F094A}" type="pres">
      <dgm:prSet presAssocID="{AF999A27-108E-4159-BE80-8CFEE3D74D80}" presName="horzOne" presStyleCnt="0"/>
      <dgm:spPr/>
    </dgm:pt>
    <dgm:pt modelId="{353A8D48-D5C4-424C-AD3F-BAB21D0D840C}" type="pres">
      <dgm:prSet presAssocID="{253D53A2-6341-495D-8663-D273FFBD0A42}" presName="vertTwo" presStyleCnt="0"/>
      <dgm:spPr/>
    </dgm:pt>
    <dgm:pt modelId="{31A2B716-B375-4B5F-9FB8-ACD44FA953B2}" type="pres">
      <dgm:prSet presAssocID="{253D53A2-6341-495D-8663-D273FFBD0A42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9D602EB-C09C-4DC8-A18C-6FC9E7082DB7}" type="pres">
      <dgm:prSet presAssocID="{253D53A2-6341-495D-8663-D273FFBD0A42}" presName="parTransTwo" presStyleCnt="0"/>
      <dgm:spPr/>
    </dgm:pt>
    <dgm:pt modelId="{002F2DB7-D2F4-4DE4-A23C-3314B7B06B9F}" type="pres">
      <dgm:prSet presAssocID="{253D53A2-6341-495D-8663-D273FFBD0A42}" presName="horzTwo" presStyleCnt="0"/>
      <dgm:spPr/>
    </dgm:pt>
    <dgm:pt modelId="{3A05DB2C-B10D-40DF-B66D-BEF5F2614566}" type="pres">
      <dgm:prSet presAssocID="{1C037F5C-E688-4AE1-A918-4F3C7B0436B4}" presName="vertThree" presStyleCnt="0"/>
      <dgm:spPr/>
    </dgm:pt>
    <dgm:pt modelId="{A5C04515-2E5B-43F3-991A-DC1DCCF043DD}" type="pres">
      <dgm:prSet presAssocID="{1C037F5C-E688-4AE1-A918-4F3C7B0436B4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6698805-B069-422A-8AF3-5E995E312462}" type="pres">
      <dgm:prSet presAssocID="{1C037F5C-E688-4AE1-A918-4F3C7B0436B4}" presName="parTransThree" presStyleCnt="0"/>
      <dgm:spPr/>
    </dgm:pt>
    <dgm:pt modelId="{BF84AC38-B137-4DCC-A47D-9535A888CC9D}" type="pres">
      <dgm:prSet presAssocID="{1C037F5C-E688-4AE1-A918-4F3C7B0436B4}" presName="horzThree" presStyleCnt="0"/>
      <dgm:spPr/>
    </dgm:pt>
    <dgm:pt modelId="{889A7864-19D7-4588-9659-DC89F4AEBCE6}" type="pres">
      <dgm:prSet presAssocID="{C97AD6D3-66EE-45B8-AE90-40B9CCA102FB}" presName="vertFour" presStyleCnt="0">
        <dgm:presLayoutVars>
          <dgm:chPref val="3"/>
        </dgm:presLayoutVars>
      </dgm:prSet>
      <dgm:spPr/>
    </dgm:pt>
    <dgm:pt modelId="{8E2636D9-AC98-47B7-8CA1-896B837DB1CF}" type="pres">
      <dgm:prSet presAssocID="{C97AD6D3-66EE-45B8-AE90-40B9CCA102FB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AC15B62-9898-4D28-BD85-A341223F9535}" type="pres">
      <dgm:prSet presAssocID="{C97AD6D3-66EE-45B8-AE90-40B9CCA102FB}" presName="horzFour" presStyleCnt="0"/>
      <dgm:spPr/>
    </dgm:pt>
    <dgm:pt modelId="{FE952497-49BF-4F15-A8F7-CA704A5849D3}" type="pres">
      <dgm:prSet presAssocID="{CF673D92-773E-4618-9DD7-1F05932DA205}" presName="sibSpaceFour" presStyleCnt="0"/>
      <dgm:spPr/>
    </dgm:pt>
    <dgm:pt modelId="{E25249D1-35A1-4B35-B41A-2B6A3D8680A4}" type="pres">
      <dgm:prSet presAssocID="{08B07280-BA90-4A2D-A056-C3A6918F3C3A}" presName="vertFour" presStyleCnt="0">
        <dgm:presLayoutVars>
          <dgm:chPref val="3"/>
        </dgm:presLayoutVars>
      </dgm:prSet>
      <dgm:spPr/>
    </dgm:pt>
    <dgm:pt modelId="{66733518-C4B7-4EFA-9D53-6C445EC10C43}" type="pres">
      <dgm:prSet presAssocID="{08B07280-BA90-4A2D-A056-C3A6918F3C3A}" presName="txFour" presStyleLbl="node4" presStyleIdx="1" presStyleCnt="4" custLinFactNeighborX="705" custLinFactNeighborY="-10440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86D6187-7CE2-47ED-AE41-F81AB5009665}" type="pres">
      <dgm:prSet presAssocID="{08B07280-BA90-4A2D-A056-C3A6918F3C3A}" presName="parTransFour" presStyleCnt="0"/>
      <dgm:spPr/>
    </dgm:pt>
    <dgm:pt modelId="{E84F6ED3-168C-4B7E-8061-855FFDA32B36}" type="pres">
      <dgm:prSet presAssocID="{08B07280-BA90-4A2D-A056-C3A6918F3C3A}" presName="horzFour" presStyleCnt="0"/>
      <dgm:spPr/>
    </dgm:pt>
    <dgm:pt modelId="{CCED17BB-9375-4808-9C51-8C5DED3DA253}" type="pres">
      <dgm:prSet presAssocID="{5D6807DD-61D4-4B52-BFA2-B641D8462A78}" presName="vertFour" presStyleCnt="0">
        <dgm:presLayoutVars>
          <dgm:chPref val="3"/>
        </dgm:presLayoutVars>
      </dgm:prSet>
      <dgm:spPr/>
    </dgm:pt>
    <dgm:pt modelId="{29A706CD-A3A4-4D82-B7DC-10C2C502D9FC}" type="pres">
      <dgm:prSet presAssocID="{5D6807DD-61D4-4B52-BFA2-B641D8462A78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8599B43-EDB3-41D6-BE1A-FA43C2393BEC}" type="pres">
      <dgm:prSet presAssocID="{5D6807DD-61D4-4B52-BFA2-B641D8462A78}" presName="horzFour" presStyleCnt="0"/>
      <dgm:spPr/>
    </dgm:pt>
    <dgm:pt modelId="{41FDBFEC-2441-4315-9839-45B9A3ED8286}" type="pres">
      <dgm:prSet presAssocID="{CFFAF8AB-A1E8-469C-83AA-EB0EF4CBA152}" presName="sibSpaceFour" presStyleCnt="0"/>
      <dgm:spPr/>
    </dgm:pt>
    <dgm:pt modelId="{C6EF9427-D855-48B8-8A62-1CA88E18ED39}" type="pres">
      <dgm:prSet presAssocID="{21E28252-3BD6-4578-8FCC-B674BD50732A}" presName="vertFour" presStyleCnt="0">
        <dgm:presLayoutVars>
          <dgm:chPref val="3"/>
        </dgm:presLayoutVars>
      </dgm:prSet>
      <dgm:spPr/>
    </dgm:pt>
    <dgm:pt modelId="{3CA147C0-7379-4FB3-854A-3FCD8B6B1F54}" type="pres">
      <dgm:prSet presAssocID="{21E28252-3BD6-4578-8FCC-B674BD50732A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C10B3B6-85ED-4B12-9C9C-70777AE6E54D}" type="pres">
      <dgm:prSet presAssocID="{21E28252-3BD6-4578-8FCC-B674BD50732A}" presName="horzFour" presStyleCnt="0"/>
      <dgm:spPr/>
    </dgm:pt>
  </dgm:ptLst>
  <dgm:cxnLst>
    <dgm:cxn modelId="{DAAFE070-7622-475D-8C1D-1A36D36C342C}" srcId="{08B07280-BA90-4A2D-A056-C3A6918F3C3A}" destId="{5D6807DD-61D4-4B52-BFA2-B641D8462A78}" srcOrd="0" destOrd="0" parTransId="{F9C3F249-CA74-449A-A33C-C820D0E19754}" sibTransId="{CFFAF8AB-A1E8-469C-83AA-EB0EF4CBA152}"/>
    <dgm:cxn modelId="{E4CC1F5B-29C3-43D2-8D98-214EBF68C5AF}" type="presOf" srcId="{10ED40AF-DFB1-4943-B6DB-2A904FAA918A}" destId="{E75BF49A-0BBD-418B-A465-D5C73CDDC862}" srcOrd="0" destOrd="0" presId="urn:microsoft.com/office/officeart/2005/8/layout/hierarchy4"/>
    <dgm:cxn modelId="{2BA1B59B-1621-46DC-B633-B1D8F5C6831A}" srcId="{08B07280-BA90-4A2D-A056-C3A6918F3C3A}" destId="{21E28252-3BD6-4578-8FCC-B674BD50732A}" srcOrd="1" destOrd="0" parTransId="{7684B69D-75C7-4DB6-9BCA-415A7434F78A}" sibTransId="{5E7DAC08-C7DD-498B-8B25-428E4E272282}"/>
    <dgm:cxn modelId="{73330AEA-1C0A-4CF2-89AB-E9ABD032AAF4}" type="presOf" srcId="{AF999A27-108E-4159-BE80-8CFEE3D74D80}" destId="{F46FF331-AC3C-42A4-B302-D4F267FD3C46}" srcOrd="0" destOrd="0" presId="urn:microsoft.com/office/officeart/2005/8/layout/hierarchy4"/>
    <dgm:cxn modelId="{E2DC8629-FA28-4123-929B-32212C0AB4B2}" srcId="{10ED40AF-DFB1-4943-B6DB-2A904FAA918A}" destId="{AF999A27-108E-4159-BE80-8CFEE3D74D80}" srcOrd="0" destOrd="0" parTransId="{403C1AF7-EC1D-492E-9385-71579D4BF363}" sibTransId="{3FFE8D81-D257-45FC-84AC-2F417A7CC8E0}"/>
    <dgm:cxn modelId="{F0895956-5BDF-40F0-B9CB-5219B8CB50C0}" type="presOf" srcId="{5D6807DD-61D4-4B52-BFA2-B641D8462A78}" destId="{29A706CD-A3A4-4D82-B7DC-10C2C502D9FC}" srcOrd="0" destOrd="0" presId="urn:microsoft.com/office/officeart/2005/8/layout/hierarchy4"/>
    <dgm:cxn modelId="{5D05D6CB-1927-4E56-A6F0-7F5C335242DD}" type="presOf" srcId="{1C037F5C-E688-4AE1-A918-4F3C7B0436B4}" destId="{A5C04515-2E5B-43F3-991A-DC1DCCF043DD}" srcOrd="0" destOrd="0" presId="urn:microsoft.com/office/officeart/2005/8/layout/hierarchy4"/>
    <dgm:cxn modelId="{461A7324-BA01-4BE4-837F-BA1B407B882D}" type="presOf" srcId="{21E28252-3BD6-4578-8FCC-B674BD50732A}" destId="{3CA147C0-7379-4FB3-854A-3FCD8B6B1F54}" srcOrd="0" destOrd="0" presId="urn:microsoft.com/office/officeart/2005/8/layout/hierarchy4"/>
    <dgm:cxn modelId="{0479FAA5-C90C-4A67-AF04-ED49727987B8}" srcId="{253D53A2-6341-495D-8663-D273FFBD0A42}" destId="{1C037F5C-E688-4AE1-A918-4F3C7B0436B4}" srcOrd="0" destOrd="0" parTransId="{58D7DAE4-FF79-4C0B-A90C-14BE58F7243F}" sibTransId="{0169FC82-0B70-4AB4-87A2-875205A9EC2D}"/>
    <dgm:cxn modelId="{3246EBFC-53EB-4D52-B175-4160469D78A4}" type="presOf" srcId="{253D53A2-6341-495D-8663-D273FFBD0A42}" destId="{31A2B716-B375-4B5F-9FB8-ACD44FA953B2}" srcOrd="0" destOrd="0" presId="urn:microsoft.com/office/officeart/2005/8/layout/hierarchy4"/>
    <dgm:cxn modelId="{3294C7EA-597B-485D-99F2-3490AF6D0897}" srcId="{1C037F5C-E688-4AE1-A918-4F3C7B0436B4}" destId="{08B07280-BA90-4A2D-A056-C3A6918F3C3A}" srcOrd="1" destOrd="0" parTransId="{25DD333A-2BD1-4554-AAA0-17800684E4D9}" sibTransId="{CFEE7AB7-20BF-46B6-B148-226D2C82C811}"/>
    <dgm:cxn modelId="{590AEA45-07DA-483A-ABE1-B90CD4E71962}" srcId="{AF999A27-108E-4159-BE80-8CFEE3D74D80}" destId="{253D53A2-6341-495D-8663-D273FFBD0A42}" srcOrd="0" destOrd="0" parTransId="{88A2C647-5FC2-4445-8A88-4C3E65FD7F54}" sibTransId="{5A842245-E765-4DDC-90FC-555EC6F2C812}"/>
    <dgm:cxn modelId="{A815CE77-A67D-4A2C-B07E-B138D4B369DC}" srcId="{1C037F5C-E688-4AE1-A918-4F3C7B0436B4}" destId="{C97AD6D3-66EE-45B8-AE90-40B9CCA102FB}" srcOrd="0" destOrd="0" parTransId="{8E2CD47D-BF64-4604-9A68-17B3A8227687}" sibTransId="{CF673D92-773E-4618-9DD7-1F05932DA205}"/>
    <dgm:cxn modelId="{C119EB60-A1DE-4A42-9FA7-2E1AF9441E96}" type="presOf" srcId="{08B07280-BA90-4A2D-A056-C3A6918F3C3A}" destId="{66733518-C4B7-4EFA-9D53-6C445EC10C43}" srcOrd="0" destOrd="0" presId="urn:microsoft.com/office/officeart/2005/8/layout/hierarchy4"/>
    <dgm:cxn modelId="{3DEE4C81-7FF0-461B-8B83-21044343C4FD}" type="presOf" srcId="{C97AD6D3-66EE-45B8-AE90-40B9CCA102FB}" destId="{8E2636D9-AC98-47B7-8CA1-896B837DB1CF}" srcOrd="0" destOrd="0" presId="urn:microsoft.com/office/officeart/2005/8/layout/hierarchy4"/>
    <dgm:cxn modelId="{9B3A5BAA-8601-42F0-B1AE-C751888BED1E}" type="presParOf" srcId="{E75BF49A-0BBD-418B-A465-D5C73CDDC862}" destId="{E807FE86-1840-4400-BC54-BE17327678C8}" srcOrd="0" destOrd="0" presId="urn:microsoft.com/office/officeart/2005/8/layout/hierarchy4"/>
    <dgm:cxn modelId="{2F129D0A-D162-45E0-8FFE-C59827FCEBFF}" type="presParOf" srcId="{E807FE86-1840-4400-BC54-BE17327678C8}" destId="{F46FF331-AC3C-42A4-B302-D4F267FD3C46}" srcOrd="0" destOrd="0" presId="urn:microsoft.com/office/officeart/2005/8/layout/hierarchy4"/>
    <dgm:cxn modelId="{E79CC7F9-F105-4067-ABFA-206C04A86DD4}" type="presParOf" srcId="{E807FE86-1840-4400-BC54-BE17327678C8}" destId="{717D8D73-65CB-46D3-8AE6-46E1D615D2D8}" srcOrd="1" destOrd="0" presId="urn:microsoft.com/office/officeart/2005/8/layout/hierarchy4"/>
    <dgm:cxn modelId="{9C412E8A-438D-4F44-9F43-3FB29B39B572}" type="presParOf" srcId="{E807FE86-1840-4400-BC54-BE17327678C8}" destId="{27B3484B-E079-4A62-BE67-18BCBB3F094A}" srcOrd="2" destOrd="0" presId="urn:microsoft.com/office/officeart/2005/8/layout/hierarchy4"/>
    <dgm:cxn modelId="{C3B986EB-2D9A-4A3B-A1E8-17FC59104263}" type="presParOf" srcId="{27B3484B-E079-4A62-BE67-18BCBB3F094A}" destId="{353A8D48-D5C4-424C-AD3F-BAB21D0D840C}" srcOrd="0" destOrd="0" presId="urn:microsoft.com/office/officeart/2005/8/layout/hierarchy4"/>
    <dgm:cxn modelId="{DC63AD6C-4ADE-4C95-9BDD-3B7CA48A9B3D}" type="presParOf" srcId="{353A8D48-D5C4-424C-AD3F-BAB21D0D840C}" destId="{31A2B716-B375-4B5F-9FB8-ACD44FA953B2}" srcOrd="0" destOrd="0" presId="urn:microsoft.com/office/officeart/2005/8/layout/hierarchy4"/>
    <dgm:cxn modelId="{33BCFE26-E965-44C1-A7A0-E1C3E2434F49}" type="presParOf" srcId="{353A8D48-D5C4-424C-AD3F-BAB21D0D840C}" destId="{B9D602EB-C09C-4DC8-A18C-6FC9E7082DB7}" srcOrd="1" destOrd="0" presId="urn:microsoft.com/office/officeart/2005/8/layout/hierarchy4"/>
    <dgm:cxn modelId="{BAB21958-43F7-426B-97A5-4885AF2FBA9C}" type="presParOf" srcId="{353A8D48-D5C4-424C-AD3F-BAB21D0D840C}" destId="{002F2DB7-D2F4-4DE4-A23C-3314B7B06B9F}" srcOrd="2" destOrd="0" presId="urn:microsoft.com/office/officeart/2005/8/layout/hierarchy4"/>
    <dgm:cxn modelId="{8668FD34-BFF1-47B0-9DB9-C88D529947EF}" type="presParOf" srcId="{002F2DB7-D2F4-4DE4-A23C-3314B7B06B9F}" destId="{3A05DB2C-B10D-40DF-B66D-BEF5F2614566}" srcOrd="0" destOrd="0" presId="urn:microsoft.com/office/officeart/2005/8/layout/hierarchy4"/>
    <dgm:cxn modelId="{476A8CC5-791B-42CB-A50F-1AE5B6318541}" type="presParOf" srcId="{3A05DB2C-B10D-40DF-B66D-BEF5F2614566}" destId="{A5C04515-2E5B-43F3-991A-DC1DCCF043DD}" srcOrd="0" destOrd="0" presId="urn:microsoft.com/office/officeart/2005/8/layout/hierarchy4"/>
    <dgm:cxn modelId="{F55415EA-5F4E-47C7-B524-3317A8D221DA}" type="presParOf" srcId="{3A05DB2C-B10D-40DF-B66D-BEF5F2614566}" destId="{D6698805-B069-422A-8AF3-5E995E312462}" srcOrd="1" destOrd="0" presId="urn:microsoft.com/office/officeart/2005/8/layout/hierarchy4"/>
    <dgm:cxn modelId="{5AA71573-1EFE-48BB-902A-840C301C3746}" type="presParOf" srcId="{3A05DB2C-B10D-40DF-B66D-BEF5F2614566}" destId="{BF84AC38-B137-4DCC-A47D-9535A888CC9D}" srcOrd="2" destOrd="0" presId="urn:microsoft.com/office/officeart/2005/8/layout/hierarchy4"/>
    <dgm:cxn modelId="{866F831A-1255-497A-A144-8E4A83A92B4A}" type="presParOf" srcId="{BF84AC38-B137-4DCC-A47D-9535A888CC9D}" destId="{889A7864-19D7-4588-9659-DC89F4AEBCE6}" srcOrd="0" destOrd="0" presId="urn:microsoft.com/office/officeart/2005/8/layout/hierarchy4"/>
    <dgm:cxn modelId="{D990D02C-BA68-4E21-B0E5-C8C26765C210}" type="presParOf" srcId="{889A7864-19D7-4588-9659-DC89F4AEBCE6}" destId="{8E2636D9-AC98-47B7-8CA1-896B837DB1CF}" srcOrd="0" destOrd="0" presId="urn:microsoft.com/office/officeart/2005/8/layout/hierarchy4"/>
    <dgm:cxn modelId="{F31EAEAB-9E82-4BBD-B669-C767790EB883}" type="presParOf" srcId="{889A7864-19D7-4588-9659-DC89F4AEBCE6}" destId="{FAC15B62-9898-4D28-BD85-A341223F9535}" srcOrd="1" destOrd="0" presId="urn:microsoft.com/office/officeart/2005/8/layout/hierarchy4"/>
    <dgm:cxn modelId="{B0C8814A-C004-4D2A-BCE1-42F1E729BB7D}" type="presParOf" srcId="{BF84AC38-B137-4DCC-A47D-9535A888CC9D}" destId="{FE952497-49BF-4F15-A8F7-CA704A5849D3}" srcOrd="1" destOrd="0" presId="urn:microsoft.com/office/officeart/2005/8/layout/hierarchy4"/>
    <dgm:cxn modelId="{920EF1F8-139B-469B-9F15-B8DC43E9A8FE}" type="presParOf" srcId="{BF84AC38-B137-4DCC-A47D-9535A888CC9D}" destId="{E25249D1-35A1-4B35-B41A-2B6A3D8680A4}" srcOrd="2" destOrd="0" presId="urn:microsoft.com/office/officeart/2005/8/layout/hierarchy4"/>
    <dgm:cxn modelId="{244D9025-AF52-44A0-9E39-89C1231347F7}" type="presParOf" srcId="{E25249D1-35A1-4B35-B41A-2B6A3D8680A4}" destId="{66733518-C4B7-4EFA-9D53-6C445EC10C43}" srcOrd="0" destOrd="0" presId="urn:microsoft.com/office/officeart/2005/8/layout/hierarchy4"/>
    <dgm:cxn modelId="{6C4D0140-28D2-4D13-AB42-07181035AE71}" type="presParOf" srcId="{E25249D1-35A1-4B35-B41A-2B6A3D8680A4}" destId="{186D6187-7CE2-47ED-AE41-F81AB5009665}" srcOrd="1" destOrd="0" presId="urn:microsoft.com/office/officeart/2005/8/layout/hierarchy4"/>
    <dgm:cxn modelId="{FDB5672E-C3C8-4514-AF92-E8360B0B196E}" type="presParOf" srcId="{E25249D1-35A1-4B35-B41A-2B6A3D8680A4}" destId="{E84F6ED3-168C-4B7E-8061-855FFDA32B36}" srcOrd="2" destOrd="0" presId="urn:microsoft.com/office/officeart/2005/8/layout/hierarchy4"/>
    <dgm:cxn modelId="{045A0EBD-2417-4421-8060-3FDEA78C4CBB}" type="presParOf" srcId="{E84F6ED3-168C-4B7E-8061-855FFDA32B36}" destId="{CCED17BB-9375-4808-9C51-8C5DED3DA253}" srcOrd="0" destOrd="0" presId="urn:microsoft.com/office/officeart/2005/8/layout/hierarchy4"/>
    <dgm:cxn modelId="{B0DA5634-C97E-484D-83A4-1D0A5C253524}" type="presParOf" srcId="{CCED17BB-9375-4808-9C51-8C5DED3DA253}" destId="{29A706CD-A3A4-4D82-B7DC-10C2C502D9FC}" srcOrd="0" destOrd="0" presId="urn:microsoft.com/office/officeart/2005/8/layout/hierarchy4"/>
    <dgm:cxn modelId="{61FBBF9F-718D-4C68-B27C-689A0D0F06D9}" type="presParOf" srcId="{CCED17BB-9375-4808-9C51-8C5DED3DA253}" destId="{C8599B43-EDB3-41D6-BE1A-FA43C2393BEC}" srcOrd="1" destOrd="0" presId="urn:microsoft.com/office/officeart/2005/8/layout/hierarchy4"/>
    <dgm:cxn modelId="{93AB074D-B850-42BF-B421-5D483C4ADB40}" type="presParOf" srcId="{E84F6ED3-168C-4B7E-8061-855FFDA32B36}" destId="{41FDBFEC-2441-4315-9839-45B9A3ED8286}" srcOrd="1" destOrd="0" presId="urn:microsoft.com/office/officeart/2005/8/layout/hierarchy4"/>
    <dgm:cxn modelId="{D1A4283B-4A17-4E09-9545-3D6B5ACE3E09}" type="presParOf" srcId="{E84F6ED3-168C-4B7E-8061-855FFDA32B36}" destId="{C6EF9427-D855-48B8-8A62-1CA88E18ED39}" srcOrd="2" destOrd="0" presId="urn:microsoft.com/office/officeart/2005/8/layout/hierarchy4"/>
    <dgm:cxn modelId="{6A87902F-F9A9-4A50-A0D2-24A2E77C0A5B}" type="presParOf" srcId="{C6EF9427-D855-48B8-8A62-1CA88E18ED39}" destId="{3CA147C0-7379-4FB3-854A-3FCD8B6B1F54}" srcOrd="0" destOrd="0" presId="urn:microsoft.com/office/officeart/2005/8/layout/hierarchy4"/>
    <dgm:cxn modelId="{51066AC8-9C0E-48B7-9C72-EB5923C9CCCA}" type="presParOf" srcId="{C6EF9427-D855-48B8-8A62-1CA88E18ED39}" destId="{2C10B3B6-85ED-4B12-9C9C-70777AE6E54D}" srcOrd="1" destOrd="0" presId="urn:microsoft.com/office/officeart/2005/8/layout/hierarchy4"/>
  </dgm:cxnLst>
  <dgm:bg/>
  <dgm:whole/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86CAC57-BC04-4F37-AAC1-A8D41FFBFAA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baseline="0" dirty="0" smtClean="0"/>
            <a:t>Juan Peláez Hernández</a:t>
          </a:r>
          <a:endParaRPr lang="es-CO" sz="2400" i="1" baseline="0" dirty="0"/>
        </a:p>
      </dgm:t>
    </dgm:pt>
    <dgm:pt modelId="{309F67F4-F09C-4170-840B-250CB612629D}" type="parTrans" cxnId="{C4A2A338-14A3-4867-AF4B-32E00D9D2A9E}">
      <dgm:prSet/>
      <dgm:spPr/>
      <dgm:t>
        <a:bodyPr/>
        <a:lstStyle/>
        <a:p>
          <a:endParaRPr lang="es-CO"/>
        </a:p>
      </dgm:t>
    </dgm:pt>
    <dgm:pt modelId="{60BBAC6B-1183-4459-8E5F-4FA1ED64380F}" type="sibTrans" cxnId="{C4A2A338-14A3-4867-AF4B-32E00D9D2A9E}">
      <dgm:prSet/>
      <dgm:spPr/>
      <dgm:t>
        <a:bodyPr/>
        <a:lstStyle/>
        <a:p>
          <a:endParaRPr lang="es-CO"/>
        </a:p>
      </dgm:t>
    </dgm:pt>
    <dgm:pt modelId="{5D495DAA-A2D4-4297-BBDD-6141A5A9CF0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Juan Peláez </a:t>
          </a:r>
          <a:r>
            <a:rPr lang="es-CO" sz="2000" dirty="0" err="1" smtClean="0"/>
            <a:t>Abeu</a:t>
          </a:r>
          <a:endParaRPr lang="es-CO" sz="2000" dirty="0"/>
        </a:p>
      </dgm:t>
    </dgm:pt>
    <dgm:pt modelId="{BB8CF656-C445-4C38-B8BA-0AB231635977}" type="parTrans" cxnId="{921B3357-2923-4033-893B-B37DBA031B9E}">
      <dgm:prSet/>
      <dgm:spPr/>
      <dgm:t>
        <a:bodyPr/>
        <a:lstStyle/>
        <a:p>
          <a:endParaRPr lang="es-CO"/>
        </a:p>
      </dgm:t>
    </dgm:pt>
    <dgm:pt modelId="{D523EA98-1BFF-495F-83EC-310E99D32259}" type="sibTrans" cxnId="{921B3357-2923-4033-893B-B37DBA031B9E}">
      <dgm:prSet/>
      <dgm:spPr/>
      <dgm:t>
        <a:bodyPr/>
        <a:lstStyle/>
        <a:p>
          <a:endParaRPr lang="es-CO"/>
        </a:p>
      </dgm:t>
    </dgm:pt>
    <dgm:pt modelId="{3253D48D-9D16-4B5F-BAC9-6102C9133C4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baseline="0" dirty="0" smtClean="0"/>
            <a:t>María Hernández De La Vera Juncos</a:t>
          </a:r>
          <a:endParaRPr lang="es-CO" sz="2000" baseline="0" dirty="0"/>
        </a:p>
      </dgm:t>
    </dgm:pt>
    <dgm:pt modelId="{24ED88BE-49B6-4FAD-A775-68E69709295A}" type="sibTrans" cxnId="{1CC4AD65-2B21-4245-B77D-85E2EB946566}">
      <dgm:prSet/>
      <dgm:spPr/>
      <dgm:t>
        <a:bodyPr/>
        <a:lstStyle/>
        <a:p>
          <a:endParaRPr lang="es-CO"/>
        </a:p>
      </dgm:t>
    </dgm:pt>
    <dgm:pt modelId="{8900CA67-CDD7-408C-BD7A-2D22EA120E9F}" type="parTrans" cxnId="{1CC4AD65-2B21-4245-B77D-85E2EB946566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DBF8A7C-14B8-4582-897B-7D30F019BF04}" type="pres">
      <dgm:prSet presAssocID="{A86CAC57-BC04-4F37-AAC1-A8D41FFBFAAD}" presName="vertOne" presStyleCnt="0"/>
      <dgm:spPr/>
    </dgm:pt>
    <dgm:pt modelId="{095BFAB3-989E-47C8-AFCA-D001CAC199B8}" type="pres">
      <dgm:prSet presAssocID="{A86CAC57-BC04-4F37-AAC1-A8D41FFBFAA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0FFA1EB-A3FB-4384-B8F6-3B2E7C4A583F}" type="pres">
      <dgm:prSet presAssocID="{A86CAC57-BC04-4F37-AAC1-A8D41FFBFAAD}" presName="parTransOne" presStyleCnt="0"/>
      <dgm:spPr/>
    </dgm:pt>
    <dgm:pt modelId="{5B11D691-91CA-42A3-B218-07A9B6AB02AA}" type="pres">
      <dgm:prSet presAssocID="{A86CAC57-BC04-4F37-AAC1-A8D41FFBFAAD}" presName="horzOne" presStyleCnt="0"/>
      <dgm:spPr/>
    </dgm:pt>
    <dgm:pt modelId="{9292B7C3-825D-42C3-A420-003489CD87B0}" type="pres">
      <dgm:prSet presAssocID="{5D495DAA-A2D4-4297-BBDD-6141A5A9CF05}" presName="vertTwo" presStyleCnt="0"/>
      <dgm:spPr/>
    </dgm:pt>
    <dgm:pt modelId="{455C2BA8-D8D9-4498-A8E9-737312E840A6}" type="pres">
      <dgm:prSet presAssocID="{5D495DAA-A2D4-4297-BBDD-6141A5A9CF05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A53FDA3-021A-492E-946B-53130AB11125}" type="pres">
      <dgm:prSet presAssocID="{5D495DAA-A2D4-4297-BBDD-6141A5A9CF05}" presName="horzTwo" presStyleCnt="0"/>
      <dgm:spPr/>
    </dgm:pt>
    <dgm:pt modelId="{9384F9F3-376F-4E66-83D2-CA5E45974C00}" type="pres">
      <dgm:prSet presAssocID="{D523EA98-1BFF-495F-83EC-310E99D32259}" presName="sibSpaceTwo" presStyleCnt="0"/>
      <dgm:spPr/>
    </dgm:pt>
    <dgm:pt modelId="{0C111A45-CE03-4519-960A-9A57D65A360F}" type="pres">
      <dgm:prSet presAssocID="{3253D48D-9D16-4B5F-BAC9-6102C9133C4B}" presName="vertTwo" presStyleCnt="0"/>
      <dgm:spPr/>
    </dgm:pt>
    <dgm:pt modelId="{FBF9FA92-0614-48AC-847A-7E704F1519AD}" type="pres">
      <dgm:prSet presAssocID="{3253D48D-9D16-4B5F-BAC9-6102C9133C4B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8046317-1AD8-4776-92B8-99C519C8B251}" type="pres">
      <dgm:prSet presAssocID="{3253D48D-9D16-4B5F-BAC9-6102C9133C4B}" presName="horzTwo" presStyleCnt="0"/>
      <dgm:spPr/>
    </dgm:pt>
  </dgm:ptLst>
  <dgm:cxnLst>
    <dgm:cxn modelId="{B1CF20FE-16FD-47DF-B7D8-3136CF0A02C0}" type="presOf" srcId="{A86CAC57-BC04-4F37-AAC1-A8D41FFBFAAD}" destId="{095BFAB3-989E-47C8-AFCA-D001CAC199B8}" srcOrd="0" destOrd="0" presId="urn:microsoft.com/office/officeart/2005/8/layout/hierarchy4"/>
    <dgm:cxn modelId="{046B160E-9B61-454C-B8C8-05EE079D4927}" type="presOf" srcId="{5D495DAA-A2D4-4297-BBDD-6141A5A9CF05}" destId="{455C2BA8-D8D9-4498-A8E9-737312E840A6}" srcOrd="0" destOrd="0" presId="urn:microsoft.com/office/officeart/2005/8/layout/hierarchy4"/>
    <dgm:cxn modelId="{C4A2A338-14A3-4867-AF4B-32E00D9D2A9E}" srcId="{10ED40AF-DFB1-4943-B6DB-2A904FAA918A}" destId="{A86CAC57-BC04-4F37-AAC1-A8D41FFBFAAD}" srcOrd="0" destOrd="0" parTransId="{309F67F4-F09C-4170-840B-250CB612629D}" sibTransId="{60BBAC6B-1183-4459-8E5F-4FA1ED64380F}"/>
    <dgm:cxn modelId="{921B3357-2923-4033-893B-B37DBA031B9E}" srcId="{A86CAC57-BC04-4F37-AAC1-A8D41FFBFAAD}" destId="{5D495DAA-A2D4-4297-BBDD-6141A5A9CF05}" srcOrd="0" destOrd="0" parTransId="{BB8CF656-C445-4C38-B8BA-0AB231635977}" sibTransId="{D523EA98-1BFF-495F-83EC-310E99D32259}"/>
    <dgm:cxn modelId="{1CC4AD65-2B21-4245-B77D-85E2EB946566}" srcId="{A86CAC57-BC04-4F37-AAC1-A8D41FFBFAAD}" destId="{3253D48D-9D16-4B5F-BAC9-6102C9133C4B}" srcOrd="1" destOrd="0" parTransId="{8900CA67-CDD7-408C-BD7A-2D22EA120E9F}" sibTransId="{24ED88BE-49B6-4FAD-A775-68E69709295A}"/>
    <dgm:cxn modelId="{A94DBE35-DCB3-4B09-B629-BD1AF8BBE381}" type="presOf" srcId="{10ED40AF-DFB1-4943-B6DB-2A904FAA918A}" destId="{E75BF49A-0BBD-418B-A465-D5C73CDDC862}" srcOrd="0" destOrd="0" presId="urn:microsoft.com/office/officeart/2005/8/layout/hierarchy4"/>
    <dgm:cxn modelId="{134343F6-759A-469C-8E76-C8E099F2C642}" type="presOf" srcId="{3253D48D-9D16-4B5F-BAC9-6102C9133C4B}" destId="{FBF9FA92-0614-48AC-847A-7E704F1519AD}" srcOrd="0" destOrd="0" presId="urn:microsoft.com/office/officeart/2005/8/layout/hierarchy4"/>
    <dgm:cxn modelId="{521924BA-0104-4356-9F74-D998C80FA6D4}" type="presParOf" srcId="{E75BF49A-0BBD-418B-A465-D5C73CDDC862}" destId="{EDBF8A7C-14B8-4582-897B-7D30F019BF04}" srcOrd="0" destOrd="0" presId="urn:microsoft.com/office/officeart/2005/8/layout/hierarchy4"/>
    <dgm:cxn modelId="{4CC97147-37F3-449D-A576-BED9F46988A4}" type="presParOf" srcId="{EDBF8A7C-14B8-4582-897B-7D30F019BF04}" destId="{095BFAB3-989E-47C8-AFCA-D001CAC199B8}" srcOrd="0" destOrd="0" presId="urn:microsoft.com/office/officeart/2005/8/layout/hierarchy4"/>
    <dgm:cxn modelId="{7462CE6B-C461-4230-A8F9-20B391D7C4F6}" type="presParOf" srcId="{EDBF8A7C-14B8-4582-897B-7D30F019BF04}" destId="{A0FFA1EB-A3FB-4384-B8F6-3B2E7C4A583F}" srcOrd="1" destOrd="0" presId="urn:microsoft.com/office/officeart/2005/8/layout/hierarchy4"/>
    <dgm:cxn modelId="{1D10C0AC-4059-43A9-8B6A-B45D126E8240}" type="presParOf" srcId="{EDBF8A7C-14B8-4582-897B-7D30F019BF04}" destId="{5B11D691-91CA-42A3-B218-07A9B6AB02AA}" srcOrd="2" destOrd="0" presId="urn:microsoft.com/office/officeart/2005/8/layout/hierarchy4"/>
    <dgm:cxn modelId="{C7F2E6A9-2831-4774-BB14-CF1CD3B7EC99}" type="presParOf" srcId="{5B11D691-91CA-42A3-B218-07A9B6AB02AA}" destId="{9292B7C3-825D-42C3-A420-003489CD87B0}" srcOrd="0" destOrd="0" presId="urn:microsoft.com/office/officeart/2005/8/layout/hierarchy4"/>
    <dgm:cxn modelId="{F2FC433C-78AB-422E-A960-2FFC91388E49}" type="presParOf" srcId="{9292B7C3-825D-42C3-A420-003489CD87B0}" destId="{455C2BA8-D8D9-4498-A8E9-737312E840A6}" srcOrd="0" destOrd="0" presId="urn:microsoft.com/office/officeart/2005/8/layout/hierarchy4"/>
    <dgm:cxn modelId="{11208EB7-9572-43EA-A0EC-FB09F205E199}" type="presParOf" srcId="{9292B7C3-825D-42C3-A420-003489CD87B0}" destId="{6A53FDA3-021A-492E-946B-53130AB11125}" srcOrd="1" destOrd="0" presId="urn:microsoft.com/office/officeart/2005/8/layout/hierarchy4"/>
    <dgm:cxn modelId="{87B79CC6-A92D-4CE6-85AD-AA76076DE233}" type="presParOf" srcId="{5B11D691-91CA-42A3-B218-07A9B6AB02AA}" destId="{9384F9F3-376F-4E66-83D2-CA5E45974C00}" srcOrd="1" destOrd="0" presId="urn:microsoft.com/office/officeart/2005/8/layout/hierarchy4"/>
    <dgm:cxn modelId="{CEF4AFC3-8A16-499A-9DD2-65B89093A90C}" type="presParOf" srcId="{5B11D691-91CA-42A3-B218-07A9B6AB02AA}" destId="{0C111A45-CE03-4519-960A-9A57D65A360F}" srcOrd="2" destOrd="0" presId="urn:microsoft.com/office/officeart/2005/8/layout/hierarchy4"/>
    <dgm:cxn modelId="{8640553F-6C43-4933-99A6-FECC06FE672B}" type="presParOf" srcId="{0C111A45-CE03-4519-960A-9A57D65A360F}" destId="{FBF9FA92-0614-48AC-847A-7E704F1519AD}" srcOrd="0" destOrd="0" presId="urn:microsoft.com/office/officeart/2005/8/layout/hierarchy4"/>
    <dgm:cxn modelId="{956C98B8-AF92-4BFF-A84C-F45CF1AF2EED}" type="presParOf" srcId="{0C111A45-CE03-4519-960A-9A57D65A360F}" destId="{D8046317-1AD8-4776-92B8-99C519C8B251}" srcOrd="1" destOrd="0" presId="urn:microsoft.com/office/officeart/2005/8/layout/hierarchy4"/>
  </dgm:cxnLst>
  <dgm:bg/>
  <dgm:whole/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9FB4DF1-BC79-4013-BBC8-65EEDFE2F1E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Juana Josefa Ruiz De la Cámara</a:t>
          </a:r>
          <a:endParaRPr lang="es-CO" sz="2400" i="1" dirty="0"/>
        </a:p>
      </dgm:t>
    </dgm:pt>
    <dgm:pt modelId="{56D0D609-A2FE-46B8-A5A1-4ADFC9762699}" type="parTrans" cxnId="{A785BBAD-0751-4AD2-94CE-385F35DCD911}">
      <dgm:prSet/>
      <dgm:spPr/>
      <dgm:t>
        <a:bodyPr/>
        <a:lstStyle/>
        <a:p>
          <a:endParaRPr lang="es-CO"/>
        </a:p>
      </dgm:t>
    </dgm:pt>
    <dgm:pt modelId="{5E17F26B-0E36-4629-97D4-96873D71E097}" type="sibTrans" cxnId="{A785BBAD-0751-4AD2-94CE-385F35DCD911}">
      <dgm:prSet/>
      <dgm:spPr/>
      <dgm:t>
        <a:bodyPr/>
        <a:lstStyle/>
        <a:p>
          <a:endParaRPr lang="es-CO"/>
        </a:p>
      </dgm:t>
    </dgm:pt>
    <dgm:pt modelId="{113E8E88-5C8C-47B4-8852-82A629B1ABD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Diego                                    Ruiz De La Cámara</a:t>
          </a:r>
          <a:endParaRPr lang="es-CO" sz="1600" dirty="0"/>
        </a:p>
      </dgm:t>
    </dgm:pt>
    <dgm:pt modelId="{0EE2CB6A-DCA5-4AFE-A1BD-90268820CD92}" type="parTrans" cxnId="{CACE5269-F8C4-47BF-BDFD-FE27938F03C9}">
      <dgm:prSet/>
      <dgm:spPr/>
      <dgm:t>
        <a:bodyPr/>
        <a:lstStyle/>
        <a:p>
          <a:endParaRPr lang="es-CO"/>
        </a:p>
      </dgm:t>
    </dgm:pt>
    <dgm:pt modelId="{FF539961-7FB8-43BA-A892-0E3B263ECF19}" type="sibTrans" cxnId="{CACE5269-F8C4-47BF-BDFD-FE27938F03C9}">
      <dgm:prSet/>
      <dgm:spPr/>
      <dgm:t>
        <a:bodyPr/>
        <a:lstStyle/>
        <a:p>
          <a:endParaRPr lang="es-CO"/>
        </a:p>
      </dgm:t>
    </dgm:pt>
    <dgm:pt modelId="{C5E3FD91-F8A5-44D4-ABE5-1C13804C8C2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Mencia De Carvajal Martínez</a:t>
          </a:r>
          <a:endParaRPr lang="es-CO" sz="1800" dirty="0"/>
        </a:p>
      </dgm:t>
    </dgm:pt>
    <dgm:pt modelId="{FC5B49A8-6934-4EB8-9624-9BE612A8AC47}" type="parTrans" cxnId="{1E1A8BB1-19F4-4C49-94F9-F1C358C2807D}">
      <dgm:prSet/>
      <dgm:spPr/>
      <dgm:t>
        <a:bodyPr/>
        <a:lstStyle/>
        <a:p>
          <a:endParaRPr lang="es-CO"/>
        </a:p>
      </dgm:t>
    </dgm:pt>
    <dgm:pt modelId="{D4B027D3-B441-49A0-8E6F-237EC8DB0E42}" type="sibTrans" cxnId="{1E1A8BB1-19F4-4C49-94F9-F1C358C2807D}">
      <dgm:prSet/>
      <dgm:spPr/>
      <dgm:t>
        <a:bodyPr/>
        <a:lstStyle/>
        <a:p>
          <a:endParaRPr lang="es-CO"/>
        </a:p>
      </dgm:t>
    </dgm:pt>
    <dgm:pt modelId="{549D5E95-019B-4202-8A73-D8FC2E4DAD3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Juan Ruiz De La Parra</a:t>
          </a:r>
          <a:endParaRPr lang="es-CO" sz="1400" dirty="0"/>
        </a:p>
      </dgm:t>
    </dgm:pt>
    <dgm:pt modelId="{3CAB9FDC-A0B1-4C2F-A43D-A1899094752E}" type="parTrans" cxnId="{74EFE3CF-B627-4055-88C2-E825A715CE12}">
      <dgm:prSet/>
      <dgm:spPr/>
      <dgm:t>
        <a:bodyPr/>
        <a:lstStyle/>
        <a:p>
          <a:endParaRPr lang="es-CO"/>
        </a:p>
      </dgm:t>
    </dgm:pt>
    <dgm:pt modelId="{36E7AF75-D158-48D6-B6A0-9D91010C4293}" type="sibTrans" cxnId="{74EFE3CF-B627-4055-88C2-E825A715CE12}">
      <dgm:prSet/>
      <dgm:spPr/>
      <dgm:t>
        <a:bodyPr/>
        <a:lstStyle/>
        <a:p>
          <a:endParaRPr lang="es-CO"/>
        </a:p>
      </dgm:t>
    </dgm:pt>
    <dgm:pt modelId="{457E1C0A-3308-4FFD-B6EE-D955B81C853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Elvira Martínez De Cárdenas</a:t>
          </a:r>
          <a:endParaRPr lang="es-CO" sz="1400" baseline="0" dirty="0"/>
        </a:p>
      </dgm:t>
    </dgm:pt>
    <dgm:pt modelId="{B418B993-488F-461D-B3A1-E23B316087AE}" type="parTrans" cxnId="{F16123E2-3201-4C8E-9F21-0CCCE665B940}">
      <dgm:prSet/>
      <dgm:spPr/>
      <dgm:t>
        <a:bodyPr/>
        <a:lstStyle/>
        <a:p>
          <a:endParaRPr lang="es-CO"/>
        </a:p>
      </dgm:t>
    </dgm:pt>
    <dgm:pt modelId="{FA56BD7C-5D28-4BFC-99A5-46C896C97917}" type="sibTrans" cxnId="{F16123E2-3201-4C8E-9F21-0CCCE665B940}">
      <dgm:prSet/>
      <dgm:spPr/>
      <dgm:t>
        <a:bodyPr/>
        <a:lstStyle/>
        <a:p>
          <a:endParaRPr lang="es-CO"/>
        </a:p>
      </dgm:t>
    </dgm:pt>
    <dgm:pt modelId="{A4D66A62-CBA9-45B6-A4B3-FCBC1D77C8F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aseline="0" dirty="0" smtClean="0"/>
            <a:t>Rodrigo                            Sánchez </a:t>
          </a:r>
          <a:r>
            <a:rPr lang="es-CO" sz="1600" baseline="0" dirty="0" err="1" smtClean="0"/>
            <a:t>Torreblanca</a:t>
          </a:r>
          <a:r>
            <a:rPr lang="es-CO" sz="1600" baseline="0" dirty="0" smtClean="0"/>
            <a:t>             De Carvajal</a:t>
          </a:r>
          <a:endParaRPr lang="es-CO" sz="1600" baseline="0" dirty="0"/>
        </a:p>
      </dgm:t>
    </dgm:pt>
    <dgm:pt modelId="{9D6AFE9A-F91E-4CD4-9239-10A18B36E34F}" type="parTrans" cxnId="{4A248C1A-0F5F-41FD-8239-E2199E1D3473}">
      <dgm:prSet/>
      <dgm:spPr/>
      <dgm:t>
        <a:bodyPr/>
        <a:lstStyle/>
        <a:p>
          <a:endParaRPr lang="es-CO"/>
        </a:p>
      </dgm:t>
    </dgm:pt>
    <dgm:pt modelId="{34D10D2D-031C-47F9-8027-EC59F00D92BB}" type="sibTrans" cxnId="{4A248C1A-0F5F-41FD-8239-E2199E1D3473}">
      <dgm:prSet/>
      <dgm:spPr/>
      <dgm:t>
        <a:bodyPr/>
        <a:lstStyle/>
        <a:p>
          <a:endParaRPr lang="es-CO"/>
        </a:p>
      </dgm:t>
    </dgm:pt>
    <dgm:pt modelId="{5F5DA85B-3D5C-40DF-87BB-57728A14351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baseline="0" dirty="0" smtClean="0"/>
            <a:t>Juana Martín</a:t>
          </a:r>
          <a:endParaRPr lang="es-CO" sz="1800" baseline="0" dirty="0"/>
        </a:p>
      </dgm:t>
    </dgm:pt>
    <dgm:pt modelId="{6CBF8E4A-47E3-4AEB-B36C-B953FBF76E85}" type="parTrans" cxnId="{8F67C91C-87D1-4155-8447-AEE490547B32}">
      <dgm:prSet/>
      <dgm:spPr/>
      <dgm:t>
        <a:bodyPr/>
        <a:lstStyle/>
        <a:p>
          <a:endParaRPr lang="es-CO"/>
        </a:p>
      </dgm:t>
    </dgm:pt>
    <dgm:pt modelId="{3241B6E5-3E29-4615-843E-E93ECB315A23}" type="sibTrans" cxnId="{8F67C91C-87D1-4155-8447-AEE490547B32}">
      <dgm:prSet/>
      <dgm:spPr/>
      <dgm:t>
        <a:bodyPr/>
        <a:lstStyle/>
        <a:p>
          <a:endParaRPr lang="es-CO"/>
        </a:p>
      </dgm:t>
    </dgm:pt>
    <dgm:pt modelId="{A79EC715-D376-49CE-A025-1975D87EBE4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Bartolomé Sánchez Torre Blanca</a:t>
          </a:r>
          <a:endParaRPr lang="es-CO" sz="1400" baseline="0" dirty="0"/>
        </a:p>
      </dgm:t>
    </dgm:pt>
    <dgm:pt modelId="{776D3020-F994-424C-B0B5-5BA5B8161911}" type="parTrans" cxnId="{713B7E54-1758-4F54-9386-D43877115C41}">
      <dgm:prSet/>
      <dgm:spPr/>
      <dgm:t>
        <a:bodyPr/>
        <a:lstStyle/>
        <a:p>
          <a:endParaRPr lang="es-CO"/>
        </a:p>
      </dgm:t>
    </dgm:pt>
    <dgm:pt modelId="{99985047-3B5D-41F8-8D37-B7AB06032BA8}" type="sibTrans" cxnId="{713B7E54-1758-4F54-9386-D43877115C41}">
      <dgm:prSet/>
      <dgm:spPr/>
      <dgm:t>
        <a:bodyPr/>
        <a:lstStyle/>
        <a:p>
          <a:endParaRPr lang="es-CO"/>
        </a:p>
      </dgm:t>
    </dgm:pt>
    <dgm:pt modelId="{DE399BE7-7E06-41A5-B5AA-ED3C76540EE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Mencia              De Carvajal Vásquez</a:t>
          </a:r>
          <a:endParaRPr lang="es-CO" sz="1400" dirty="0"/>
        </a:p>
      </dgm:t>
    </dgm:pt>
    <dgm:pt modelId="{CEA601D5-268A-41CF-B09A-024DD572D8E0}" type="parTrans" cxnId="{8CD80E5B-8281-4E8B-9638-5A95A1CD6387}">
      <dgm:prSet/>
      <dgm:spPr/>
      <dgm:t>
        <a:bodyPr/>
        <a:lstStyle/>
        <a:p>
          <a:endParaRPr lang="es-CO"/>
        </a:p>
      </dgm:t>
    </dgm:pt>
    <dgm:pt modelId="{59C2177A-751A-41E4-9B38-1B43D86B871D}" type="sibTrans" cxnId="{8CD80E5B-8281-4E8B-9638-5A95A1CD6387}">
      <dgm:prSet/>
      <dgm:spPr/>
      <dgm:t>
        <a:bodyPr/>
        <a:lstStyle/>
        <a:p>
          <a:endParaRPr lang="es-CO"/>
        </a:p>
      </dgm:t>
    </dgm:pt>
    <dgm:pt modelId="{C16CBB76-9EE0-4DE7-B7CA-8A3AEF03214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Pedro                                                        Martín De Ávila</a:t>
          </a:r>
          <a:endParaRPr lang="es-CO" sz="1600" dirty="0"/>
        </a:p>
      </dgm:t>
    </dgm:pt>
    <dgm:pt modelId="{642B1939-77DE-48CA-90E9-944C5A463EC3}" type="parTrans" cxnId="{09FEF487-9960-4F57-B0C3-18E99FDBCB7A}">
      <dgm:prSet/>
      <dgm:spPr/>
      <dgm:t>
        <a:bodyPr/>
        <a:lstStyle/>
        <a:p>
          <a:endParaRPr lang="es-CO"/>
        </a:p>
      </dgm:t>
    </dgm:pt>
    <dgm:pt modelId="{677FC396-2BBF-4F89-BB32-35E74F8F091B}" type="sibTrans" cxnId="{09FEF487-9960-4F57-B0C3-18E99FDBCB7A}">
      <dgm:prSet/>
      <dgm:spPr/>
      <dgm:t>
        <a:bodyPr/>
        <a:lstStyle/>
        <a:p>
          <a:endParaRPr lang="es-CO"/>
        </a:p>
      </dgm:t>
    </dgm:pt>
    <dgm:pt modelId="{3BAC1F99-7A04-475C-A8A7-08FF7F5293C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400" baseline="0" dirty="0" smtClean="0"/>
            <a:t>Francisca Martínez</a:t>
          </a:r>
          <a:endParaRPr lang="es-CO" sz="1400" baseline="0" dirty="0"/>
        </a:p>
      </dgm:t>
    </dgm:pt>
    <dgm:pt modelId="{B2B73DAE-35F2-4B05-A323-F7FC8E9B0997}" type="parTrans" cxnId="{6D7E8BA5-1C26-40F3-B89E-7E78496E333D}">
      <dgm:prSet/>
      <dgm:spPr/>
      <dgm:t>
        <a:bodyPr/>
        <a:lstStyle/>
        <a:p>
          <a:endParaRPr lang="es-CO"/>
        </a:p>
      </dgm:t>
    </dgm:pt>
    <dgm:pt modelId="{A2006F65-9D40-479F-9132-36907B4EB1F8}" type="sibTrans" cxnId="{6D7E8BA5-1C26-40F3-B89E-7E78496E333D}">
      <dgm:prSet/>
      <dgm:spPr/>
      <dgm:t>
        <a:bodyPr/>
        <a:lstStyle/>
        <a:p>
          <a:endParaRPr lang="es-CO"/>
        </a:p>
      </dgm:t>
    </dgm:pt>
    <dgm:pt modelId="{9E5B9492-CD21-4B49-B61B-9A9C846E433E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Pedro                                Martín Hernández</a:t>
          </a:r>
          <a:endParaRPr lang="es-CO" sz="1400" baseline="0" dirty="0"/>
        </a:p>
      </dgm:t>
    </dgm:pt>
    <dgm:pt modelId="{F3DFB467-7C08-4979-82E8-D3124B2BB0E9}" type="parTrans" cxnId="{01387BC4-6B27-4921-AF23-04BC05CE3AF7}">
      <dgm:prSet/>
      <dgm:spPr/>
      <dgm:t>
        <a:bodyPr/>
        <a:lstStyle/>
        <a:p>
          <a:endParaRPr lang="es-CO"/>
        </a:p>
      </dgm:t>
    </dgm:pt>
    <dgm:pt modelId="{84A8286E-888B-4095-90DF-EE8522B71A09}" type="sibTrans" cxnId="{01387BC4-6B27-4921-AF23-04BC05CE3AF7}">
      <dgm:prSet/>
      <dgm:spPr/>
      <dgm:t>
        <a:bodyPr/>
        <a:lstStyle/>
        <a:p>
          <a:endParaRPr lang="es-CO"/>
        </a:p>
      </dgm:t>
    </dgm:pt>
    <dgm:pt modelId="{5DEDBDCB-7FD6-4BDE-A8D5-04552B27BD59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D1"/>
        </a:solidFill>
      </dgm:spPr>
      <dgm:t>
        <a:bodyPr/>
        <a:lstStyle/>
        <a:p>
          <a:r>
            <a:rPr lang="es-CO" dirty="0" smtClean="0"/>
            <a:t>N. N. 1 Indígena Chibcha</a:t>
          </a:r>
          <a:endParaRPr lang="es-CO" dirty="0"/>
        </a:p>
      </dgm:t>
    </dgm:pt>
    <dgm:pt modelId="{26EA60F2-8803-4F4B-9CB7-CFBC5B6CD0BD}" type="parTrans" cxnId="{2CC11067-2A4E-4E9E-AC00-62A31A6DC75C}">
      <dgm:prSet/>
      <dgm:spPr/>
      <dgm:t>
        <a:bodyPr/>
        <a:lstStyle/>
        <a:p>
          <a:endParaRPr lang="es-CO"/>
        </a:p>
      </dgm:t>
    </dgm:pt>
    <dgm:pt modelId="{CC83B7B1-B549-4649-8AE9-6BAA08D6FEE6}" type="sibTrans" cxnId="{2CC11067-2A4E-4E9E-AC00-62A31A6DC75C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B0BF48B5-27B3-45CB-87D0-F429914C40F7}" type="pres">
      <dgm:prSet presAssocID="{F9FB4DF1-BC79-4013-BBC8-65EEDFE2F1E7}" presName="vertOne" presStyleCnt="0"/>
      <dgm:spPr/>
    </dgm:pt>
    <dgm:pt modelId="{7BF31646-13EF-4DC2-A787-D2AB7E617D37}" type="pres">
      <dgm:prSet presAssocID="{F9FB4DF1-BC79-4013-BBC8-65EEDFE2F1E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CD9E482-AA6C-4E54-ADA0-3FB7D73A6A9A}" type="pres">
      <dgm:prSet presAssocID="{F9FB4DF1-BC79-4013-BBC8-65EEDFE2F1E7}" presName="parTransOne" presStyleCnt="0"/>
      <dgm:spPr/>
    </dgm:pt>
    <dgm:pt modelId="{8A07BB26-A9CE-44F8-A887-61B60F01055A}" type="pres">
      <dgm:prSet presAssocID="{F9FB4DF1-BC79-4013-BBC8-65EEDFE2F1E7}" presName="horzOne" presStyleCnt="0"/>
      <dgm:spPr/>
    </dgm:pt>
    <dgm:pt modelId="{F2F29CB8-16CC-4061-A4CD-E8A2FDED66DD}" type="pres">
      <dgm:prSet presAssocID="{113E8E88-5C8C-47B4-8852-82A629B1ABDE}" presName="vertTwo" presStyleCnt="0"/>
      <dgm:spPr/>
    </dgm:pt>
    <dgm:pt modelId="{A213C757-6667-446E-849F-D6689F66BFA7}" type="pres">
      <dgm:prSet presAssocID="{113E8E88-5C8C-47B4-8852-82A629B1ABDE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773AF9F-B602-4669-A329-95D8CCB16393}" type="pres">
      <dgm:prSet presAssocID="{113E8E88-5C8C-47B4-8852-82A629B1ABDE}" presName="parTransTwo" presStyleCnt="0"/>
      <dgm:spPr/>
    </dgm:pt>
    <dgm:pt modelId="{1124E16D-CB19-4C65-B211-6A49B7C6670D}" type="pres">
      <dgm:prSet presAssocID="{113E8E88-5C8C-47B4-8852-82A629B1ABDE}" presName="horzTwo" presStyleCnt="0"/>
      <dgm:spPr/>
    </dgm:pt>
    <dgm:pt modelId="{8C20D316-CE10-49B7-9FF9-B9F0C3BE5F19}" type="pres">
      <dgm:prSet presAssocID="{549D5E95-019B-4202-8A73-D8FC2E4DAD38}" presName="vertThree" presStyleCnt="0"/>
      <dgm:spPr/>
    </dgm:pt>
    <dgm:pt modelId="{54101993-DDD3-4113-B57B-302413531FCC}" type="pres">
      <dgm:prSet presAssocID="{549D5E95-019B-4202-8A73-D8FC2E4DAD38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B91C3F9-265B-469C-8CDE-1E605CEEEFFD}" type="pres">
      <dgm:prSet presAssocID="{549D5E95-019B-4202-8A73-D8FC2E4DAD38}" presName="horzThree" presStyleCnt="0"/>
      <dgm:spPr/>
    </dgm:pt>
    <dgm:pt modelId="{B12E73BD-E25B-4A74-BD3F-5196A03928C8}" type="pres">
      <dgm:prSet presAssocID="{36E7AF75-D158-48D6-B6A0-9D91010C4293}" presName="sibSpaceThree" presStyleCnt="0"/>
      <dgm:spPr/>
    </dgm:pt>
    <dgm:pt modelId="{9C1F6902-A30A-4711-9A19-A62DD607F4CF}" type="pres">
      <dgm:prSet presAssocID="{457E1C0A-3308-4FFD-B6EE-D955B81C8537}" presName="vertThree" presStyleCnt="0"/>
      <dgm:spPr/>
    </dgm:pt>
    <dgm:pt modelId="{BAC6E577-00E4-4CD4-B7C9-28D6803AB2D8}" type="pres">
      <dgm:prSet presAssocID="{457E1C0A-3308-4FFD-B6EE-D955B81C8537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2DB56A8-DAC8-44C5-B2DF-6F0E8614CB45}" type="pres">
      <dgm:prSet presAssocID="{457E1C0A-3308-4FFD-B6EE-D955B81C8537}" presName="horzThree" presStyleCnt="0"/>
      <dgm:spPr/>
    </dgm:pt>
    <dgm:pt modelId="{8DD858AD-1110-444F-B046-4F83D73E263C}" type="pres">
      <dgm:prSet presAssocID="{FF539961-7FB8-43BA-A892-0E3B263ECF19}" presName="sibSpaceTwo" presStyleCnt="0"/>
      <dgm:spPr/>
    </dgm:pt>
    <dgm:pt modelId="{4263835D-E91E-4DE6-84B8-B7A247149DD4}" type="pres">
      <dgm:prSet presAssocID="{C5E3FD91-F8A5-44D4-ABE5-1C13804C8C23}" presName="vertTwo" presStyleCnt="0"/>
      <dgm:spPr/>
    </dgm:pt>
    <dgm:pt modelId="{65E0A03C-B0B1-4218-9238-6F2626ECF397}" type="pres">
      <dgm:prSet presAssocID="{C5E3FD91-F8A5-44D4-ABE5-1C13804C8C2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9A551AE-4FE6-43B8-A300-AC6929EFAFD3}" type="pres">
      <dgm:prSet presAssocID="{C5E3FD91-F8A5-44D4-ABE5-1C13804C8C23}" presName="parTransTwo" presStyleCnt="0"/>
      <dgm:spPr/>
    </dgm:pt>
    <dgm:pt modelId="{FDCC7DEC-AB94-4853-83FC-B0BD4409F5FB}" type="pres">
      <dgm:prSet presAssocID="{C5E3FD91-F8A5-44D4-ABE5-1C13804C8C23}" presName="horzTwo" presStyleCnt="0"/>
      <dgm:spPr/>
    </dgm:pt>
    <dgm:pt modelId="{7A6E84FC-76A2-451C-8084-445CE9FF6828}" type="pres">
      <dgm:prSet presAssocID="{A4D66A62-CBA9-45B6-A4B3-FCBC1D77C8F3}" presName="vertThree" presStyleCnt="0"/>
      <dgm:spPr/>
    </dgm:pt>
    <dgm:pt modelId="{4A2ACE76-6720-4CB9-81E5-B13BE0858E83}" type="pres">
      <dgm:prSet presAssocID="{A4D66A62-CBA9-45B6-A4B3-FCBC1D77C8F3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B6577D6-3FA1-4995-9076-E21D59F605E7}" type="pres">
      <dgm:prSet presAssocID="{A4D66A62-CBA9-45B6-A4B3-FCBC1D77C8F3}" presName="parTransThree" presStyleCnt="0"/>
      <dgm:spPr/>
    </dgm:pt>
    <dgm:pt modelId="{B3DD2F1D-C4BB-4530-9DC3-5FEACD680C05}" type="pres">
      <dgm:prSet presAssocID="{A4D66A62-CBA9-45B6-A4B3-FCBC1D77C8F3}" presName="horzThree" presStyleCnt="0"/>
      <dgm:spPr/>
    </dgm:pt>
    <dgm:pt modelId="{689C5B6C-5D38-49A4-B004-E6013D268BB1}" type="pres">
      <dgm:prSet presAssocID="{A79EC715-D376-49CE-A025-1975D87EBE49}" presName="vertFour" presStyleCnt="0">
        <dgm:presLayoutVars>
          <dgm:chPref val="3"/>
        </dgm:presLayoutVars>
      </dgm:prSet>
      <dgm:spPr/>
    </dgm:pt>
    <dgm:pt modelId="{230E231C-B410-4CAD-B472-DDB521588AC0}" type="pres">
      <dgm:prSet presAssocID="{A79EC715-D376-49CE-A025-1975D87EBE49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5AE31D5-65FD-49D2-87F6-45484A4988CB}" type="pres">
      <dgm:prSet presAssocID="{A79EC715-D376-49CE-A025-1975D87EBE49}" presName="horzFour" presStyleCnt="0"/>
      <dgm:spPr/>
    </dgm:pt>
    <dgm:pt modelId="{36CBE573-2E5A-4E69-BB34-655857D36D0D}" type="pres">
      <dgm:prSet presAssocID="{99985047-3B5D-41F8-8D37-B7AB06032BA8}" presName="sibSpaceFour" presStyleCnt="0"/>
      <dgm:spPr/>
    </dgm:pt>
    <dgm:pt modelId="{641DD104-E82C-4309-A94F-F5CA10D0BF33}" type="pres">
      <dgm:prSet presAssocID="{DE399BE7-7E06-41A5-B5AA-ED3C76540EE0}" presName="vertFour" presStyleCnt="0">
        <dgm:presLayoutVars>
          <dgm:chPref val="3"/>
        </dgm:presLayoutVars>
      </dgm:prSet>
      <dgm:spPr/>
    </dgm:pt>
    <dgm:pt modelId="{3D2540EB-0B24-4865-A26E-AAC85341AEC9}" type="pres">
      <dgm:prSet presAssocID="{DE399BE7-7E06-41A5-B5AA-ED3C76540EE0}" presName="txFour" presStyleLbl="node4" presStyleIdx="1" presStyleCnt="6" custLinFactNeighborX="-3405" custLinFactNeighborY="-106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E93F8AC-4B2E-4451-83FB-20C8881BCDF4}" type="pres">
      <dgm:prSet presAssocID="{DE399BE7-7E06-41A5-B5AA-ED3C76540EE0}" presName="horzFour" presStyleCnt="0"/>
      <dgm:spPr/>
    </dgm:pt>
    <dgm:pt modelId="{13C534E9-9436-43CF-9F43-03F01ED4CEB2}" type="pres">
      <dgm:prSet presAssocID="{34D10D2D-031C-47F9-8027-EC59F00D92BB}" presName="sibSpaceThree" presStyleCnt="0"/>
      <dgm:spPr/>
    </dgm:pt>
    <dgm:pt modelId="{8144EF1F-8D92-4FBD-B7AB-69D0C657FE98}" type="pres">
      <dgm:prSet presAssocID="{5F5DA85B-3D5C-40DF-87BB-57728A143516}" presName="vertThree" presStyleCnt="0"/>
      <dgm:spPr/>
    </dgm:pt>
    <dgm:pt modelId="{83DE8A59-97DA-4159-B091-690EE500F5AD}" type="pres">
      <dgm:prSet presAssocID="{5F5DA85B-3D5C-40DF-87BB-57728A143516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4B26E33-9EA7-45A1-9E61-B6409C6D2CDE}" type="pres">
      <dgm:prSet presAssocID="{5F5DA85B-3D5C-40DF-87BB-57728A143516}" presName="parTransThree" presStyleCnt="0"/>
      <dgm:spPr/>
    </dgm:pt>
    <dgm:pt modelId="{7AD2FC37-5FB5-4DBC-85AB-74EF0E2823F1}" type="pres">
      <dgm:prSet presAssocID="{5F5DA85B-3D5C-40DF-87BB-57728A143516}" presName="horzThree" presStyleCnt="0"/>
      <dgm:spPr/>
    </dgm:pt>
    <dgm:pt modelId="{6C002D6D-7F9C-4022-9E32-FBF55BE384DE}" type="pres">
      <dgm:prSet presAssocID="{C16CBB76-9EE0-4DE7-B7CA-8A3AEF032148}" presName="vertFour" presStyleCnt="0">
        <dgm:presLayoutVars>
          <dgm:chPref val="3"/>
        </dgm:presLayoutVars>
      </dgm:prSet>
      <dgm:spPr/>
    </dgm:pt>
    <dgm:pt modelId="{A4BA52C8-6538-4D3B-AE46-EAE927FAA6E1}" type="pres">
      <dgm:prSet presAssocID="{C16CBB76-9EE0-4DE7-B7CA-8A3AEF032148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5AC0DE5-870D-4AC6-B697-335A96D2D702}" type="pres">
      <dgm:prSet presAssocID="{C16CBB76-9EE0-4DE7-B7CA-8A3AEF032148}" presName="parTransFour" presStyleCnt="0"/>
      <dgm:spPr/>
    </dgm:pt>
    <dgm:pt modelId="{5E5E3F86-964D-49EC-B61E-1CD12F339D38}" type="pres">
      <dgm:prSet presAssocID="{C16CBB76-9EE0-4DE7-B7CA-8A3AEF032148}" presName="horzFour" presStyleCnt="0"/>
      <dgm:spPr/>
    </dgm:pt>
    <dgm:pt modelId="{570C23A5-2319-4E7D-8835-D9FACA956F6C}" type="pres">
      <dgm:prSet presAssocID="{9E5B9492-CD21-4B49-B61B-9A9C846E433E}" presName="vertFour" presStyleCnt="0">
        <dgm:presLayoutVars>
          <dgm:chPref val="3"/>
        </dgm:presLayoutVars>
      </dgm:prSet>
      <dgm:spPr/>
    </dgm:pt>
    <dgm:pt modelId="{D9956A63-DB1B-440E-B922-D190635A870D}" type="pres">
      <dgm:prSet presAssocID="{9E5B9492-CD21-4B49-B61B-9A9C846E433E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1D47F85-C0DE-4882-95EF-4015B39B77CC}" type="pres">
      <dgm:prSet presAssocID="{9E5B9492-CD21-4B49-B61B-9A9C846E433E}" presName="horzFour" presStyleCnt="0"/>
      <dgm:spPr/>
    </dgm:pt>
    <dgm:pt modelId="{8854F5D6-C88F-4AD0-AC77-DD5AB7E30777}" type="pres">
      <dgm:prSet presAssocID="{84A8286E-888B-4095-90DF-EE8522B71A09}" presName="sibSpaceFour" presStyleCnt="0"/>
      <dgm:spPr/>
    </dgm:pt>
    <dgm:pt modelId="{AED84457-41E3-48DA-B27E-CC0E7C48D7C4}" type="pres">
      <dgm:prSet presAssocID="{5DEDBDCB-7FD6-4BDE-A8D5-04552B27BD59}" presName="vertFour" presStyleCnt="0">
        <dgm:presLayoutVars>
          <dgm:chPref val="3"/>
        </dgm:presLayoutVars>
      </dgm:prSet>
      <dgm:spPr/>
    </dgm:pt>
    <dgm:pt modelId="{E4FE8F0E-14D2-4A82-8F4E-AD678593B0FC}" type="pres">
      <dgm:prSet presAssocID="{5DEDBDCB-7FD6-4BDE-A8D5-04552B27BD59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C0DEC15-5938-4262-91EB-EF7F42CFC315}" type="pres">
      <dgm:prSet presAssocID="{5DEDBDCB-7FD6-4BDE-A8D5-04552B27BD59}" presName="horzFour" presStyleCnt="0"/>
      <dgm:spPr/>
    </dgm:pt>
    <dgm:pt modelId="{711CC2EA-E551-4300-9782-654202975AA3}" type="pres">
      <dgm:prSet presAssocID="{677FC396-2BBF-4F89-BB32-35E74F8F091B}" presName="sibSpaceFour" presStyleCnt="0"/>
      <dgm:spPr/>
    </dgm:pt>
    <dgm:pt modelId="{F9EB10AC-C8ED-45A1-9818-1A3AE816EBAB}" type="pres">
      <dgm:prSet presAssocID="{3BAC1F99-7A04-475C-A8A7-08FF7F5293C9}" presName="vertFour" presStyleCnt="0">
        <dgm:presLayoutVars>
          <dgm:chPref val="3"/>
        </dgm:presLayoutVars>
      </dgm:prSet>
      <dgm:spPr/>
    </dgm:pt>
    <dgm:pt modelId="{E98D624C-1CF6-4DB2-9A31-22B8B3040050}" type="pres">
      <dgm:prSet presAssocID="{3BAC1F99-7A04-475C-A8A7-08FF7F5293C9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54069AB-66A7-43A7-B367-805546D58FAF}" type="pres">
      <dgm:prSet presAssocID="{3BAC1F99-7A04-475C-A8A7-08FF7F5293C9}" presName="horzFour" presStyleCnt="0"/>
      <dgm:spPr/>
    </dgm:pt>
  </dgm:ptLst>
  <dgm:cxnLst>
    <dgm:cxn modelId="{8F67C91C-87D1-4155-8447-AEE490547B32}" srcId="{C5E3FD91-F8A5-44D4-ABE5-1C13804C8C23}" destId="{5F5DA85B-3D5C-40DF-87BB-57728A143516}" srcOrd="1" destOrd="0" parTransId="{6CBF8E4A-47E3-4AEB-B36C-B953FBF76E85}" sibTransId="{3241B6E5-3E29-4615-843E-E93ECB315A23}"/>
    <dgm:cxn modelId="{EA4E3E4E-468A-46DF-927C-EC6AB90F5ED2}" type="presOf" srcId="{3BAC1F99-7A04-475C-A8A7-08FF7F5293C9}" destId="{E98D624C-1CF6-4DB2-9A31-22B8B3040050}" srcOrd="0" destOrd="0" presId="urn:microsoft.com/office/officeart/2005/8/layout/hierarchy4"/>
    <dgm:cxn modelId="{CFCD5AAC-1F17-4068-A006-5B835B6B979A}" type="presOf" srcId="{A4D66A62-CBA9-45B6-A4B3-FCBC1D77C8F3}" destId="{4A2ACE76-6720-4CB9-81E5-B13BE0858E83}" srcOrd="0" destOrd="0" presId="urn:microsoft.com/office/officeart/2005/8/layout/hierarchy4"/>
    <dgm:cxn modelId="{5743B697-3D08-4393-8808-AEEEEA4ECC9A}" type="presOf" srcId="{A79EC715-D376-49CE-A025-1975D87EBE49}" destId="{230E231C-B410-4CAD-B472-DDB521588AC0}" srcOrd="0" destOrd="0" presId="urn:microsoft.com/office/officeart/2005/8/layout/hierarchy4"/>
    <dgm:cxn modelId="{2CC11067-2A4E-4E9E-AC00-62A31A6DC75C}" srcId="{C16CBB76-9EE0-4DE7-B7CA-8A3AEF032148}" destId="{5DEDBDCB-7FD6-4BDE-A8D5-04552B27BD59}" srcOrd="1" destOrd="0" parTransId="{26EA60F2-8803-4F4B-9CB7-CFBC5B6CD0BD}" sibTransId="{CC83B7B1-B549-4649-8AE9-6BAA08D6FEE6}"/>
    <dgm:cxn modelId="{F16123E2-3201-4C8E-9F21-0CCCE665B940}" srcId="{113E8E88-5C8C-47B4-8852-82A629B1ABDE}" destId="{457E1C0A-3308-4FFD-B6EE-D955B81C8537}" srcOrd="1" destOrd="0" parTransId="{B418B993-488F-461D-B3A1-E23B316087AE}" sibTransId="{FA56BD7C-5D28-4BFC-99A5-46C896C97917}"/>
    <dgm:cxn modelId="{A785BBAD-0751-4AD2-94CE-385F35DCD911}" srcId="{10ED40AF-DFB1-4943-B6DB-2A904FAA918A}" destId="{F9FB4DF1-BC79-4013-BBC8-65EEDFE2F1E7}" srcOrd="0" destOrd="0" parTransId="{56D0D609-A2FE-46B8-A5A1-4ADFC9762699}" sibTransId="{5E17F26B-0E36-4629-97D4-96873D71E097}"/>
    <dgm:cxn modelId="{8CD80E5B-8281-4E8B-9638-5A95A1CD6387}" srcId="{A4D66A62-CBA9-45B6-A4B3-FCBC1D77C8F3}" destId="{DE399BE7-7E06-41A5-B5AA-ED3C76540EE0}" srcOrd="1" destOrd="0" parTransId="{CEA601D5-268A-41CF-B09A-024DD572D8E0}" sibTransId="{59C2177A-751A-41E4-9B38-1B43D86B871D}"/>
    <dgm:cxn modelId="{2A512081-2B1C-4C32-94FF-1DFCE1C9C1AA}" type="presOf" srcId="{C5E3FD91-F8A5-44D4-ABE5-1C13804C8C23}" destId="{65E0A03C-B0B1-4218-9238-6F2626ECF397}" srcOrd="0" destOrd="0" presId="urn:microsoft.com/office/officeart/2005/8/layout/hierarchy4"/>
    <dgm:cxn modelId="{74EFE3CF-B627-4055-88C2-E825A715CE12}" srcId="{113E8E88-5C8C-47B4-8852-82A629B1ABDE}" destId="{549D5E95-019B-4202-8A73-D8FC2E4DAD38}" srcOrd="0" destOrd="0" parTransId="{3CAB9FDC-A0B1-4C2F-A43D-A1899094752E}" sibTransId="{36E7AF75-D158-48D6-B6A0-9D91010C4293}"/>
    <dgm:cxn modelId="{713B7E54-1758-4F54-9386-D43877115C41}" srcId="{A4D66A62-CBA9-45B6-A4B3-FCBC1D77C8F3}" destId="{A79EC715-D376-49CE-A025-1975D87EBE49}" srcOrd="0" destOrd="0" parTransId="{776D3020-F994-424C-B0B5-5BA5B8161911}" sibTransId="{99985047-3B5D-41F8-8D37-B7AB06032BA8}"/>
    <dgm:cxn modelId="{79DD2568-5E93-4472-8B2A-061C70FF67D3}" type="presOf" srcId="{549D5E95-019B-4202-8A73-D8FC2E4DAD38}" destId="{54101993-DDD3-4113-B57B-302413531FCC}" srcOrd="0" destOrd="0" presId="urn:microsoft.com/office/officeart/2005/8/layout/hierarchy4"/>
    <dgm:cxn modelId="{5FE1CF3E-BFA1-476C-AD6E-D02310A5E590}" type="presOf" srcId="{5DEDBDCB-7FD6-4BDE-A8D5-04552B27BD59}" destId="{E4FE8F0E-14D2-4A82-8F4E-AD678593B0FC}" srcOrd="0" destOrd="0" presId="urn:microsoft.com/office/officeart/2005/8/layout/hierarchy4"/>
    <dgm:cxn modelId="{4A248C1A-0F5F-41FD-8239-E2199E1D3473}" srcId="{C5E3FD91-F8A5-44D4-ABE5-1C13804C8C23}" destId="{A4D66A62-CBA9-45B6-A4B3-FCBC1D77C8F3}" srcOrd="0" destOrd="0" parTransId="{9D6AFE9A-F91E-4CD4-9239-10A18B36E34F}" sibTransId="{34D10D2D-031C-47F9-8027-EC59F00D92BB}"/>
    <dgm:cxn modelId="{5CFC01EF-E656-4692-8C90-C54526122575}" type="presOf" srcId="{9E5B9492-CD21-4B49-B61B-9A9C846E433E}" destId="{D9956A63-DB1B-440E-B922-D190635A870D}" srcOrd="0" destOrd="0" presId="urn:microsoft.com/office/officeart/2005/8/layout/hierarchy4"/>
    <dgm:cxn modelId="{E3EAEADB-658A-4CA8-B00D-E1F7043F1CDB}" type="presOf" srcId="{113E8E88-5C8C-47B4-8852-82A629B1ABDE}" destId="{A213C757-6667-446E-849F-D6689F66BFA7}" srcOrd="0" destOrd="0" presId="urn:microsoft.com/office/officeart/2005/8/layout/hierarchy4"/>
    <dgm:cxn modelId="{6D7E8BA5-1C26-40F3-B89E-7E78496E333D}" srcId="{5F5DA85B-3D5C-40DF-87BB-57728A143516}" destId="{3BAC1F99-7A04-475C-A8A7-08FF7F5293C9}" srcOrd="1" destOrd="0" parTransId="{B2B73DAE-35F2-4B05-A323-F7FC8E9B0997}" sibTransId="{A2006F65-9D40-479F-9132-36907B4EB1F8}"/>
    <dgm:cxn modelId="{EFD880F4-582E-4E85-9970-B500C3B71625}" type="presOf" srcId="{C16CBB76-9EE0-4DE7-B7CA-8A3AEF032148}" destId="{A4BA52C8-6538-4D3B-AE46-EAE927FAA6E1}" srcOrd="0" destOrd="0" presId="urn:microsoft.com/office/officeart/2005/8/layout/hierarchy4"/>
    <dgm:cxn modelId="{1E1A8BB1-19F4-4C49-94F9-F1C358C2807D}" srcId="{F9FB4DF1-BC79-4013-BBC8-65EEDFE2F1E7}" destId="{C5E3FD91-F8A5-44D4-ABE5-1C13804C8C23}" srcOrd="1" destOrd="0" parTransId="{FC5B49A8-6934-4EB8-9624-9BE612A8AC47}" sibTransId="{D4B027D3-B441-49A0-8E6F-237EC8DB0E42}"/>
    <dgm:cxn modelId="{01387BC4-6B27-4921-AF23-04BC05CE3AF7}" srcId="{C16CBB76-9EE0-4DE7-B7CA-8A3AEF032148}" destId="{9E5B9492-CD21-4B49-B61B-9A9C846E433E}" srcOrd="0" destOrd="0" parTransId="{F3DFB467-7C08-4979-82E8-D3124B2BB0E9}" sibTransId="{84A8286E-888B-4095-90DF-EE8522B71A09}"/>
    <dgm:cxn modelId="{2CEA659B-1605-4417-B723-99C5B1EDD7B7}" type="presOf" srcId="{10ED40AF-DFB1-4943-B6DB-2A904FAA918A}" destId="{E75BF49A-0BBD-418B-A465-D5C73CDDC862}" srcOrd="0" destOrd="0" presId="urn:microsoft.com/office/officeart/2005/8/layout/hierarchy4"/>
    <dgm:cxn modelId="{B987F275-F191-434E-B80D-E8DE437644F2}" type="presOf" srcId="{5F5DA85B-3D5C-40DF-87BB-57728A143516}" destId="{83DE8A59-97DA-4159-B091-690EE500F5AD}" srcOrd="0" destOrd="0" presId="urn:microsoft.com/office/officeart/2005/8/layout/hierarchy4"/>
    <dgm:cxn modelId="{B333CC1A-3FFD-47FC-88FE-F38BDAC32DF4}" type="presOf" srcId="{F9FB4DF1-BC79-4013-BBC8-65EEDFE2F1E7}" destId="{7BF31646-13EF-4DC2-A787-D2AB7E617D37}" srcOrd="0" destOrd="0" presId="urn:microsoft.com/office/officeart/2005/8/layout/hierarchy4"/>
    <dgm:cxn modelId="{143FF009-5033-4038-9CE3-8B8A01B08D13}" type="presOf" srcId="{457E1C0A-3308-4FFD-B6EE-D955B81C8537}" destId="{BAC6E577-00E4-4CD4-B7C9-28D6803AB2D8}" srcOrd="0" destOrd="0" presId="urn:microsoft.com/office/officeart/2005/8/layout/hierarchy4"/>
    <dgm:cxn modelId="{EEDFE852-96D5-4670-82C1-F3BFF505FA4C}" type="presOf" srcId="{DE399BE7-7E06-41A5-B5AA-ED3C76540EE0}" destId="{3D2540EB-0B24-4865-A26E-AAC85341AEC9}" srcOrd="0" destOrd="0" presId="urn:microsoft.com/office/officeart/2005/8/layout/hierarchy4"/>
    <dgm:cxn modelId="{CACE5269-F8C4-47BF-BDFD-FE27938F03C9}" srcId="{F9FB4DF1-BC79-4013-BBC8-65EEDFE2F1E7}" destId="{113E8E88-5C8C-47B4-8852-82A629B1ABDE}" srcOrd="0" destOrd="0" parTransId="{0EE2CB6A-DCA5-4AFE-A1BD-90268820CD92}" sibTransId="{FF539961-7FB8-43BA-A892-0E3B263ECF19}"/>
    <dgm:cxn modelId="{09FEF487-9960-4F57-B0C3-18E99FDBCB7A}" srcId="{5F5DA85B-3D5C-40DF-87BB-57728A143516}" destId="{C16CBB76-9EE0-4DE7-B7CA-8A3AEF032148}" srcOrd="0" destOrd="0" parTransId="{642B1939-77DE-48CA-90E9-944C5A463EC3}" sibTransId="{677FC396-2BBF-4F89-BB32-35E74F8F091B}"/>
    <dgm:cxn modelId="{F46F1B76-B16B-4B5F-B4F8-026577A12196}" type="presParOf" srcId="{E75BF49A-0BBD-418B-A465-D5C73CDDC862}" destId="{B0BF48B5-27B3-45CB-87D0-F429914C40F7}" srcOrd="0" destOrd="0" presId="urn:microsoft.com/office/officeart/2005/8/layout/hierarchy4"/>
    <dgm:cxn modelId="{0F78E863-1B63-4D75-89BB-28E52B579D11}" type="presParOf" srcId="{B0BF48B5-27B3-45CB-87D0-F429914C40F7}" destId="{7BF31646-13EF-4DC2-A787-D2AB7E617D37}" srcOrd="0" destOrd="0" presId="urn:microsoft.com/office/officeart/2005/8/layout/hierarchy4"/>
    <dgm:cxn modelId="{1D27526E-B80D-44F2-9603-DE49AACC106D}" type="presParOf" srcId="{B0BF48B5-27B3-45CB-87D0-F429914C40F7}" destId="{4CD9E482-AA6C-4E54-ADA0-3FB7D73A6A9A}" srcOrd="1" destOrd="0" presId="urn:microsoft.com/office/officeart/2005/8/layout/hierarchy4"/>
    <dgm:cxn modelId="{729D2334-D6FD-41B4-B527-50048725B144}" type="presParOf" srcId="{B0BF48B5-27B3-45CB-87D0-F429914C40F7}" destId="{8A07BB26-A9CE-44F8-A887-61B60F01055A}" srcOrd="2" destOrd="0" presId="urn:microsoft.com/office/officeart/2005/8/layout/hierarchy4"/>
    <dgm:cxn modelId="{9A4C50F8-9825-45BD-9CB4-10F97017A15D}" type="presParOf" srcId="{8A07BB26-A9CE-44F8-A887-61B60F01055A}" destId="{F2F29CB8-16CC-4061-A4CD-E8A2FDED66DD}" srcOrd="0" destOrd="0" presId="urn:microsoft.com/office/officeart/2005/8/layout/hierarchy4"/>
    <dgm:cxn modelId="{2EE731C7-9796-4011-8A3C-CAA00330A207}" type="presParOf" srcId="{F2F29CB8-16CC-4061-A4CD-E8A2FDED66DD}" destId="{A213C757-6667-446E-849F-D6689F66BFA7}" srcOrd="0" destOrd="0" presId="urn:microsoft.com/office/officeart/2005/8/layout/hierarchy4"/>
    <dgm:cxn modelId="{7A6D284D-D484-4C06-94F7-59367BD29C33}" type="presParOf" srcId="{F2F29CB8-16CC-4061-A4CD-E8A2FDED66DD}" destId="{7773AF9F-B602-4669-A329-95D8CCB16393}" srcOrd="1" destOrd="0" presId="urn:microsoft.com/office/officeart/2005/8/layout/hierarchy4"/>
    <dgm:cxn modelId="{290E7B2D-C841-4B0E-829D-1A26EAE3CA1D}" type="presParOf" srcId="{F2F29CB8-16CC-4061-A4CD-E8A2FDED66DD}" destId="{1124E16D-CB19-4C65-B211-6A49B7C6670D}" srcOrd="2" destOrd="0" presId="urn:microsoft.com/office/officeart/2005/8/layout/hierarchy4"/>
    <dgm:cxn modelId="{55BDB54B-72CB-4AD0-BC98-FFD41BE42238}" type="presParOf" srcId="{1124E16D-CB19-4C65-B211-6A49B7C6670D}" destId="{8C20D316-CE10-49B7-9FF9-B9F0C3BE5F19}" srcOrd="0" destOrd="0" presId="urn:microsoft.com/office/officeart/2005/8/layout/hierarchy4"/>
    <dgm:cxn modelId="{44B59081-F8E2-4074-88A5-3A5A4924BE55}" type="presParOf" srcId="{8C20D316-CE10-49B7-9FF9-B9F0C3BE5F19}" destId="{54101993-DDD3-4113-B57B-302413531FCC}" srcOrd="0" destOrd="0" presId="urn:microsoft.com/office/officeart/2005/8/layout/hierarchy4"/>
    <dgm:cxn modelId="{0F07CE6E-E25B-4103-979E-49443D47C971}" type="presParOf" srcId="{8C20D316-CE10-49B7-9FF9-B9F0C3BE5F19}" destId="{CB91C3F9-265B-469C-8CDE-1E605CEEEFFD}" srcOrd="1" destOrd="0" presId="urn:microsoft.com/office/officeart/2005/8/layout/hierarchy4"/>
    <dgm:cxn modelId="{E1A2502C-B2D3-42B7-BC3F-E0FA27A26E61}" type="presParOf" srcId="{1124E16D-CB19-4C65-B211-6A49B7C6670D}" destId="{B12E73BD-E25B-4A74-BD3F-5196A03928C8}" srcOrd="1" destOrd="0" presId="urn:microsoft.com/office/officeart/2005/8/layout/hierarchy4"/>
    <dgm:cxn modelId="{B98E02C5-8D03-4E5B-924F-44E4F8440A8D}" type="presParOf" srcId="{1124E16D-CB19-4C65-B211-6A49B7C6670D}" destId="{9C1F6902-A30A-4711-9A19-A62DD607F4CF}" srcOrd="2" destOrd="0" presId="urn:microsoft.com/office/officeart/2005/8/layout/hierarchy4"/>
    <dgm:cxn modelId="{EDA27B33-C550-43FC-BA09-D6CD7A9E0BA2}" type="presParOf" srcId="{9C1F6902-A30A-4711-9A19-A62DD607F4CF}" destId="{BAC6E577-00E4-4CD4-B7C9-28D6803AB2D8}" srcOrd="0" destOrd="0" presId="urn:microsoft.com/office/officeart/2005/8/layout/hierarchy4"/>
    <dgm:cxn modelId="{E88877F6-6D0A-4DC2-B95D-B968BE2885BC}" type="presParOf" srcId="{9C1F6902-A30A-4711-9A19-A62DD607F4CF}" destId="{92DB56A8-DAC8-44C5-B2DF-6F0E8614CB45}" srcOrd="1" destOrd="0" presId="urn:microsoft.com/office/officeart/2005/8/layout/hierarchy4"/>
    <dgm:cxn modelId="{9DB115D5-2CC0-4803-8EDB-CB7212F3B636}" type="presParOf" srcId="{8A07BB26-A9CE-44F8-A887-61B60F01055A}" destId="{8DD858AD-1110-444F-B046-4F83D73E263C}" srcOrd="1" destOrd="0" presId="urn:microsoft.com/office/officeart/2005/8/layout/hierarchy4"/>
    <dgm:cxn modelId="{10C1BB59-E7D3-40AD-BD08-B9989505753A}" type="presParOf" srcId="{8A07BB26-A9CE-44F8-A887-61B60F01055A}" destId="{4263835D-E91E-4DE6-84B8-B7A247149DD4}" srcOrd="2" destOrd="0" presId="urn:microsoft.com/office/officeart/2005/8/layout/hierarchy4"/>
    <dgm:cxn modelId="{C05825D1-DF4D-4A2F-986F-7049C625B8C3}" type="presParOf" srcId="{4263835D-E91E-4DE6-84B8-B7A247149DD4}" destId="{65E0A03C-B0B1-4218-9238-6F2626ECF397}" srcOrd="0" destOrd="0" presId="urn:microsoft.com/office/officeart/2005/8/layout/hierarchy4"/>
    <dgm:cxn modelId="{3CA4152B-193D-4E67-8B9C-1068C7764648}" type="presParOf" srcId="{4263835D-E91E-4DE6-84B8-B7A247149DD4}" destId="{09A551AE-4FE6-43B8-A300-AC6929EFAFD3}" srcOrd="1" destOrd="0" presId="urn:microsoft.com/office/officeart/2005/8/layout/hierarchy4"/>
    <dgm:cxn modelId="{8B8959A6-E192-4257-9D29-5990AFB38CE9}" type="presParOf" srcId="{4263835D-E91E-4DE6-84B8-B7A247149DD4}" destId="{FDCC7DEC-AB94-4853-83FC-B0BD4409F5FB}" srcOrd="2" destOrd="0" presId="urn:microsoft.com/office/officeart/2005/8/layout/hierarchy4"/>
    <dgm:cxn modelId="{4AC536A2-E59F-4D2E-8347-EEE53B219572}" type="presParOf" srcId="{FDCC7DEC-AB94-4853-83FC-B0BD4409F5FB}" destId="{7A6E84FC-76A2-451C-8084-445CE9FF6828}" srcOrd="0" destOrd="0" presId="urn:microsoft.com/office/officeart/2005/8/layout/hierarchy4"/>
    <dgm:cxn modelId="{021E8960-2D59-47CA-B38B-26706CE2D48F}" type="presParOf" srcId="{7A6E84FC-76A2-451C-8084-445CE9FF6828}" destId="{4A2ACE76-6720-4CB9-81E5-B13BE0858E83}" srcOrd="0" destOrd="0" presId="urn:microsoft.com/office/officeart/2005/8/layout/hierarchy4"/>
    <dgm:cxn modelId="{9043ECD7-D599-41C8-A05F-685351E94568}" type="presParOf" srcId="{7A6E84FC-76A2-451C-8084-445CE9FF6828}" destId="{8B6577D6-3FA1-4995-9076-E21D59F605E7}" srcOrd="1" destOrd="0" presId="urn:microsoft.com/office/officeart/2005/8/layout/hierarchy4"/>
    <dgm:cxn modelId="{F2C79FCF-D8A8-4EF0-B6F1-5AF6EC98773D}" type="presParOf" srcId="{7A6E84FC-76A2-451C-8084-445CE9FF6828}" destId="{B3DD2F1D-C4BB-4530-9DC3-5FEACD680C05}" srcOrd="2" destOrd="0" presId="urn:microsoft.com/office/officeart/2005/8/layout/hierarchy4"/>
    <dgm:cxn modelId="{8E79BD46-19B8-48A6-B103-9097397D607F}" type="presParOf" srcId="{B3DD2F1D-C4BB-4530-9DC3-5FEACD680C05}" destId="{689C5B6C-5D38-49A4-B004-E6013D268BB1}" srcOrd="0" destOrd="0" presId="urn:microsoft.com/office/officeart/2005/8/layout/hierarchy4"/>
    <dgm:cxn modelId="{95626980-F0CA-4341-B344-4E8DDFE40A37}" type="presParOf" srcId="{689C5B6C-5D38-49A4-B004-E6013D268BB1}" destId="{230E231C-B410-4CAD-B472-DDB521588AC0}" srcOrd="0" destOrd="0" presId="urn:microsoft.com/office/officeart/2005/8/layout/hierarchy4"/>
    <dgm:cxn modelId="{1E5CB701-620B-419B-AD34-B7AF5A12757A}" type="presParOf" srcId="{689C5B6C-5D38-49A4-B004-E6013D268BB1}" destId="{35AE31D5-65FD-49D2-87F6-45484A4988CB}" srcOrd="1" destOrd="0" presId="urn:microsoft.com/office/officeart/2005/8/layout/hierarchy4"/>
    <dgm:cxn modelId="{45D43D96-4D7C-4DA8-914F-50FF3E63245D}" type="presParOf" srcId="{B3DD2F1D-C4BB-4530-9DC3-5FEACD680C05}" destId="{36CBE573-2E5A-4E69-BB34-655857D36D0D}" srcOrd="1" destOrd="0" presId="urn:microsoft.com/office/officeart/2005/8/layout/hierarchy4"/>
    <dgm:cxn modelId="{B4AAFBED-50BF-44B0-9ADB-70D9C63CBE10}" type="presParOf" srcId="{B3DD2F1D-C4BB-4530-9DC3-5FEACD680C05}" destId="{641DD104-E82C-4309-A94F-F5CA10D0BF33}" srcOrd="2" destOrd="0" presId="urn:microsoft.com/office/officeart/2005/8/layout/hierarchy4"/>
    <dgm:cxn modelId="{A67DDD7A-6724-494D-9333-A481FFB6A304}" type="presParOf" srcId="{641DD104-E82C-4309-A94F-F5CA10D0BF33}" destId="{3D2540EB-0B24-4865-A26E-AAC85341AEC9}" srcOrd="0" destOrd="0" presId="urn:microsoft.com/office/officeart/2005/8/layout/hierarchy4"/>
    <dgm:cxn modelId="{55E54A4E-D3FE-4A6E-A7C5-012500D24535}" type="presParOf" srcId="{641DD104-E82C-4309-A94F-F5CA10D0BF33}" destId="{5E93F8AC-4B2E-4451-83FB-20C8881BCDF4}" srcOrd="1" destOrd="0" presId="urn:microsoft.com/office/officeart/2005/8/layout/hierarchy4"/>
    <dgm:cxn modelId="{0BDE55E1-1783-4A28-A829-235547A9EE60}" type="presParOf" srcId="{FDCC7DEC-AB94-4853-83FC-B0BD4409F5FB}" destId="{13C534E9-9436-43CF-9F43-03F01ED4CEB2}" srcOrd="1" destOrd="0" presId="urn:microsoft.com/office/officeart/2005/8/layout/hierarchy4"/>
    <dgm:cxn modelId="{99A4146B-6488-4CE5-9268-AA3B8D03F73B}" type="presParOf" srcId="{FDCC7DEC-AB94-4853-83FC-B0BD4409F5FB}" destId="{8144EF1F-8D92-4FBD-B7AB-69D0C657FE98}" srcOrd="2" destOrd="0" presId="urn:microsoft.com/office/officeart/2005/8/layout/hierarchy4"/>
    <dgm:cxn modelId="{D3AB47A0-BFA9-45BD-8580-EC379C8948B3}" type="presParOf" srcId="{8144EF1F-8D92-4FBD-B7AB-69D0C657FE98}" destId="{83DE8A59-97DA-4159-B091-690EE500F5AD}" srcOrd="0" destOrd="0" presId="urn:microsoft.com/office/officeart/2005/8/layout/hierarchy4"/>
    <dgm:cxn modelId="{C6BA0931-5B15-4560-8637-7C0A08033FF8}" type="presParOf" srcId="{8144EF1F-8D92-4FBD-B7AB-69D0C657FE98}" destId="{14B26E33-9EA7-45A1-9E61-B6409C6D2CDE}" srcOrd="1" destOrd="0" presId="urn:microsoft.com/office/officeart/2005/8/layout/hierarchy4"/>
    <dgm:cxn modelId="{BC9A2744-7242-4F74-8ABA-DBC01A886A54}" type="presParOf" srcId="{8144EF1F-8D92-4FBD-B7AB-69D0C657FE98}" destId="{7AD2FC37-5FB5-4DBC-85AB-74EF0E2823F1}" srcOrd="2" destOrd="0" presId="urn:microsoft.com/office/officeart/2005/8/layout/hierarchy4"/>
    <dgm:cxn modelId="{1A34AE45-8E80-4795-B7C2-2A4D1A4DFAF5}" type="presParOf" srcId="{7AD2FC37-5FB5-4DBC-85AB-74EF0E2823F1}" destId="{6C002D6D-7F9C-4022-9E32-FBF55BE384DE}" srcOrd="0" destOrd="0" presId="urn:microsoft.com/office/officeart/2005/8/layout/hierarchy4"/>
    <dgm:cxn modelId="{6AE93C5E-C694-45C8-B738-D343AB912FC3}" type="presParOf" srcId="{6C002D6D-7F9C-4022-9E32-FBF55BE384DE}" destId="{A4BA52C8-6538-4D3B-AE46-EAE927FAA6E1}" srcOrd="0" destOrd="0" presId="urn:microsoft.com/office/officeart/2005/8/layout/hierarchy4"/>
    <dgm:cxn modelId="{C753EB19-FF19-4552-ABDB-837C29270672}" type="presParOf" srcId="{6C002D6D-7F9C-4022-9E32-FBF55BE384DE}" destId="{35AC0DE5-870D-4AC6-B697-335A96D2D702}" srcOrd="1" destOrd="0" presId="urn:microsoft.com/office/officeart/2005/8/layout/hierarchy4"/>
    <dgm:cxn modelId="{F5AA8FB2-2BD5-4CF5-BB34-A7F0612584C8}" type="presParOf" srcId="{6C002D6D-7F9C-4022-9E32-FBF55BE384DE}" destId="{5E5E3F86-964D-49EC-B61E-1CD12F339D38}" srcOrd="2" destOrd="0" presId="urn:microsoft.com/office/officeart/2005/8/layout/hierarchy4"/>
    <dgm:cxn modelId="{E2C37EB2-036A-4092-8056-2483F433EB18}" type="presParOf" srcId="{5E5E3F86-964D-49EC-B61E-1CD12F339D38}" destId="{570C23A5-2319-4E7D-8835-D9FACA956F6C}" srcOrd="0" destOrd="0" presId="urn:microsoft.com/office/officeart/2005/8/layout/hierarchy4"/>
    <dgm:cxn modelId="{1A9BD803-1D7B-447C-A38E-8F81FC34B644}" type="presParOf" srcId="{570C23A5-2319-4E7D-8835-D9FACA956F6C}" destId="{D9956A63-DB1B-440E-B922-D190635A870D}" srcOrd="0" destOrd="0" presId="urn:microsoft.com/office/officeart/2005/8/layout/hierarchy4"/>
    <dgm:cxn modelId="{CE254157-3EDE-4424-8DA4-E27C64C731D0}" type="presParOf" srcId="{570C23A5-2319-4E7D-8835-D9FACA956F6C}" destId="{51D47F85-C0DE-4882-95EF-4015B39B77CC}" srcOrd="1" destOrd="0" presId="urn:microsoft.com/office/officeart/2005/8/layout/hierarchy4"/>
    <dgm:cxn modelId="{2F775D6F-B446-455C-9519-05772696D82A}" type="presParOf" srcId="{5E5E3F86-964D-49EC-B61E-1CD12F339D38}" destId="{8854F5D6-C88F-4AD0-AC77-DD5AB7E30777}" srcOrd="1" destOrd="0" presId="urn:microsoft.com/office/officeart/2005/8/layout/hierarchy4"/>
    <dgm:cxn modelId="{6F84B89A-5EAA-457B-B15E-E21F4D7E0BA7}" type="presParOf" srcId="{5E5E3F86-964D-49EC-B61E-1CD12F339D38}" destId="{AED84457-41E3-48DA-B27E-CC0E7C48D7C4}" srcOrd="2" destOrd="0" presId="urn:microsoft.com/office/officeart/2005/8/layout/hierarchy4"/>
    <dgm:cxn modelId="{A3C4E6CB-1BC2-4E00-BC2D-C757D18B3439}" type="presParOf" srcId="{AED84457-41E3-48DA-B27E-CC0E7C48D7C4}" destId="{E4FE8F0E-14D2-4A82-8F4E-AD678593B0FC}" srcOrd="0" destOrd="0" presId="urn:microsoft.com/office/officeart/2005/8/layout/hierarchy4"/>
    <dgm:cxn modelId="{67DACE65-EF9A-47AF-ABD9-D90263728F9B}" type="presParOf" srcId="{AED84457-41E3-48DA-B27E-CC0E7C48D7C4}" destId="{CC0DEC15-5938-4262-91EB-EF7F42CFC315}" srcOrd="1" destOrd="0" presId="urn:microsoft.com/office/officeart/2005/8/layout/hierarchy4"/>
    <dgm:cxn modelId="{10682235-4DED-4BB2-AA32-C87AF204F5A2}" type="presParOf" srcId="{7AD2FC37-5FB5-4DBC-85AB-74EF0E2823F1}" destId="{711CC2EA-E551-4300-9782-654202975AA3}" srcOrd="1" destOrd="0" presId="urn:microsoft.com/office/officeart/2005/8/layout/hierarchy4"/>
    <dgm:cxn modelId="{CCC904F6-E09D-434C-A3F8-B99F9ABC1CED}" type="presParOf" srcId="{7AD2FC37-5FB5-4DBC-85AB-74EF0E2823F1}" destId="{F9EB10AC-C8ED-45A1-9818-1A3AE816EBAB}" srcOrd="2" destOrd="0" presId="urn:microsoft.com/office/officeart/2005/8/layout/hierarchy4"/>
    <dgm:cxn modelId="{7E420B68-8502-41B0-80BE-E24C7791BF7B}" type="presParOf" srcId="{F9EB10AC-C8ED-45A1-9818-1A3AE816EBAB}" destId="{E98D624C-1CF6-4DB2-9A31-22B8B3040050}" srcOrd="0" destOrd="0" presId="urn:microsoft.com/office/officeart/2005/8/layout/hierarchy4"/>
    <dgm:cxn modelId="{6A06CE55-F3EF-4C07-A7F3-ADEBD203CF0A}" type="presParOf" srcId="{F9EB10AC-C8ED-45A1-9818-1A3AE816EBAB}" destId="{354069AB-66A7-43A7-B367-805546D58FAF}" srcOrd="1" destOrd="0" presId="urn:microsoft.com/office/officeart/2005/8/layout/hierarchy4"/>
  </dgm:cxnLst>
  <dgm:bg/>
  <dgm:whole/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F999A27-108E-4159-BE80-8CFEE3D74D80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José Vicente Restrepo Peláez</a:t>
          </a:r>
          <a:endParaRPr lang="es-CO" sz="2400" i="1" dirty="0"/>
        </a:p>
      </dgm:t>
    </dgm:pt>
    <dgm:pt modelId="{403C1AF7-EC1D-492E-9385-71579D4BF363}" type="parTrans" cxnId="{E2DC8629-FA28-4123-929B-32212C0AB4B2}">
      <dgm:prSet/>
      <dgm:spPr/>
      <dgm:t>
        <a:bodyPr/>
        <a:lstStyle/>
        <a:p>
          <a:endParaRPr lang="es-CO"/>
        </a:p>
      </dgm:t>
    </dgm:pt>
    <dgm:pt modelId="{3FFE8D81-D257-45FC-84AC-2F417A7CC8E0}" type="sibTrans" cxnId="{E2DC8629-FA28-4123-929B-32212C0AB4B2}">
      <dgm:prSet/>
      <dgm:spPr/>
      <dgm:t>
        <a:bodyPr/>
        <a:lstStyle/>
        <a:p>
          <a:endParaRPr lang="es-CO"/>
        </a:p>
      </dgm:t>
    </dgm:pt>
    <dgm:pt modelId="{E0DC655E-66E8-4443-AE28-8D99D1F2DACA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Juan José Restrepo López</a:t>
          </a:r>
          <a:endParaRPr lang="es-CO" sz="2000" dirty="0"/>
        </a:p>
      </dgm:t>
    </dgm:pt>
    <dgm:pt modelId="{D0EADE4D-67A6-4DC4-A164-94CD0B19A387}" type="parTrans" cxnId="{F2C9849C-C4D7-41F0-927A-4811463D50BB}">
      <dgm:prSet/>
      <dgm:spPr/>
      <dgm:t>
        <a:bodyPr/>
        <a:lstStyle/>
        <a:p>
          <a:endParaRPr lang="es-CO"/>
        </a:p>
      </dgm:t>
    </dgm:pt>
    <dgm:pt modelId="{7DA61904-AC94-436B-8190-5BBFB0B7D86A}" type="sibTrans" cxnId="{F2C9849C-C4D7-41F0-927A-4811463D50BB}">
      <dgm:prSet/>
      <dgm:spPr/>
      <dgm:t>
        <a:bodyPr/>
        <a:lstStyle/>
        <a:p>
          <a:endParaRPr lang="es-CO"/>
        </a:p>
      </dgm:t>
    </dgm:pt>
    <dgm:pt modelId="{F040CA3D-F0CB-45F8-A7A8-99E8444C9BA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Catalina López Correal</a:t>
          </a:r>
          <a:endParaRPr lang="es-CO" sz="2000" dirty="0"/>
        </a:p>
      </dgm:t>
    </dgm:pt>
    <dgm:pt modelId="{07B846D4-FCF3-4D45-AC1C-A11DDDDF4906}" type="parTrans" cxnId="{FC03425A-8966-4BB8-843F-D5F9EA314076}">
      <dgm:prSet/>
      <dgm:spPr/>
      <dgm:t>
        <a:bodyPr/>
        <a:lstStyle/>
        <a:p>
          <a:endParaRPr lang="es-CO"/>
        </a:p>
      </dgm:t>
    </dgm:pt>
    <dgm:pt modelId="{E42F5556-E59A-4477-BFF5-B6C96C585844}" type="sibTrans" cxnId="{FC03425A-8966-4BB8-843F-D5F9EA314076}">
      <dgm:prSet/>
      <dgm:spPr/>
      <dgm:t>
        <a:bodyPr/>
        <a:lstStyle/>
        <a:p>
          <a:endParaRPr lang="es-CO"/>
        </a:p>
      </dgm:t>
    </dgm:pt>
    <dgm:pt modelId="{ABC46F32-5EEC-4B0C-8452-7E1E17F687E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aseline="0" dirty="0" smtClean="0"/>
            <a:t>Rodrigo                                López </a:t>
          </a:r>
          <a:r>
            <a:rPr lang="es-CO" sz="1600" baseline="0" dirty="0" err="1" smtClean="0"/>
            <a:t>Atuesta</a:t>
          </a:r>
          <a:endParaRPr lang="es-CO" sz="1600" baseline="0" dirty="0"/>
        </a:p>
      </dgm:t>
    </dgm:pt>
    <dgm:pt modelId="{B7E079BF-7606-474F-AB1C-C5FC1AC2DEC6}" type="parTrans" cxnId="{B2003C92-3E78-4116-9008-FA8895068FB7}">
      <dgm:prSet/>
      <dgm:spPr/>
      <dgm:t>
        <a:bodyPr/>
        <a:lstStyle/>
        <a:p>
          <a:endParaRPr lang="es-CO"/>
        </a:p>
      </dgm:t>
    </dgm:pt>
    <dgm:pt modelId="{A7724CD1-3E71-41A8-AE9D-D0078E373DBC}" type="sibTrans" cxnId="{B2003C92-3E78-4116-9008-FA8895068FB7}">
      <dgm:prSet/>
      <dgm:spPr/>
      <dgm:t>
        <a:bodyPr/>
        <a:lstStyle/>
        <a:p>
          <a:endParaRPr lang="es-CO"/>
        </a:p>
      </dgm:t>
    </dgm:pt>
    <dgm:pt modelId="{4519CF60-A007-4C41-87F9-24D017E8771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Tomasa Correal De Ocampo Ruiz</a:t>
          </a:r>
          <a:endParaRPr lang="es-CO" sz="1800" dirty="0"/>
        </a:p>
      </dgm:t>
    </dgm:pt>
    <dgm:pt modelId="{7DEB6EED-41C0-4EA0-86ED-E0A0BFADCE54}" type="parTrans" cxnId="{76C68293-1909-4A64-9D88-7D2A5293BC12}">
      <dgm:prSet/>
      <dgm:spPr/>
      <dgm:t>
        <a:bodyPr/>
        <a:lstStyle/>
        <a:p>
          <a:endParaRPr lang="es-CO"/>
        </a:p>
      </dgm:t>
    </dgm:pt>
    <dgm:pt modelId="{BB610ED4-43AE-41F8-865A-A2D913EBC8C6}" type="sibTrans" cxnId="{76C68293-1909-4A64-9D88-7D2A5293BC12}">
      <dgm:prSet/>
      <dgm:spPr/>
      <dgm:t>
        <a:bodyPr/>
        <a:lstStyle/>
        <a:p>
          <a:endParaRPr lang="es-CO"/>
        </a:p>
      </dgm:t>
    </dgm:pt>
    <dgm:pt modelId="{0E2F2EA3-AF50-493F-96D5-C8FE05D9196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Francisco                                                Correa De Ocampo                                </a:t>
          </a:r>
          <a:r>
            <a:rPr lang="es-CO" sz="1400" dirty="0" smtClean="0">
              <a:sym typeface="Wingdings" pitchFamily="2" charset="2"/>
            </a:rPr>
            <a:t> </a:t>
          </a:r>
          <a:r>
            <a:rPr lang="es-CO" sz="1200" dirty="0" smtClean="0">
              <a:sym typeface="Wingdings" pitchFamily="2" charset="2"/>
            </a:rPr>
            <a:t>D61</a:t>
          </a:r>
          <a:endParaRPr lang="es-CO" sz="1200" dirty="0"/>
        </a:p>
      </dgm:t>
    </dgm:pt>
    <dgm:pt modelId="{3E2ECE8B-E32F-46FE-887F-FE1FEF107BCF}" type="parTrans" cxnId="{1CBF75E6-ED81-4046-8F69-E5B543259884}">
      <dgm:prSet/>
      <dgm:spPr/>
      <dgm:t>
        <a:bodyPr/>
        <a:lstStyle/>
        <a:p>
          <a:endParaRPr lang="es-CO"/>
        </a:p>
      </dgm:t>
    </dgm:pt>
    <dgm:pt modelId="{67F9A2FF-B312-4463-9146-9A56402D2D09}" type="sibTrans" cxnId="{1CBF75E6-ED81-4046-8F69-E5B543259884}">
      <dgm:prSet/>
      <dgm:spPr/>
      <dgm:t>
        <a:bodyPr/>
        <a:lstStyle/>
        <a:p>
          <a:endParaRPr lang="es-CO"/>
        </a:p>
      </dgm:t>
    </dgm:pt>
    <dgm:pt modelId="{224DFC69-98DC-492A-987A-165A8C398F9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aseline="0" dirty="0" smtClean="0"/>
            <a:t>Margarita                                           Ruiz De La Cámara                             </a:t>
          </a:r>
          <a:r>
            <a:rPr lang="es-CO" sz="1200" baseline="0" dirty="0" smtClean="0">
              <a:sym typeface="Wingdings" pitchFamily="2" charset="2"/>
            </a:rPr>
            <a:t> D62</a:t>
          </a:r>
          <a:endParaRPr lang="es-CO" sz="1200" baseline="0" dirty="0"/>
        </a:p>
      </dgm:t>
    </dgm:pt>
    <dgm:pt modelId="{FAB482D3-BE6B-4C36-B4BA-0FAA7015E800}" type="parTrans" cxnId="{AEED5782-3D45-48B6-9FB7-560A9E0CE2EC}">
      <dgm:prSet/>
      <dgm:spPr/>
      <dgm:t>
        <a:bodyPr/>
        <a:lstStyle/>
        <a:p>
          <a:endParaRPr lang="es-CO"/>
        </a:p>
      </dgm:t>
    </dgm:pt>
    <dgm:pt modelId="{2A471521-3F41-4AD4-A41F-9977087E123F}" type="sibTrans" cxnId="{AEED5782-3D45-48B6-9FB7-560A9E0CE2EC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807FE86-1840-4400-BC54-BE17327678C8}" type="pres">
      <dgm:prSet presAssocID="{AF999A27-108E-4159-BE80-8CFEE3D74D80}" presName="vertOne" presStyleCnt="0"/>
      <dgm:spPr/>
    </dgm:pt>
    <dgm:pt modelId="{F46FF331-AC3C-42A4-B302-D4F267FD3C46}" type="pres">
      <dgm:prSet presAssocID="{AF999A27-108E-4159-BE80-8CFEE3D74D80}" presName="txOne" presStyleLbl="node0" presStyleIdx="0" presStyleCnt="1" custLinFactY="-1952" custLinFactNeighborX="-23854" custLinFactNeighborY="-100000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17D8D73-65CB-46D3-8AE6-46E1D615D2D8}" type="pres">
      <dgm:prSet presAssocID="{AF999A27-108E-4159-BE80-8CFEE3D74D80}" presName="parTransOne" presStyleCnt="0"/>
      <dgm:spPr/>
    </dgm:pt>
    <dgm:pt modelId="{27B3484B-E079-4A62-BE67-18BCBB3F094A}" type="pres">
      <dgm:prSet presAssocID="{AF999A27-108E-4159-BE80-8CFEE3D74D80}" presName="horzOne" presStyleCnt="0"/>
      <dgm:spPr/>
    </dgm:pt>
    <dgm:pt modelId="{CFF5EE0E-ED68-4E2F-96A2-A347BEC04F73}" type="pres">
      <dgm:prSet presAssocID="{E0DC655E-66E8-4443-AE28-8D99D1F2DACA}" presName="vertTwo" presStyleCnt="0"/>
      <dgm:spPr/>
    </dgm:pt>
    <dgm:pt modelId="{69598B2A-2D58-48D5-AED7-ED3D75872D6C}" type="pres">
      <dgm:prSet presAssocID="{E0DC655E-66E8-4443-AE28-8D99D1F2DACA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34E4507-3A02-4A4D-A738-3288ED4C1572}" type="pres">
      <dgm:prSet presAssocID="{E0DC655E-66E8-4443-AE28-8D99D1F2DACA}" presName="parTransTwo" presStyleCnt="0"/>
      <dgm:spPr/>
    </dgm:pt>
    <dgm:pt modelId="{20926130-21FF-4A27-9610-15AD333A9609}" type="pres">
      <dgm:prSet presAssocID="{E0DC655E-66E8-4443-AE28-8D99D1F2DACA}" presName="horzTwo" presStyleCnt="0"/>
      <dgm:spPr/>
    </dgm:pt>
    <dgm:pt modelId="{F27E6456-DDC7-4D18-845D-43F1AB75E247}" type="pres">
      <dgm:prSet presAssocID="{F040CA3D-F0CB-45F8-A7A8-99E8444C9BAE}" presName="vertThree" presStyleCnt="0"/>
      <dgm:spPr/>
    </dgm:pt>
    <dgm:pt modelId="{2F2D33A4-48FD-4899-A91B-15AB379F2BA2}" type="pres">
      <dgm:prSet presAssocID="{F040CA3D-F0CB-45F8-A7A8-99E8444C9BAE}" presName="txThree" presStyleLbl="node3" presStyleIdx="0" presStyleCnt="1" custLinFactNeighborX="-962" custLinFactNeighborY="-1872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BE90EA5-FC75-436F-B93A-804503C59692}" type="pres">
      <dgm:prSet presAssocID="{F040CA3D-F0CB-45F8-A7A8-99E8444C9BAE}" presName="parTransThree" presStyleCnt="0"/>
      <dgm:spPr/>
    </dgm:pt>
    <dgm:pt modelId="{CBA53981-AD57-4F19-8410-DE79DD07196F}" type="pres">
      <dgm:prSet presAssocID="{F040CA3D-F0CB-45F8-A7A8-99E8444C9BAE}" presName="horzThree" presStyleCnt="0"/>
      <dgm:spPr/>
    </dgm:pt>
    <dgm:pt modelId="{E555B598-F973-4F79-87A4-BE3BBB01B98C}" type="pres">
      <dgm:prSet presAssocID="{ABC46F32-5EEC-4B0C-8452-7E1E17F687E0}" presName="vertFour" presStyleCnt="0">
        <dgm:presLayoutVars>
          <dgm:chPref val="3"/>
        </dgm:presLayoutVars>
      </dgm:prSet>
      <dgm:spPr/>
    </dgm:pt>
    <dgm:pt modelId="{589F2136-FA2C-43F3-A6F2-1D604D11994A}" type="pres">
      <dgm:prSet presAssocID="{ABC46F32-5EEC-4B0C-8452-7E1E17F687E0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B44C01B-BC68-454B-96C8-4D6AE519788F}" type="pres">
      <dgm:prSet presAssocID="{ABC46F32-5EEC-4B0C-8452-7E1E17F687E0}" presName="horzFour" presStyleCnt="0"/>
      <dgm:spPr/>
    </dgm:pt>
    <dgm:pt modelId="{85C7DC6E-D2BA-4134-8A36-FD179C929F09}" type="pres">
      <dgm:prSet presAssocID="{A7724CD1-3E71-41A8-AE9D-D0078E373DBC}" presName="sibSpaceFour" presStyleCnt="0"/>
      <dgm:spPr/>
    </dgm:pt>
    <dgm:pt modelId="{0C7EC898-454C-4DEF-AC55-88FEC776C897}" type="pres">
      <dgm:prSet presAssocID="{4519CF60-A007-4C41-87F9-24D017E8771D}" presName="vertFour" presStyleCnt="0">
        <dgm:presLayoutVars>
          <dgm:chPref val="3"/>
        </dgm:presLayoutVars>
      </dgm:prSet>
      <dgm:spPr/>
    </dgm:pt>
    <dgm:pt modelId="{C8154015-3121-46A5-A215-6B29E36D01FC}" type="pres">
      <dgm:prSet presAssocID="{4519CF60-A007-4C41-87F9-24D017E8771D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04C9C93-30DF-494C-9930-50939D3311D3}" type="pres">
      <dgm:prSet presAssocID="{4519CF60-A007-4C41-87F9-24D017E8771D}" presName="parTransFour" presStyleCnt="0"/>
      <dgm:spPr/>
    </dgm:pt>
    <dgm:pt modelId="{320A3D2F-F47B-44D1-8912-9A16092D9371}" type="pres">
      <dgm:prSet presAssocID="{4519CF60-A007-4C41-87F9-24D017E8771D}" presName="horzFour" presStyleCnt="0"/>
      <dgm:spPr/>
    </dgm:pt>
    <dgm:pt modelId="{DBFD9427-1A12-4895-BAE2-53D1A5379148}" type="pres">
      <dgm:prSet presAssocID="{0E2F2EA3-AF50-493F-96D5-C8FE05D91961}" presName="vertFour" presStyleCnt="0">
        <dgm:presLayoutVars>
          <dgm:chPref val="3"/>
        </dgm:presLayoutVars>
      </dgm:prSet>
      <dgm:spPr/>
    </dgm:pt>
    <dgm:pt modelId="{904ACAE1-83D5-4D28-9218-2B668AECF67D}" type="pres">
      <dgm:prSet presAssocID="{0E2F2EA3-AF50-493F-96D5-C8FE05D91961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22672BB-0D1A-49DB-B1FF-3B575B5974F1}" type="pres">
      <dgm:prSet presAssocID="{0E2F2EA3-AF50-493F-96D5-C8FE05D91961}" presName="horzFour" presStyleCnt="0"/>
      <dgm:spPr/>
    </dgm:pt>
    <dgm:pt modelId="{D33EDBA5-B4CD-4638-9632-3355E67DA65B}" type="pres">
      <dgm:prSet presAssocID="{67F9A2FF-B312-4463-9146-9A56402D2D09}" presName="sibSpaceFour" presStyleCnt="0"/>
      <dgm:spPr/>
    </dgm:pt>
    <dgm:pt modelId="{12ADC337-5C89-48EB-80FD-FF5CBFB4E403}" type="pres">
      <dgm:prSet presAssocID="{224DFC69-98DC-492A-987A-165A8C398F9C}" presName="vertFour" presStyleCnt="0">
        <dgm:presLayoutVars>
          <dgm:chPref val="3"/>
        </dgm:presLayoutVars>
      </dgm:prSet>
      <dgm:spPr/>
    </dgm:pt>
    <dgm:pt modelId="{078472BE-4DB8-489B-A8F1-E60D863A8CDF}" type="pres">
      <dgm:prSet presAssocID="{224DFC69-98DC-492A-987A-165A8C398F9C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69C3B36-A581-45D4-B345-A6714C53424D}" type="pres">
      <dgm:prSet presAssocID="{224DFC69-98DC-492A-987A-165A8C398F9C}" presName="horzFour" presStyleCnt="0"/>
      <dgm:spPr/>
    </dgm:pt>
  </dgm:ptLst>
  <dgm:cxnLst>
    <dgm:cxn modelId="{EB781286-1D14-46EA-A8E8-9B7E4FE3A852}" type="presOf" srcId="{224DFC69-98DC-492A-987A-165A8C398F9C}" destId="{078472BE-4DB8-489B-A8F1-E60D863A8CDF}" srcOrd="0" destOrd="0" presId="urn:microsoft.com/office/officeart/2005/8/layout/hierarchy4"/>
    <dgm:cxn modelId="{1848BDA5-731E-41F1-8643-7C5DF930B872}" type="presOf" srcId="{E0DC655E-66E8-4443-AE28-8D99D1F2DACA}" destId="{69598B2A-2D58-48D5-AED7-ED3D75872D6C}" srcOrd="0" destOrd="0" presId="urn:microsoft.com/office/officeart/2005/8/layout/hierarchy4"/>
    <dgm:cxn modelId="{AD39E1C1-096A-425C-8891-88D79218D160}" type="presOf" srcId="{F040CA3D-F0CB-45F8-A7A8-99E8444C9BAE}" destId="{2F2D33A4-48FD-4899-A91B-15AB379F2BA2}" srcOrd="0" destOrd="0" presId="urn:microsoft.com/office/officeart/2005/8/layout/hierarchy4"/>
    <dgm:cxn modelId="{76C68293-1909-4A64-9D88-7D2A5293BC12}" srcId="{F040CA3D-F0CB-45F8-A7A8-99E8444C9BAE}" destId="{4519CF60-A007-4C41-87F9-24D017E8771D}" srcOrd="1" destOrd="0" parTransId="{7DEB6EED-41C0-4EA0-86ED-E0A0BFADCE54}" sibTransId="{BB610ED4-43AE-41F8-865A-A2D913EBC8C6}"/>
    <dgm:cxn modelId="{AEED5782-3D45-48B6-9FB7-560A9E0CE2EC}" srcId="{4519CF60-A007-4C41-87F9-24D017E8771D}" destId="{224DFC69-98DC-492A-987A-165A8C398F9C}" srcOrd="1" destOrd="0" parTransId="{FAB482D3-BE6B-4C36-B4BA-0FAA7015E800}" sibTransId="{2A471521-3F41-4AD4-A41F-9977087E123F}"/>
    <dgm:cxn modelId="{F181E8AB-4AD1-4B9A-9F58-0E33A46D5568}" type="presOf" srcId="{AF999A27-108E-4159-BE80-8CFEE3D74D80}" destId="{F46FF331-AC3C-42A4-B302-D4F267FD3C46}" srcOrd="0" destOrd="0" presId="urn:microsoft.com/office/officeart/2005/8/layout/hierarchy4"/>
    <dgm:cxn modelId="{E2DC8629-FA28-4123-929B-32212C0AB4B2}" srcId="{10ED40AF-DFB1-4943-B6DB-2A904FAA918A}" destId="{AF999A27-108E-4159-BE80-8CFEE3D74D80}" srcOrd="0" destOrd="0" parTransId="{403C1AF7-EC1D-492E-9385-71579D4BF363}" sibTransId="{3FFE8D81-D257-45FC-84AC-2F417A7CC8E0}"/>
    <dgm:cxn modelId="{438159CD-3633-4334-9A61-921B0C86AC32}" type="presOf" srcId="{10ED40AF-DFB1-4943-B6DB-2A904FAA918A}" destId="{E75BF49A-0BBD-418B-A465-D5C73CDDC862}" srcOrd="0" destOrd="0" presId="urn:microsoft.com/office/officeart/2005/8/layout/hierarchy4"/>
    <dgm:cxn modelId="{9C5D8A5C-8609-4E2F-A52D-A88CFF5D0D08}" type="presOf" srcId="{ABC46F32-5EEC-4B0C-8452-7E1E17F687E0}" destId="{589F2136-FA2C-43F3-A6F2-1D604D11994A}" srcOrd="0" destOrd="0" presId="urn:microsoft.com/office/officeart/2005/8/layout/hierarchy4"/>
    <dgm:cxn modelId="{B2003C92-3E78-4116-9008-FA8895068FB7}" srcId="{F040CA3D-F0CB-45F8-A7A8-99E8444C9BAE}" destId="{ABC46F32-5EEC-4B0C-8452-7E1E17F687E0}" srcOrd="0" destOrd="0" parTransId="{B7E079BF-7606-474F-AB1C-C5FC1AC2DEC6}" sibTransId="{A7724CD1-3E71-41A8-AE9D-D0078E373DBC}"/>
    <dgm:cxn modelId="{F2C9849C-C4D7-41F0-927A-4811463D50BB}" srcId="{AF999A27-108E-4159-BE80-8CFEE3D74D80}" destId="{E0DC655E-66E8-4443-AE28-8D99D1F2DACA}" srcOrd="0" destOrd="0" parTransId="{D0EADE4D-67A6-4DC4-A164-94CD0B19A387}" sibTransId="{7DA61904-AC94-436B-8190-5BBFB0B7D86A}"/>
    <dgm:cxn modelId="{CB9E32CA-77B0-414C-BAF8-40AA9A4DDD70}" type="presOf" srcId="{0E2F2EA3-AF50-493F-96D5-C8FE05D91961}" destId="{904ACAE1-83D5-4D28-9218-2B668AECF67D}" srcOrd="0" destOrd="0" presId="urn:microsoft.com/office/officeart/2005/8/layout/hierarchy4"/>
    <dgm:cxn modelId="{6173EA0F-F931-4DEA-AD47-01722E8030D7}" type="presOf" srcId="{4519CF60-A007-4C41-87F9-24D017E8771D}" destId="{C8154015-3121-46A5-A215-6B29E36D01FC}" srcOrd="0" destOrd="0" presId="urn:microsoft.com/office/officeart/2005/8/layout/hierarchy4"/>
    <dgm:cxn modelId="{1CBF75E6-ED81-4046-8F69-E5B543259884}" srcId="{4519CF60-A007-4C41-87F9-24D017E8771D}" destId="{0E2F2EA3-AF50-493F-96D5-C8FE05D91961}" srcOrd="0" destOrd="0" parTransId="{3E2ECE8B-E32F-46FE-887F-FE1FEF107BCF}" sibTransId="{67F9A2FF-B312-4463-9146-9A56402D2D09}"/>
    <dgm:cxn modelId="{FC03425A-8966-4BB8-843F-D5F9EA314076}" srcId="{E0DC655E-66E8-4443-AE28-8D99D1F2DACA}" destId="{F040CA3D-F0CB-45F8-A7A8-99E8444C9BAE}" srcOrd="0" destOrd="0" parTransId="{07B846D4-FCF3-4D45-AC1C-A11DDDDF4906}" sibTransId="{E42F5556-E59A-4477-BFF5-B6C96C585844}"/>
    <dgm:cxn modelId="{4080C349-04D1-4F42-935E-4593E8B409EF}" type="presParOf" srcId="{E75BF49A-0BBD-418B-A465-D5C73CDDC862}" destId="{E807FE86-1840-4400-BC54-BE17327678C8}" srcOrd="0" destOrd="0" presId="urn:microsoft.com/office/officeart/2005/8/layout/hierarchy4"/>
    <dgm:cxn modelId="{42922ECC-DC02-4195-9ACC-A990172648D0}" type="presParOf" srcId="{E807FE86-1840-4400-BC54-BE17327678C8}" destId="{F46FF331-AC3C-42A4-B302-D4F267FD3C46}" srcOrd="0" destOrd="0" presId="urn:microsoft.com/office/officeart/2005/8/layout/hierarchy4"/>
    <dgm:cxn modelId="{20F17D36-6965-4E44-8810-E62B7AFD68FF}" type="presParOf" srcId="{E807FE86-1840-4400-BC54-BE17327678C8}" destId="{717D8D73-65CB-46D3-8AE6-46E1D615D2D8}" srcOrd="1" destOrd="0" presId="urn:microsoft.com/office/officeart/2005/8/layout/hierarchy4"/>
    <dgm:cxn modelId="{AAF768DA-EABD-4BC0-8E0D-30F3786D833A}" type="presParOf" srcId="{E807FE86-1840-4400-BC54-BE17327678C8}" destId="{27B3484B-E079-4A62-BE67-18BCBB3F094A}" srcOrd="2" destOrd="0" presId="urn:microsoft.com/office/officeart/2005/8/layout/hierarchy4"/>
    <dgm:cxn modelId="{DBF068A8-D923-4D4D-9EE0-91ED706F8B17}" type="presParOf" srcId="{27B3484B-E079-4A62-BE67-18BCBB3F094A}" destId="{CFF5EE0E-ED68-4E2F-96A2-A347BEC04F73}" srcOrd="0" destOrd="0" presId="urn:microsoft.com/office/officeart/2005/8/layout/hierarchy4"/>
    <dgm:cxn modelId="{5A497614-DFB5-4276-A95A-5BF51F4117A7}" type="presParOf" srcId="{CFF5EE0E-ED68-4E2F-96A2-A347BEC04F73}" destId="{69598B2A-2D58-48D5-AED7-ED3D75872D6C}" srcOrd="0" destOrd="0" presId="urn:microsoft.com/office/officeart/2005/8/layout/hierarchy4"/>
    <dgm:cxn modelId="{2205C44E-DEFB-4F45-92C0-2084A23C7D93}" type="presParOf" srcId="{CFF5EE0E-ED68-4E2F-96A2-A347BEC04F73}" destId="{D34E4507-3A02-4A4D-A738-3288ED4C1572}" srcOrd="1" destOrd="0" presId="urn:microsoft.com/office/officeart/2005/8/layout/hierarchy4"/>
    <dgm:cxn modelId="{DF25A8AE-D268-470D-AE58-9189EF893C82}" type="presParOf" srcId="{CFF5EE0E-ED68-4E2F-96A2-A347BEC04F73}" destId="{20926130-21FF-4A27-9610-15AD333A9609}" srcOrd="2" destOrd="0" presId="urn:microsoft.com/office/officeart/2005/8/layout/hierarchy4"/>
    <dgm:cxn modelId="{AE009C88-7B68-4BE2-892C-8442F4C49E16}" type="presParOf" srcId="{20926130-21FF-4A27-9610-15AD333A9609}" destId="{F27E6456-DDC7-4D18-845D-43F1AB75E247}" srcOrd="0" destOrd="0" presId="urn:microsoft.com/office/officeart/2005/8/layout/hierarchy4"/>
    <dgm:cxn modelId="{90297961-DDBC-4E63-807E-71A6D4593F37}" type="presParOf" srcId="{F27E6456-DDC7-4D18-845D-43F1AB75E247}" destId="{2F2D33A4-48FD-4899-A91B-15AB379F2BA2}" srcOrd="0" destOrd="0" presId="urn:microsoft.com/office/officeart/2005/8/layout/hierarchy4"/>
    <dgm:cxn modelId="{D8B21692-9262-43BA-8719-E60980BE38B7}" type="presParOf" srcId="{F27E6456-DDC7-4D18-845D-43F1AB75E247}" destId="{EBE90EA5-FC75-436F-B93A-804503C59692}" srcOrd="1" destOrd="0" presId="urn:microsoft.com/office/officeart/2005/8/layout/hierarchy4"/>
    <dgm:cxn modelId="{90E3B384-5AA8-4020-A750-AA237291C423}" type="presParOf" srcId="{F27E6456-DDC7-4D18-845D-43F1AB75E247}" destId="{CBA53981-AD57-4F19-8410-DE79DD07196F}" srcOrd="2" destOrd="0" presId="urn:microsoft.com/office/officeart/2005/8/layout/hierarchy4"/>
    <dgm:cxn modelId="{2528593E-82F4-4EFF-80DA-3A7C1268EEC8}" type="presParOf" srcId="{CBA53981-AD57-4F19-8410-DE79DD07196F}" destId="{E555B598-F973-4F79-87A4-BE3BBB01B98C}" srcOrd="0" destOrd="0" presId="urn:microsoft.com/office/officeart/2005/8/layout/hierarchy4"/>
    <dgm:cxn modelId="{1F97ACC5-778A-451B-A1D6-461905ABCE96}" type="presParOf" srcId="{E555B598-F973-4F79-87A4-BE3BBB01B98C}" destId="{589F2136-FA2C-43F3-A6F2-1D604D11994A}" srcOrd="0" destOrd="0" presId="urn:microsoft.com/office/officeart/2005/8/layout/hierarchy4"/>
    <dgm:cxn modelId="{83BCF381-5E7B-4C5C-ADF3-E507C75F99D8}" type="presParOf" srcId="{E555B598-F973-4F79-87A4-BE3BBB01B98C}" destId="{4B44C01B-BC68-454B-96C8-4D6AE519788F}" srcOrd="1" destOrd="0" presId="urn:microsoft.com/office/officeart/2005/8/layout/hierarchy4"/>
    <dgm:cxn modelId="{4355D60F-9FE5-43E9-BE92-D2342F134FE7}" type="presParOf" srcId="{CBA53981-AD57-4F19-8410-DE79DD07196F}" destId="{85C7DC6E-D2BA-4134-8A36-FD179C929F09}" srcOrd="1" destOrd="0" presId="urn:microsoft.com/office/officeart/2005/8/layout/hierarchy4"/>
    <dgm:cxn modelId="{3127E64E-EF8C-4F8E-9910-5B149C4B3A8C}" type="presParOf" srcId="{CBA53981-AD57-4F19-8410-DE79DD07196F}" destId="{0C7EC898-454C-4DEF-AC55-88FEC776C897}" srcOrd="2" destOrd="0" presId="urn:microsoft.com/office/officeart/2005/8/layout/hierarchy4"/>
    <dgm:cxn modelId="{52BE1491-39A6-4497-B244-47282917B592}" type="presParOf" srcId="{0C7EC898-454C-4DEF-AC55-88FEC776C897}" destId="{C8154015-3121-46A5-A215-6B29E36D01FC}" srcOrd="0" destOrd="0" presId="urn:microsoft.com/office/officeart/2005/8/layout/hierarchy4"/>
    <dgm:cxn modelId="{C1BC5095-65BE-4C2E-A513-0C5BAAE845BE}" type="presParOf" srcId="{0C7EC898-454C-4DEF-AC55-88FEC776C897}" destId="{004C9C93-30DF-494C-9930-50939D3311D3}" srcOrd="1" destOrd="0" presId="urn:microsoft.com/office/officeart/2005/8/layout/hierarchy4"/>
    <dgm:cxn modelId="{33036FF7-8AF7-407E-B3F3-D89CDC5E984C}" type="presParOf" srcId="{0C7EC898-454C-4DEF-AC55-88FEC776C897}" destId="{320A3D2F-F47B-44D1-8912-9A16092D9371}" srcOrd="2" destOrd="0" presId="urn:microsoft.com/office/officeart/2005/8/layout/hierarchy4"/>
    <dgm:cxn modelId="{EFC349B9-B937-499E-AE0E-3C84AEB73F82}" type="presParOf" srcId="{320A3D2F-F47B-44D1-8912-9A16092D9371}" destId="{DBFD9427-1A12-4895-BAE2-53D1A5379148}" srcOrd="0" destOrd="0" presId="urn:microsoft.com/office/officeart/2005/8/layout/hierarchy4"/>
    <dgm:cxn modelId="{623FD878-48B3-4F66-B51F-205787A1D7A8}" type="presParOf" srcId="{DBFD9427-1A12-4895-BAE2-53D1A5379148}" destId="{904ACAE1-83D5-4D28-9218-2B668AECF67D}" srcOrd="0" destOrd="0" presId="urn:microsoft.com/office/officeart/2005/8/layout/hierarchy4"/>
    <dgm:cxn modelId="{1D79A47B-15A3-44FC-BD36-54A14C539622}" type="presParOf" srcId="{DBFD9427-1A12-4895-BAE2-53D1A5379148}" destId="{022672BB-0D1A-49DB-B1FF-3B575B5974F1}" srcOrd="1" destOrd="0" presId="urn:microsoft.com/office/officeart/2005/8/layout/hierarchy4"/>
    <dgm:cxn modelId="{8ACC1BF8-14DC-4755-897F-82DECAD2D286}" type="presParOf" srcId="{320A3D2F-F47B-44D1-8912-9A16092D9371}" destId="{D33EDBA5-B4CD-4638-9632-3355E67DA65B}" srcOrd="1" destOrd="0" presId="urn:microsoft.com/office/officeart/2005/8/layout/hierarchy4"/>
    <dgm:cxn modelId="{EFED855B-A3E3-4033-8E08-057C820D4DE3}" type="presParOf" srcId="{320A3D2F-F47B-44D1-8912-9A16092D9371}" destId="{12ADC337-5C89-48EB-80FD-FF5CBFB4E403}" srcOrd="2" destOrd="0" presId="urn:microsoft.com/office/officeart/2005/8/layout/hierarchy4"/>
    <dgm:cxn modelId="{D5B9CD38-0838-4C9A-852D-C97AD4A974EE}" type="presParOf" srcId="{12ADC337-5C89-48EB-80FD-FF5CBFB4E403}" destId="{078472BE-4DB8-489B-A8F1-E60D863A8CDF}" srcOrd="0" destOrd="0" presId="urn:microsoft.com/office/officeart/2005/8/layout/hierarchy4"/>
    <dgm:cxn modelId="{238B1C05-FE66-4329-9697-9F1855B28844}" type="presParOf" srcId="{12ADC337-5C89-48EB-80FD-FF5CBFB4E403}" destId="{C69C3B36-A581-45D4-B345-A6714C53424D}" srcOrd="1" destOrd="0" presId="urn:microsoft.com/office/officeart/2005/8/layout/hierarchy4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F999A27-108E-4159-BE80-8CFEE3D74D80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dirty="0" smtClean="0"/>
            <a:t>Tomasa Zapata Jaramillo</a:t>
          </a:r>
          <a:endParaRPr lang="es-CO" sz="2000" dirty="0"/>
        </a:p>
      </dgm:t>
    </dgm:pt>
    <dgm:pt modelId="{3FFE8D81-D257-45FC-84AC-2F417A7CC8E0}" type="sibTrans" cxnId="{E2DC8629-FA28-4123-929B-32212C0AB4B2}">
      <dgm:prSet/>
      <dgm:spPr/>
      <dgm:t>
        <a:bodyPr/>
        <a:lstStyle/>
        <a:p>
          <a:endParaRPr lang="es-CO"/>
        </a:p>
      </dgm:t>
    </dgm:pt>
    <dgm:pt modelId="{403C1AF7-EC1D-492E-9385-71579D4BF363}" type="parTrans" cxnId="{E2DC8629-FA28-4123-929B-32212C0AB4B2}">
      <dgm:prSet/>
      <dgm:spPr/>
      <dgm:t>
        <a:bodyPr/>
        <a:lstStyle/>
        <a:p>
          <a:endParaRPr lang="es-CO"/>
        </a:p>
      </dgm:t>
    </dgm:pt>
    <dgm:pt modelId="{F040CA3D-F0CB-45F8-A7A8-99E8444C9BA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María                Serna Palacio Vásquez                  </a:t>
          </a:r>
          <a:r>
            <a:rPr lang="es-CO" sz="1200" dirty="0" smtClean="0">
              <a:sym typeface="Wingdings" pitchFamily="2" charset="2"/>
            </a:rPr>
            <a:t> D 10</a:t>
          </a:r>
          <a:endParaRPr lang="es-CO" sz="1200" dirty="0"/>
        </a:p>
      </dgm:t>
    </dgm:pt>
    <dgm:pt modelId="{E42F5556-E59A-4477-BFF5-B6C96C585844}" type="sibTrans" cxnId="{FC03425A-8966-4BB8-843F-D5F9EA314076}">
      <dgm:prSet/>
      <dgm:spPr/>
      <dgm:t>
        <a:bodyPr/>
        <a:lstStyle/>
        <a:p>
          <a:endParaRPr lang="es-CO"/>
        </a:p>
      </dgm:t>
    </dgm:pt>
    <dgm:pt modelId="{07B846D4-FCF3-4D45-AC1C-A11DDDDF4906}" type="parTrans" cxnId="{FC03425A-8966-4BB8-843F-D5F9EA314076}">
      <dgm:prSet/>
      <dgm:spPr/>
      <dgm:t>
        <a:bodyPr/>
        <a:lstStyle/>
        <a:p>
          <a:endParaRPr lang="es-CO"/>
        </a:p>
      </dgm:t>
    </dgm:pt>
    <dgm:pt modelId="{A5A0439B-9DF9-44BE-9726-CB54ED9BCAA6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Juan Bautista Zapata Toro               </a:t>
          </a:r>
          <a:r>
            <a:rPr lang="es-CO" sz="1200" dirty="0" smtClean="0">
              <a:sym typeface="Wingdings" pitchFamily="2" charset="2"/>
            </a:rPr>
            <a:t> D 8</a:t>
          </a:r>
          <a:endParaRPr lang="es-CO" sz="1200" dirty="0"/>
        </a:p>
      </dgm:t>
    </dgm:pt>
    <dgm:pt modelId="{A5FC7D51-CE44-477D-A9B4-1EEBA1413B6C}" type="sibTrans" cxnId="{A91D6D1A-BFEC-4F83-A707-E324346A6E79}">
      <dgm:prSet/>
      <dgm:spPr/>
      <dgm:t>
        <a:bodyPr/>
        <a:lstStyle/>
        <a:p>
          <a:endParaRPr lang="es-CO"/>
        </a:p>
      </dgm:t>
    </dgm:pt>
    <dgm:pt modelId="{D3D2AC93-0C44-40F4-A71C-452BBF6293C0}" type="parTrans" cxnId="{A91D6D1A-BFEC-4F83-A707-E324346A6E79}">
      <dgm:prSet/>
      <dgm:spPr/>
      <dgm:t>
        <a:bodyPr/>
        <a:lstStyle/>
        <a:p>
          <a:endParaRPr lang="es-CO"/>
        </a:p>
      </dgm:t>
    </dgm:pt>
    <dgm:pt modelId="{E0DC655E-66E8-4443-AE28-8D99D1F2DACA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Juan Zapata Serna</a:t>
          </a:r>
          <a:endParaRPr lang="es-CO" sz="1800" dirty="0"/>
        </a:p>
      </dgm:t>
    </dgm:pt>
    <dgm:pt modelId="{7DA61904-AC94-436B-8190-5BBFB0B7D86A}" type="sibTrans" cxnId="{F2C9849C-C4D7-41F0-927A-4811463D50BB}">
      <dgm:prSet/>
      <dgm:spPr/>
      <dgm:t>
        <a:bodyPr/>
        <a:lstStyle/>
        <a:p>
          <a:endParaRPr lang="es-CO"/>
        </a:p>
      </dgm:t>
    </dgm:pt>
    <dgm:pt modelId="{D0EADE4D-67A6-4DC4-A164-94CD0B19A387}" type="parTrans" cxnId="{F2C9849C-C4D7-41F0-927A-4811463D50BB}">
      <dgm:prSet/>
      <dgm:spPr/>
      <dgm:t>
        <a:bodyPr/>
        <a:lstStyle/>
        <a:p>
          <a:endParaRPr lang="es-CO"/>
        </a:p>
      </dgm:t>
    </dgm:pt>
    <dgm:pt modelId="{4C0C2090-DAE8-4EF1-B090-F569E5A36FD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Ignacia Tirado Zapata</a:t>
          </a:r>
        </a:p>
        <a:p>
          <a:r>
            <a:rPr lang="es-CO" sz="1800" i="1" dirty="0" smtClean="0"/>
            <a:t> - Tatarabuela de Heliodoro Ángel Ochoa - (2 De 16)</a:t>
          </a:r>
          <a:endParaRPr lang="es-CO" sz="1800" i="1" dirty="0"/>
        </a:p>
      </dgm:t>
    </dgm:pt>
    <dgm:pt modelId="{F8B620A8-C855-4820-8BF6-337FC280AAA0}" type="parTrans" cxnId="{6A65B6B4-C1AF-4802-BB45-4130F3F1A534}">
      <dgm:prSet/>
      <dgm:spPr/>
      <dgm:t>
        <a:bodyPr/>
        <a:lstStyle/>
        <a:p>
          <a:endParaRPr lang="es-CO"/>
        </a:p>
      </dgm:t>
    </dgm:pt>
    <dgm:pt modelId="{4043352E-C0D1-4674-98E5-6894E6A6755B}" type="sibTrans" cxnId="{6A65B6B4-C1AF-4802-BB45-4130F3F1A534}">
      <dgm:prSet/>
      <dgm:spPr/>
      <dgm:t>
        <a:bodyPr/>
        <a:lstStyle/>
        <a:p>
          <a:endParaRPr lang="es-CO"/>
        </a:p>
      </dgm:t>
    </dgm:pt>
    <dgm:pt modelId="{EF6E333B-7978-4B2C-B403-B5C4194F389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>
              <a:solidFill>
                <a:schemeClr val="tx1"/>
              </a:solidFill>
            </a:rPr>
            <a:t>Juan                Tirado Cabello</a:t>
          </a:r>
          <a:endParaRPr lang="es-CO" sz="1800" dirty="0">
            <a:solidFill>
              <a:schemeClr val="tx1"/>
            </a:solidFill>
          </a:endParaRPr>
        </a:p>
      </dgm:t>
    </dgm:pt>
    <dgm:pt modelId="{544BC469-2757-42C6-AEC4-0E100463072F}" type="parTrans" cxnId="{C87D1554-9026-46FC-8087-8972BD4B6201}">
      <dgm:prSet/>
      <dgm:spPr/>
      <dgm:t>
        <a:bodyPr/>
        <a:lstStyle/>
        <a:p>
          <a:endParaRPr lang="es-CO"/>
        </a:p>
      </dgm:t>
    </dgm:pt>
    <dgm:pt modelId="{53237A42-090E-423D-9ADF-364352A3311D}" type="sibTrans" cxnId="{C87D1554-9026-46FC-8087-8972BD4B6201}">
      <dgm:prSet/>
      <dgm:spPr/>
      <dgm:t>
        <a:bodyPr/>
        <a:lstStyle/>
        <a:p>
          <a:endParaRPr lang="es-CO"/>
        </a:p>
      </dgm:t>
    </dgm:pt>
    <dgm:pt modelId="{D443FD98-C922-4AC8-B437-14FA13F74AD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i="0" baseline="0" dirty="0" smtClean="0"/>
            <a:t>Juana María                        Jaramillo Molina</a:t>
          </a:r>
          <a:endParaRPr lang="es-CO" sz="1800" i="0" baseline="0" dirty="0"/>
        </a:p>
      </dgm:t>
    </dgm:pt>
    <dgm:pt modelId="{B4C81AF3-F6F5-4148-B78B-63FF7AB3924E}" type="parTrans" cxnId="{D54CB69C-7B0A-4488-8FF5-D9C6BEBF422D}">
      <dgm:prSet/>
      <dgm:spPr/>
      <dgm:t>
        <a:bodyPr/>
        <a:lstStyle/>
        <a:p>
          <a:endParaRPr lang="es-CO"/>
        </a:p>
      </dgm:t>
    </dgm:pt>
    <dgm:pt modelId="{9AC4F050-E3FF-42CD-AD05-17411507D8BF}" type="sibTrans" cxnId="{D54CB69C-7B0A-4488-8FF5-D9C6BEBF422D}">
      <dgm:prSet/>
      <dgm:spPr/>
      <dgm:t>
        <a:bodyPr/>
        <a:lstStyle/>
        <a:p>
          <a:endParaRPr lang="es-CO"/>
        </a:p>
      </dgm:t>
    </dgm:pt>
    <dgm:pt modelId="{D38673A7-EA2D-45DB-99FC-379A0BCC23E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Alonso            Jaramillo Céspedes               </a:t>
          </a:r>
          <a:r>
            <a:rPr lang="es-CO" sz="1200" dirty="0" smtClean="0">
              <a:sym typeface="Wingdings" pitchFamily="2" charset="2"/>
            </a:rPr>
            <a:t> D 12</a:t>
          </a:r>
          <a:endParaRPr lang="es-CO" sz="1200" dirty="0"/>
        </a:p>
      </dgm:t>
    </dgm:pt>
    <dgm:pt modelId="{A25DDA0C-143A-414F-A9DB-E94C76134D29}" type="parTrans" cxnId="{2519786E-BA27-4116-8DB3-CC43B603C3C1}">
      <dgm:prSet/>
      <dgm:spPr/>
      <dgm:t>
        <a:bodyPr/>
        <a:lstStyle/>
        <a:p>
          <a:endParaRPr lang="es-CO"/>
        </a:p>
      </dgm:t>
    </dgm:pt>
    <dgm:pt modelId="{B55E562D-BD35-44E9-820F-21A956D4ABD7}" type="sibTrans" cxnId="{2519786E-BA27-4116-8DB3-CC43B603C3C1}">
      <dgm:prSet/>
      <dgm:spPr/>
      <dgm:t>
        <a:bodyPr/>
        <a:lstStyle/>
        <a:p>
          <a:endParaRPr lang="es-CO"/>
        </a:p>
      </dgm:t>
    </dgm:pt>
    <dgm:pt modelId="{224AAAED-626A-498F-B063-187BC3F0C4C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Jacinta            Molina Beltrán </a:t>
          </a:r>
          <a:r>
            <a:rPr lang="es-CO" sz="1200" dirty="0" smtClean="0">
              <a:sym typeface="Wingdings" pitchFamily="2" charset="2"/>
            </a:rPr>
            <a:t> D 15</a:t>
          </a:r>
          <a:endParaRPr lang="es-CO" sz="1200" dirty="0"/>
        </a:p>
      </dgm:t>
    </dgm:pt>
    <dgm:pt modelId="{68355003-00FA-4721-B4FF-04553D53A49B}" type="parTrans" cxnId="{45F2E2EA-FB57-4F19-8E1B-57FFBA172DC3}">
      <dgm:prSet/>
      <dgm:spPr/>
      <dgm:t>
        <a:bodyPr/>
        <a:lstStyle/>
        <a:p>
          <a:endParaRPr lang="es-CO"/>
        </a:p>
      </dgm:t>
    </dgm:pt>
    <dgm:pt modelId="{0AA2DD0D-E99F-477F-BAA1-B04EB1436A90}" type="sibTrans" cxnId="{45F2E2EA-FB57-4F19-8E1B-57FFBA172DC3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48754A5-3A23-42FA-B0A0-F483DC6E1B5E}" type="pres">
      <dgm:prSet presAssocID="{4C0C2090-DAE8-4EF1-B090-F569E5A36FDF}" presName="vertOne" presStyleCnt="0"/>
      <dgm:spPr/>
    </dgm:pt>
    <dgm:pt modelId="{D12F7CD9-9634-4AB9-9845-3FA283208E0C}" type="pres">
      <dgm:prSet presAssocID="{4C0C2090-DAE8-4EF1-B090-F569E5A36FDF}" presName="txOne" presStyleLbl="node0" presStyleIdx="0" presStyleCnt="1" custLinFactNeighborX="-354" custLinFactNeighborY="8743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FB24297-F50A-481D-827C-FD302056784D}" type="pres">
      <dgm:prSet presAssocID="{4C0C2090-DAE8-4EF1-B090-F569E5A36FDF}" presName="parTransOne" presStyleCnt="0"/>
      <dgm:spPr/>
    </dgm:pt>
    <dgm:pt modelId="{54933005-DAA1-4E8B-A8A2-9B806354F07C}" type="pres">
      <dgm:prSet presAssocID="{4C0C2090-DAE8-4EF1-B090-F569E5A36FDF}" presName="horzOne" presStyleCnt="0"/>
      <dgm:spPr/>
    </dgm:pt>
    <dgm:pt modelId="{337019A6-7F2A-4C80-83CE-82B46EADAB93}" type="pres">
      <dgm:prSet presAssocID="{EF6E333B-7978-4B2C-B403-B5C4194F3899}" presName="vertTwo" presStyleCnt="0"/>
      <dgm:spPr/>
    </dgm:pt>
    <dgm:pt modelId="{7CACBC1E-E4AC-4D5B-B08F-CD3711A16D04}" type="pres">
      <dgm:prSet presAssocID="{EF6E333B-7978-4B2C-B403-B5C4194F3899}" presName="txTwo" presStyleLbl="node2" presStyleIdx="0" presStyleCnt="2" custLinFactNeighborX="3966" custLinFactNeighborY="724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D165189-3CF7-439E-8527-F61D19E89D4B}" type="pres">
      <dgm:prSet presAssocID="{EF6E333B-7978-4B2C-B403-B5C4194F3899}" presName="horzTwo" presStyleCnt="0"/>
      <dgm:spPr/>
    </dgm:pt>
    <dgm:pt modelId="{F57B4DD3-CD02-405E-A313-C76B9FD883D9}" type="pres">
      <dgm:prSet presAssocID="{53237A42-090E-423D-9ADF-364352A3311D}" presName="sibSpaceTwo" presStyleCnt="0"/>
      <dgm:spPr/>
    </dgm:pt>
    <dgm:pt modelId="{CF8E3B4F-E217-4F26-A8AD-6B85A706ED6D}" type="pres">
      <dgm:prSet presAssocID="{AF999A27-108E-4159-BE80-8CFEE3D74D80}" presName="vertTwo" presStyleCnt="0"/>
      <dgm:spPr/>
    </dgm:pt>
    <dgm:pt modelId="{C86151A7-9B49-4A65-9CF1-9AFB4C951F47}" type="pres">
      <dgm:prSet presAssocID="{AF999A27-108E-4159-BE80-8CFEE3D74D80}" presName="txTwo" presStyleLbl="node2" presStyleIdx="1" presStyleCnt="2" custLinFactNeighborX="253" custLinFactNeighborY="71179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E8870E2-7BD4-4F80-88AA-0A7958ED5A0C}" type="pres">
      <dgm:prSet presAssocID="{AF999A27-108E-4159-BE80-8CFEE3D74D80}" presName="parTransTwo" presStyleCnt="0"/>
      <dgm:spPr/>
    </dgm:pt>
    <dgm:pt modelId="{9C5C53C2-9306-43D3-B9B2-FE954C5F2D89}" type="pres">
      <dgm:prSet presAssocID="{AF999A27-108E-4159-BE80-8CFEE3D74D80}" presName="horzTwo" presStyleCnt="0"/>
      <dgm:spPr/>
    </dgm:pt>
    <dgm:pt modelId="{EC9C32AC-2AB1-40CA-9CAC-98F96B9ECC9C}" type="pres">
      <dgm:prSet presAssocID="{E0DC655E-66E8-4443-AE28-8D99D1F2DACA}" presName="vertThree" presStyleCnt="0"/>
      <dgm:spPr/>
    </dgm:pt>
    <dgm:pt modelId="{961F299C-561C-4E46-AA68-E34E69418EBA}" type="pres">
      <dgm:prSet presAssocID="{E0DC655E-66E8-4443-AE28-8D99D1F2DACA}" presName="txThree" presStyleLbl="node3" presStyleIdx="0" presStyleCnt="2" custLinFactNeighborX="-420" custLinFactNeighborY="54927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041AF1C-A779-41FE-AE10-D6590AB83183}" type="pres">
      <dgm:prSet presAssocID="{E0DC655E-66E8-4443-AE28-8D99D1F2DACA}" presName="parTransThree" presStyleCnt="0"/>
      <dgm:spPr/>
    </dgm:pt>
    <dgm:pt modelId="{AD9899C0-67C5-4353-887C-97D700969C2E}" type="pres">
      <dgm:prSet presAssocID="{E0DC655E-66E8-4443-AE28-8D99D1F2DACA}" presName="horzThree" presStyleCnt="0"/>
      <dgm:spPr/>
    </dgm:pt>
    <dgm:pt modelId="{56A432AC-576A-4AC9-AA4E-22B179CB670C}" type="pres">
      <dgm:prSet presAssocID="{A5A0439B-9DF9-44BE-9726-CB54ED9BCAA6}" presName="vertFour" presStyleCnt="0">
        <dgm:presLayoutVars>
          <dgm:chPref val="3"/>
        </dgm:presLayoutVars>
      </dgm:prSet>
      <dgm:spPr/>
    </dgm:pt>
    <dgm:pt modelId="{C72431D6-FC3F-4400-9C3F-B0701BA0ED0D}" type="pres">
      <dgm:prSet presAssocID="{A5A0439B-9DF9-44BE-9726-CB54ED9BCAA6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3497251-1B9B-41D5-8FAB-9204744EB5F8}" type="pres">
      <dgm:prSet presAssocID="{A5A0439B-9DF9-44BE-9726-CB54ED9BCAA6}" presName="horzFour" presStyleCnt="0"/>
      <dgm:spPr/>
    </dgm:pt>
    <dgm:pt modelId="{35F048B7-4C36-4415-8000-871C31CE84B3}" type="pres">
      <dgm:prSet presAssocID="{A5FC7D51-CE44-477D-A9B4-1EEBA1413B6C}" presName="sibSpaceFour" presStyleCnt="0"/>
      <dgm:spPr/>
    </dgm:pt>
    <dgm:pt modelId="{8E4BAA48-5EF8-4395-8E78-24D8288EE235}" type="pres">
      <dgm:prSet presAssocID="{F040CA3D-F0CB-45F8-A7A8-99E8444C9BAE}" presName="vertFour" presStyleCnt="0">
        <dgm:presLayoutVars>
          <dgm:chPref val="3"/>
        </dgm:presLayoutVars>
      </dgm:prSet>
      <dgm:spPr/>
    </dgm:pt>
    <dgm:pt modelId="{C059D372-C18C-44C1-9B50-B11745420155}" type="pres">
      <dgm:prSet presAssocID="{F040CA3D-F0CB-45F8-A7A8-99E8444C9BAE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16C124A-34B6-46F7-8287-BDCCA694F654}" type="pres">
      <dgm:prSet presAssocID="{F040CA3D-F0CB-45F8-A7A8-99E8444C9BAE}" presName="horzFour" presStyleCnt="0"/>
      <dgm:spPr/>
    </dgm:pt>
    <dgm:pt modelId="{588C04DB-02AD-47F5-AF01-B6B07C39D149}" type="pres">
      <dgm:prSet presAssocID="{7DA61904-AC94-436B-8190-5BBFB0B7D86A}" presName="sibSpaceThree" presStyleCnt="0"/>
      <dgm:spPr/>
    </dgm:pt>
    <dgm:pt modelId="{B1AC0EC1-5A19-4135-BCED-3AA87DE613E1}" type="pres">
      <dgm:prSet presAssocID="{D443FD98-C922-4AC8-B437-14FA13F74ADE}" presName="vertThree" presStyleCnt="0"/>
      <dgm:spPr/>
    </dgm:pt>
    <dgm:pt modelId="{C7FF845F-D93A-445C-82A9-628F50835FFF}" type="pres">
      <dgm:prSet presAssocID="{D443FD98-C922-4AC8-B437-14FA13F74ADE}" presName="txThree" presStyleLbl="node3" presStyleIdx="1" presStyleCnt="2" custLinFactNeighborX="-303" custLinFactNeighborY="559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A5D0EAF-6FBA-4B20-96A6-F3C83CCDAA64}" type="pres">
      <dgm:prSet presAssocID="{D443FD98-C922-4AC8-B437-14FA13F74ADE}" presName="parTransThree" presStyleCnt="0"/>
      <dgm:spPr/>
    </dgm:pt>
    <dgm:pt modelId="{55A1F579-B318-4BCE-9184-3B405DCDDD49}" type="pres">
      <dgm:prSet presAssocID="{D443FD98-C922-4AC8-B437-14FA13F74ADE}" presName="horzThree" presStyleCnt="0"/>
      <dgm:spPr/>
    </dgm:pt>
    <dgm:pt modelId="{A26A6CA6-0AD6-4C6F-A92E-452585C147AD}" type="pres">
      <dgm:prSet presAssocID="{D38673A7-EA2D-45DB-99FC-379A0BCC23E7}" presName="vertFour" presStyleCnt="0">
        <dgm:presLayoutVars>
          <dgm:chPref val="3"/>
        </dgm:presLayoutVars>
      </dgm:prSet>
      <dgm:spPr/>
    </dgm:pt>
    <dgm:pt modelId="{DC82E12D-9836-4686-84B1-394E23F6CC62}" type="pres">
      <dgm:prSet presAssocID="{D38673A7-EA2D-45DB-99FC-379A0BCC23E7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254C63E-D246-4DEC-8DA6-1F025961268C}" type="pres">
      <dgm:prSet presAssocID="{D38673A7-EA2D-45DB-99FC-379A0BCC23E7}" presName="horzFour" presStyleCnt="0"/>
      <dgm:spPr/>
    </dgm:pt>
    <dgm:pt modelId="{C5077232-3326-4D05-B279-02A8D9920404}" type="pres">
      <dgm:prSet presAssocID="{B55E562D-BD35-44E9-820F-21A956D4ABD7}" presName="sibSpaceFour" presStyleCnt="0"/>
      <dgm:spPr/>
    </dgm:pt>
    <dgm:pt modelId="{37510135-03AE-42E5-9C32-4E16A8D38765}" type="pres">
      <dgm:prSet presAssocID="{224AAAED-626A-498F-B063-187BC3F0C4CA}" presName="vertFour" presStyleCnt="0">
        <dgm:presLayoutVars>
          <dgm:chPref val="3"/>
        </dgm:presLayoutVars>
      </dgm:prSet>
      <dgm:spPr/>
    </dgm:pt>
    <dgm:pt modelId="{03EA0817-2FB9-4C3F-9834-7C58E422F886}" type="pres">
      <dgm:prSet presAssocID="{224AAAED-626A-498F-B063-187BC3F0C4CA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B9432C1-9E93-40DB-8160-54FFEC1DC23E}" type="pres">
      <dgm:prSet presAssocID="{224AAAED-626A-498F-B063-187BC3F0C4CA}" presName="horzFour" presStyleCnt="0"/>
      <dgm:spPr/>
    </dgm:pt>
  </dgm:ptLst>
  <dgm:cxnLst>
    <dgm:cxn modelId="{45F2E2EA-FB57-4F19-8E1B-57FFBA172DC3}" srcId="{D443FD98-C922-4AC8-B437-14FA13F74ADE}" destId="{224AAAED-626A-498F-B063-187BC3F0C4CA}" srcOrd="1" destOrd="0" parTransId="{68355003-00FA-4721-B4FF-04553D53A49B}" sibTransId="{0AA2DD0D-E99F-477F-BAA1-B04EB1436A90}"/>
    <dgm:cxn modelId="{A91D6D1A-BFEC-4F83-A707-E324346A6E79}" srcId="{E0DC655E-66E8-4443-AE28-8D99D1F2DACA}" destId="{A5A0439B-9DF9-44BE-9726-CB54ED9BCAA6}" srcOrd="0" destOrd="0" parTransId="{D3D2AC93-0C44-40F4-A71C-452BBF6293C0}" sibTransId="{A5FC7D51-CE44-477D-A9B4-1EEBA1413B6C}"/>
    <dgm:cxn modelId="{4D67D5F4-3877-4682-A6D2-8D54979564DE}" type="presOf" srcId="{D443FD98-C922-4AC8-B437-14FA13F74ADE}" destId="{C7FF845F-D93A-445C-82A9-628F50835FFF}" srcOrd="0" destOrd="0" presId="urn:microsoft.com/office/officeart/2005/8/layout/hierarchy4"/>
    <dgm:cxn modelId="{795C224C-35AC-4DC3-AE33-DD9003FAA451}" type="presOf" srcId="{F040CA3D-F0CB-45F8-A7A8-99E8444C9BAE}" destId="{C059D372-C18C-44C1-9B50-B11745420155}" srcOrd="0" destOrd="0" presId="urn:microsoft.com/office/officeart/2005/8/layout/hierarchy4"/>
    <dgm:cxn modelId="{116C7551-4969-46B5-89CE-FC25C1382AFC}" type="presOf" srcId="{4C0C2090-DAE8-4EF1-B090-F569E5A36FDF}" destId="{D12F7CD9-9634-4AB9-9845-3FA283208E0C}" srcOrd="0" destOrd="0" presId="urn:microsoft.com/office/officeart/2005/8/layout/hierarchy4"/>
    <dgm:cxn modelId="{6A65B6B4-C1AF-4802-BB45-4130F3F1A534}" srcId="{10ED40AF-DFB1-4943-B6DB-2A904FAA918A}" destId="{4C0C2090-DAE8-4EF1-B090-F569E5A36FDF}" srcOrd="0" destOrd="0" parTransId="{F8B620A8-C855-4820-8BF6-337FC280AAA0}" sibTransId="{4043352E-C0D1-4674-98E5-6894E6A6755B}"/>
    <dgm:cxn modelId="{2A67C7A3-D476-4291-80DA-4E08F663E89C}" type="presOf" srcId="{E0DC655E-66E8-4443-AE28-8D99D1F2DACA}" destId="{961F299C-561C-4E46-AA68-E34E69418EBA}" srcOrd="0" destOrd="0" presId="urn:microsoft.com/office/officeart/2005/8/layout/hierarchy4"/>
    <dgm:cxn modelId="{3980835D-2D55-4437-9F9E-E8ABF1A2A022}" type="presOf" srcId="{10ED40AF-DFB1-4943-B6DB-2A904FAA918A}" destId="{E75BF49A-0BBD-418B-A465-D5C73CDDC862}" srcOrd="0" destOrd="0" presId="urn:microsoft.com/office/officeart/2005/8/layout/hierarchy4"/>
    <dgm:cxn modelId="{C87D1554-9026-46FC-8087-8972BD4B6201}" srcId="{4C0C2090-DAE8-4EF1-B090-F569E5A36FDF}" destId="{EF6E333B-7978-4B2C-B403-B5C4194F3899}" srcOrd="0" destOrd="0" parTransId="{544BC469-2757-42C6-AEC4-0E100463072F}" sibTransId="{53237A42-090E-423D-9ADF-364352A3311D}"/>
    <dgm:cxn modelId="{F2C9849C-C4D7-41F0-927A-4811463D50BB}" srcId="{AF999A27-108E-4159-BE80-8CFEE3D74D80}" destId="{E0DC655E-66E8-4443-AE28-8D99D1F2DACA}" srcOrd="0" destOrd="0" parTransId="{D0EADE4D-67A6-4DC4-A164-94CD0B19A387}" sibTransId="{7DA61904-AC94-436B-8190-5BBFB0B7D86A}"/>
    <dgm:cxn modelId="{AA08DD65-9FE5-45B2-BB3A-9520DC4E76EC}" type="presOf" srcId="{A5A0439B-9DF9-44BE-9726-CB54ED9BCAA6}" destId="{C72431D6-FC3F-4400-9C3F-B0701BA0ED0D}" srcOrd="0" destOrd="0" presId="urn:microsoft.com/office/officeart/2005/8/layout/hierarchy4"/>
    <dgm:cxn modelId="{E2DC8629-FA28-4123-929B-32212C0AB4B2}" srcId="{4C0C2090-DAE8-4EF1-B090-F569E5A36FDF}" destId="{AF999A27-108E-4159-BE80-8CFEE3D74D80}" srcOrd="1" destOrd="0" parTransId="{403C1AF7-EC1D-492E-9385-71579D4BF363}" sibTransId="{3FFE8D81-D257-45FC-84AC-2F417A7CC8E0}"/>
    <dgm:cxn modelId="{FC03425A-8966-4BB8-843F-D5F9EA314076}" srcId="{E0DC655E-66E8-4443-AE28-8D99D1F2DACA}" destId="{F040CA3D-F0CB-45F8-A7A8-99E8444C9BAE}" srcOrd="1" destOrd="0" parTransId="{07B846D4-FCF3-4D45-AC1C-A11DDDDF4906}" sibTransId="{E42F5556-E59A-4477-BFF5-B6C96C585844}"/>
    <dgm:cxn modelId="{15BBF21B-9BCB-4E77-A9A3-4084F865E836}" type="presOf" srcId="{D38673A7-EA2D-45DB-99FC-379A0BCC23E7}" destId="{DC82E12D-9836-4686-84B1-394E23F6CC62}" srcOrd="0" destOrd="0" presId="urn:microsoft.com/office/officeart/2005/8/layout/hierarchy4"/>
    <dgm:cxn modelId="{FD94905D-DE1D-4E21-A5D0-20E18DD4153F}" type="presOf" srcId="{EF6E333B-7978-4B2C-B403-B5C4194F3899}" destId="{7CACBC1E-E4AC-4D5B-B08F-CD3711A16D04}" srcOrd="0" destOrd="0" presId="urn:microsoft.com/office/officeart/2005/8/layout/hierarchy4"/>
    <dgm:cxn modelId="{1B38396E-11C4-4FA4-B8D4-AF05299C8C58}" type="presOf" srcId="{AF999A27-108E-4159-BE80-8CFEE3D74D80}" destId="{C86151A7-9B49-4A65-9CF1-9AFB4C951F47}" srcOrd="0" destOrd="0" presId="urn:microsoft.com/office/officeart/2005/8/layout/hierarchy4"/>
    <dgm:cxn modelId="{DEE22642-4279-436B-8760-ED580BCE4643}" type="presOf" srcId="{224AAAED-626A-498F-B063-187BC3F0C4CA}" destId="{03EA0817-2FB9-4C3F-9834-7C58E422F886}" srcOrd="0" destOrd="0" presId="urn:microsoft.com/office/officeart/2005/8/layout/hierarchy4"/>
    <dgm:cxn modelId="{D54CB69C-7B0A-4488-8FF5-D9C6BEBF422D}" srcId="{AF999A27-108E-4159-BE80-8CFEE3D74D80}" destId="{D443FD98-C922-4AC8-B437-14FA13F74ADE}" srcOrd="1" destOrd="0" parTransId="{B4C81AF3-F6F5-4148-B78B-63FF7AB3924E}" sibTransId="{9AC4F050-E3FF-42CD-AD05-17411507D8BF}"/>
    <dgm:cxn modelId="{2519786E-BA27-4116-8DB3-CC43B603C3C1}" srcId="{D443FD98-C922-4AC8-B437-14FA13F74ADE}" destId="{D38673A7-EA2D-45DB-99FC-379A0BCC23E7}" srcOrd="0" destOrd="0" parTransId="{A25DDA0C-143A-414F-A9DB-E94C76134D29}" sibTransId="{B55E562D-BD35-44E9-820F-21A956D4ABD7}"/>
    <dgm:cxn modelId="{6FC00E4E-92F8-41E3-A0EC-7DE82EA1F291}" type="presParOf" srcId="{E75BF49A-0BBD-418B-A465-D5C73CDDC862}" destId="{E48754A5-3A23-42FA-B0A0-F483DC6E1B5E}" srcOrd="0" destOrd="0" presId="urn:microsoft.com/office/officeart/2005/8/layout/hierarchy4"/>
    <dgm:cxn modelId="{FA2DBE59-F2C8-48BE-A756-0995CF523D91}" type="presParOf" srcId="{E48754A5-3A23-42FA-B0A0-F483DC6E1B5E}" destId="{D12F7CD9-9634-4AB9-9845-3FA283208E0C}" srcOrd="0" destOrd="0" presId="urn:microsoft.com/office/officeart/2005/8/layout/hierarchy4"/>
    <dgm:cxn modelId="{18C47077-8C99-4DDA-9E8D-805FC227AB89}" type="presParOf" srcId="{E48754A5-3A23-42FA-B0A0-F483DC6E1B5E}" destId="{EFB24297-F50A-481D-827C-FD302056784D}" srcOrd="1" destOrd="0" presId="urn:microsoft.com/office/officeart/2005/8/layout/hierarchy4"/>
    <dgm:cxn modelId="{A60D163D-ADDF-42A1-8830-B6033D10553E}" type="presParOf" srcId="{E48754A5-3A23-42FA-B0A0-F483DC6E1B5E}" destId="{54933005-DAA1-4E8B-A8A2-9B806354F07C}" srcOrd="2" destOrd="0" presId="urn:microsoft.com/office/officeart/2005/8/layout/hierarchy4"/>
    <dgm:cxn modelId="{AC59F672-8B5C-44F5-960F-2D0D842D4F94}" type="presParOf" srcId="{54933005-DAA1-4E8B-A8A2-9B806354F07C}" destId="{337019A6-7F2A-4C80-83CE-82B46EADAB93}" srcOrd="0" destOrd="0" presId="urn:microsoft.com/office/officeart/2005/8/layout/hierarchy4"/>
    <dgm:cxn modelId="{893A6B4E-1A29-4AD5-A986-0E0B750A3B11}" type="presParOf" srcId="{337019A6-7F2A-4C80-83CE-82B46EADAB93}" destId="{7CACBC1E-E4AC-4D5B-B08F-CD3711A16D04}" srcOrd="0" destOrd="0" presId="urn:microsoft.com/office/officeart/2005/8/layout/hierarchy4"/>
    <dgm:cxn modelId="{8744D3DD-5C81-4079-BB83-596B633D2925}" type="presParOf" srcId="{337019A6-7F2A-4C80-83CE-82B46EADAB93}" destId="{BD165189-3CF7-439E-8527-F61D19E89D4B}" srcOrd="1" destOrd="0" presId="urn:microsoft.com/office/officeart/2005/8/layout/hierarchy4"/>
    <dgm:cxn modelId="{8A40E442-47A0-44F8-B177-0DC3122E379B}" type="presParOf" srcId="{54933005-DAA1-4E8B-A8A2-9B806354F07C}" destId="{F57B4DD3-CD02-405E-A313-C76B9FD883D9}" srcOrd="1" destOrd="0" presId="urn:microsoft.com/office/officeart/2005/8/layout/hierarchy4"/>
    <dgm:cxn modelId="{22533BA4-F49F-48B6-9E40-BEEE2D2DC1F4}" type="presParOf" srcId="{54933005-DAA1-4E8B-A8A2-9B806354F07C}" destId="{CF8E3B4F-E217-4F26-A8AD-6B85A706ED6D}" srcOrd="2" destOrd="0" presId="urn:microsoft.com/office/officeart/2005/8/layout/hierarchy4"/>
    <dgm:cxn modelId="{56B0E728-3F84-4A78-A465-0876E739C8DB}" type="presParOf" srcId="{CF8E3B4F-E217-4F26-A8AD-6B85A706ED6D}" destId="{C86151A7-9B49-4A65-9CF1-9AFB4C951F47}" srcOrd="0" destOrd="0" presId="urn:microsoft.com/office/officeart/2005/8/layout/hierarchy4"/>
    <dgm:cxn modelId="{A8629406-220F-4570-8AB8-2C525CBF679E}" type="presParOf" srcId="{CF8E3B4F-E217-4F26-A8AD-6B85A706ED6D}" destId="{4E8870E2-7BD4-4F80-88AA-0A7958ED5A0C}" srcOrd="1" destOrd="0" presId="urn:microsoft.com/office/officeart/2005/8/layout/hierarchy4"/>
    <dgm:cxn modelId="{B2A01A49-F22C-4F43-BE12-ACBC7B62B863}" type="presParOf" srcId="{CF8E3B4F-E217-4F26-A8AD-6B85A706ED6D}" destId="{9C5C53C2-9306-43D3-B9B2-FE954C5F2D89}" srcOrd="2" destOrd="0" presId="urn:microsoft.com/office/officeart/2005/8/layout/hierarchy4"/>
    <dgm:cxn modelId="{63190B02-107D-4156-B402-EA94BCC7FBE6}" type="presParOf" srcId="{9C5C53C2-9306-43D3-B9B2-FE954C5F2D89}" destId="{EC9C32AC-2AB1-40CA-9CAC-98F96B9ECC9C}" srcOrd="0" destOrd="0" presId="urn:microsoft.com/office/officeart/2005/8/layout/hierarchy4"/>
    <dgm:cxn modelId="{F988BDF5-01C4-4040-A44C-49D49155D3AA}" type="presParOf" srcId="{EC9C32AC-2AB1-40CA-9CAC-98F96B9ECC9C}" destId="{961F299C-561C-4E46-AA68-E34E69418EBA}" srcOrd="0" destOrd="0" presId="urn:microsoft.com/office/officeart/2005/8/layout/hierarchy4"/>
    <dgm:cxn modelId="{D0223594-D825-44FB-B209-5F126E98896B}" type="presParOf" srcId="{EC9C32AC-2AB1-40CA-9CAC-98F96B9ECC9C}" destId="{4041AF1C-A779-41FE-AE10-D6590AB83183}" srcOrd="1" destOrd="0" presId="urn:microsoft.com/office/officeart/2005/8/layout/hierarchy4"/>
    <dgm:cxn modelId="{0A9D52DF-449A-4DF0-B921-53160B54A1ED}" type="presParOf" srcId="{EC9C32AC-2AB1-40CA-9CAC-98F96B9ECC9C}" destId="{AD9899C0-67C5-4353-887C-97D700969C2E}" srcOrd="2" destOrd="0" presId="urn:microsoft.com/office/officeart/2005/8/layout/hierarchy4"/>
    <dgm:cxn modelId="{D8EE7C8B-2157-4DA8-A9A8-F042FCF80CFD}" type="presParOf" srcId="{AD9899C0-67C5-4353-887C-97D700969C2E}" destId="{56A432AC-576A-4AC9-AA4E-22B179CB670C}" srcOrd="0" destOrd="0" presId="urn:microsoft.com/office/officeart/2005/8/layout/hierarchy4"/>
    <dgm:cxn modelId="{25979EA8-8E82-481A-87F6-574817A5CEA5}" type="presParOf" srcId="{56A432AC-576A-4AC9-AA4E-22B179CB670C}" destId="{C72431D6-FC3F-4400-9C3F-B0701BA0ED0D}" srcOrd="0" destOrd="0" presId="urn:microsoft.com/office/officeart/2005/8/layout/hierarchy4"/>
    <dgm:cxn modelId="{C6F4B9C2-1ADF-4196-A3A0-E4DED475BDB3}" type="presParOf" srcId="{56A432AC-576A-4AC9-AA4E-22B179CB670C}" destId="{F3497251-1B9B-41D5-8FAB-9204744EB5F8}" srcOrd="1" destOrd="0" presId="urn:microsoft.com/office/officeart/2005/8/layout/hierarchy4"/>
    <dgm:cxn modelId="{1190576A-C9B3-4AF6-9FAF-72EE7402B9E7}" type="presParOf" srcId="{AD9899C0-67C5-4353-887C-97D700969C2E}" destId="{35F048B7-4C36-4415-8000-871C31CE84B3}" srcOrd="1" destOrd="0" presId="urn:microsoft.com/office/officeart/2005/8/layout/hierarchy4"/>
    <dgm:cxn modelId="{90564A30-6126-485E-BDA2-96A5C78FBC88}" type="presParOf" srcId="{AD9899C0-67C5-4353-887C-97D700969C2E}" destId="{8E4BAA48-5EF8-4395-8E78-24D8288EE235}" srcOrd="2" destOrd="0" presId="urn:microsoft.com/office/officeart/2005/8/layout/hierarchy4"/>
    <dgm:cxn modelId="{B93AB054-BF89-48D9-A9C1-219633D37881}" type="presParOf" srcId="{8E4BAA48-5EF8-4395-8E78-24D8288EE235}" destId="{C059D372-C18C-44C1-9B50-B11745420155}" srcOrd="0" destOrd="0" presId="urn:microsoft.com/office/officeart/2005/8/layout/hierarchy4"/>
    <dgm:cxn modelId="{07889BDA-90DF-4CD6-B6DC-7954DB0E72E0}" type="presParOf" srcId="{8E4BAA48-5EF8-4395-8E78-24D8288EE235}" destId="{516C124A-34B6-46F7-8287-BDCCA694F654}" srcOrd="1" destOrd="0" presId="urn:microsoft.com/office/officeart/2005/8/layout/hierarchy4"/>
    <dgm:cxn modelId="{7501EE20-EDCF-45F4-8954-03BF803E743E}" type="presParOf" srcId="{9C5C53C2-9306-43D3-B9B2-FE954C5F2D89}" destId="{588C04DB-02AD-47F5-AF01-B6B07C39D149}" srcOrd="1" destOrd="0" presId="urn:microsoft.com/office/officeart/2005/8/layout/hierarchy4"/>
    <dgm:cxn modelId="{E675E517-AD03-40E7-9CC2-F39CEAC80E98}" type="presParOf" srcId="{9C5C53C2-9306-43D3-B9B2-FE954C5F2D89}" destId="{B1AC0EC1-5A19-4135-BCED-3AA87DE613E1}" srcOrd="2" destOrd="0" presId="urn:microsoft.com/office/officeart/2005/8/layout/hierarchy4"/>
    <dgm:cxn modelId="{A3568991-5AE6-41B1-8318-1132117CC02E}" type="presParOf" srcId="{B1AC0EC1-5A19-4135-BCED-3AA87DE613E1}" destId="{C7FF845F-D93A-445C-82A9-628F50835FFF}" srcOrd="0" destOrd="0" presId="urn:microsoft.com/office/officeart/2005/8/layout/hierarchy4"/>
    <dgm:cxn modelId="{9D9B00AF-6617-4528-93F5-71B4AD3930F9}" type="presParOf" srcId="{B1AC0EC1-5A19-4135-BCED-3AA87DE613E1}" destId="{0A5D0EAF-6FBA-4B20-96A6-F3C83CCDAA64}" srcOrd="1" destOrd="0" presId="urn:microsoft.com/office/officeart/2005/8/layout/hierarchy4"/>
    <dgm:cxn modelId="{8061B11C-F4EB-4463-9979-7B0B6B44072D}" type="presParOf" srcId="{B1AC0EC1-5A19-4135-BCED-3AA87DE613E1}" destId="{55A1F579-B318-4BCE-9184-3B405DCDDD49}" srcOrd="2" destOrd="0" presId="urn:microsoft.com/office/officeart/2005/8/layout/hierarchy4"/>
    <dgm:cxn modelId="{39AE350C-0108-47A8-93B6-F4F578B51535}" type="presParOf" srcId="{55A1F579-B318-4BCE-9184-3B405DCDDD49}" destId="{A26A6CA6-0AD6-4C6F-A92E-452585C147AD}" srcOrd="0" destOrd="0" presId="urn:microsoft.com/office/officeart/2005/8/layout/hierarchy4"/>
    <dgm:cxn modelId="{611D5329-95E9-48BA-BB69-AA90A754F0DF}" type="presParOf" srcId="{A26A6CA6-0AD6-4C6F-A92E-452585C147AD}" destId="{DC82E12D-9836-4686-84B1-394E23F6CC62}" srcOrd="0" destOrd="0" presId="urn:microsoft.com/office/officeart/2005/8/layout/hierarchy4"/>
    <dgm:cxn modelId="{986EDDF1-AB2B-464A-809D-291F6E7CBBEE}" type="presParOf" srcId="{A26A6CA6-0AD6-4C6F-A92E-452585C147AD}" destId="{3254C63E-D246-4DEC-8DA6-1F025961268C}" srcOrd="1" destOrd="0" presId="urn:microsoft.com/office/officeart/2005/8/layout/hierarchy4"/>
    <dgm:cxn modelId="{F7E140FD-0BD6-4F64-B077-D6F5BB16A29F}" type="presParOf" srcId="{55A1F579-B318-4BCE-9184-3B405DCDDD49}" destId="{C5077232-3326-4D05-B279-02A8D9920404}" srcOrd="1" destOrd="0" presId="urn:microsoft.com/office/officeart/2005/8/layout/hierarchy4"/>
    <dgm:cxn modelId="{000C331B-DCC0-40CC-BDB9-40F0D2DFF10F}" type="presParOf" srcId="{55A1F579-B318-4BCE-9184-3B405DCDDD49}" destId="{37510135-03AE-42E5-9C32-4E16A8D38765}" srcOrd="2" destOrd="0" presId="urn:microsoft.com/office/officeart/2005/8/layout/hierarchy4"/>
    <dgm:cxn modelId="{0BA098EF-B5EA-435B-932F-AEA4E2909F62}" type="presParOf" srcId="{37510135-03AE-42E5-9C32-4E16A8D38765}" destId="{03EA0817-2FB9-4C3F-9834-7C58E422F886}" srcOrd="0" destOrd="0" presId="urn:microsoft.com/office/officeart/2005/8/layout/hierarchy4"/>
    <dgm:cxn modelId="{440430C5-2DEA-41A5-979F-6A9EDD13E4E0}" type="presParOf" srcId="{37510135-03AE-42E5-9C32-4E16A8D38765}" destId="{FB9432C1-9E93-40DB-8160-54FFEC1DC23E}" srcOrd="1" destOrd="0" presId="urn:microsoft.com/office/officeart/2005/8/layout/hierarchy4"/>
  </dgm:cxnLst>
  <dgm:bg/>
  <dgm:whole>
    <a:ln w="12700"/>
  </dgm:whole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E2F2EA3-AF50-493F-96D5-C8FE05D9196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Francisco Correa De Ocampo</a:t>
          </a:r>
          <a:endParaRPr lang="es-CO" sz="2400" i="1" dirty="0"/>
        </a:p>
      </dgm:t>
    </dgm:pt>
    <dgm:pt modelId="{3E2ECE8B-E32F-46FE-887F-FE1FEF107BCF}" type="parTrans" cxnId="{1CBF75E6-ED81-4046-8F69-E5B543259884}">
      <dgm:prSet/>
      <dgm:spPr/>
      <dgm:t>
        <a:bodyPr/>
        <a:lstStyle/>
        <a:p>
          <a:endParaRPr lang="es-CO"/>
        </a:p>
      </dgm:t>
    </dgm:pt>
    <dgm:pt modelId="{67F9A2FF-B312-4463-9146-9A56402D2D09}" type="sibTrans" cxnId="{1CBF75E6-ED81-4046-8F69-E5B543259884}">
      <dgm:prSet/>
      <dgm:spPr/>
      <dgm:t>
        <a:bodyPr/>
        <a:lstStyle/>
        <a:p>
          <a:endParaRPr lang="es-CO"/>
        </a:p>
      </dgm:t>
    </dgm:pt>
    <dgm:pt modelId="{C8C64258-2857-48BC-A315-2275FF8A5EE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dirty="0" smtClean="0"/>
            <a:t>Gonzalo Correa Barragán</a:t>
          </a:r>
          <a:endParaRPr lang="es-CO" sz="2400" dirty="0"/>
        </a:p>
      </dgm:t>
    </dgm:pt>
    <dgm:pt modelId="{9676106E-8FE1-4C47-89F8-47D2B20010D1}" type="parTrans" cxnId="{54BE3698-2776-4AE6-905F-849DF0C23305}">
      <dgm:prSet/>
      <dgm:spPr/>
      <dgm:t>
        <a:bodyPr/>
        <a:lstStyle/>
        <a:p>
          <a:endParaRPr lang="es-CO"/>
        </a:p>
      </dgm:t>
    </dgm:pt>
    <dgm:pt modelId="{2501C1B5-38E6-4E01-A3E0-C8203D890A50}" type="sibTrans" cxnId="{54BE3698-2776-4AE6-905F-849DF0C23305}">
      <dgm:prSet/>
      <dgm:spPr/>
      <dgm:t>
        <a:bodyPr/>
        <a:lstStyle/>
        <a:p>
          <a:endParaRPr lang="es-CO"/>
        </a:p>
      </dgm:t>
    </dgm:pt>
    <dgm:pt modelId="{FB8FD63B-CF6C-4591-922F-3D75940B89C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Luisa                    González De Ocampo</a:t>
          </a:r>
          <a:endParaRPr lang="es-CO" sz="2000" dirty="0"/>
        </a:p>
      </dgm:t>
    </dgm:pt>
    <dgm:pt modelId="{A74499A1-0CF5-4CBF-BFF1-1871679D027F}" type="parTrans" cxnId="{1E28B903-D444-427E-8319-0CA32057929C}">
      <dgm:prSet/>
      <dgm:spPr/>
      <dgm:t>
        <a:bodyPr/>
        <a:lstStyle/>
        <a:p>
          <a:endParaRPr lang="es-CO"/>
        </a:p>
      </dgm:t>
    </dgm:pt>
    <dgm:pt modelId="{34103589-DA85-4A74-95AA-3BF4D2478860}" type="sibTrans" cxnId="{1E28B903-D444-427E-8319-0CA32057929C}">
      <dgm:prSet/>
      <dgm:spPr/>
      <dgm:t>
        <a:bodyPr/>
        <a:lstStyle/>
        <a:p>
          <a:endParaRPr lang="es-CO"/>
        </a:p>
      </dgm:t>
    </dgm:pt>
    <dgm:pt modelId="{96791389-D089-4998-A8EF-4AB725FAF10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Juan Correa</a:t>
          </a:r>
          <a:endParaRPr lang="es-CO" sz="1800" dirty="0"/>
        </a:p>
      </dgm:t>
    </dgm:pt>
    <dgm:pt modelId="{19CC4382-411D-4984-9105-C7055DA10550}" type="parTrans" cxnId="{45048C29-40A2-4CF5-B03A-520DED4E493E}">
      <dgm:prSet/>
      <dgm:spPr/>
      <dgm:t>
        <a:bodyPr/>
        <a:lstStyle/>
        <a:p>
          <a:endParaRPr lang="es-CO"/>
        </a:p>
      </dgm:t>
    </dgm:pt>
    <dgm:pt modelId="{BE9AC62C-9336-4F1B-B537-FE3D4E6AC6CE}" type="sibTrans" cxnId="{45048C29-40A2-4CF5-B03A-520DED4E493E}">
      <dgm:prSet/>
      <dgm:spPr/>
      <dgm:t>
        <a:bodyPr/>
        <a:lstStyle/>
        <a:p>
          <a:endParaRPr lang="es-CO"/>
        </a:p>
      </dgm:t>
    </dgm:pt>
    <dgm:pt modelId="{F3FC2742-52CF-4913-BACD-0F758232162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baseline="0" dirty="0" smtClean="0">
              <a:solidFill>
                <a:schemeClr val="tx1"/>
              </a:solidFill>
            </a:rPr>
            <a:t>María                               Hernández De La Vera Barragán</a:t>
          </a:r>
          <a:endParaRPr lang="es-CO" sz="1800" baseline="0" dirty="0">
            <a:solidFill>
              <a:schemeClr val="tx1"/>
            </a:solidFill>
          </a:endParaRPr>
        </a:p>
      </dgm:t>
    </dgm:pt>
    <dgm:pt modelId="{85CAE7DD-74B0-486C-B3F5-897E4A7240AC}" type="parTrans" cxnId="{ED4D76B7-538D-4422-85C2-7ACECD356602}">
      <dgm:prSet/>
      <dgm:spPr/>
      <dgm:t>
        <a:bodyPr/>
        <a:lstStyle/>
        <a:p>
          <a:endParaRPr lang="es-CO"/>
        </a:p>
      </dgm:t>
    </dgm:pt>
    <dgm:pt modelId="{7CB48DA3-29DE-4C5F-9614-6ED6EF5C4F5B}" type="sibTrans" cxnId="{ED4D76B7-538D-4422-85C2-7ACECD356602}">
      <dgm:prSet/>
      <dgm:spPr/>
      <dgm:t>
        <a:bodyPr/>
        <a:lstStyle/>
        <a:p>
          <a:endParaRPr lang="es-CO"/>
        </a:p>
      </dgm:t>
    </dgm:pt>
    <dgm:pt modelId="{333AFD83-49A8-455F-8C8C-8F82BE78FDD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800" dirty="0" smtClean="0"/>
            <a:t>Diego Martín Del Corral</a:t>
          </a:r>
          <a:endParaRPr lang="es-CO" sz="1800" dirty="0"/>
        </a:p>
      </dgm:t>
    </dgm:pt>
    <dgm:pt modelId="{DC0F5AF3-0D3D-4224-8703-90549B144AAA}" type="parTrans" cxnId="{94A0146C-ACAC-4B0B-B761-DD12F3D73C98}">
      <dgm:prSet/>
      <dgm:spPr/>
      <dgm:t>
        <a:bodyPr/>
        <a:lstStyle/>
        <a:p>
          <a:endParaRPr lang="es-CO"/>
        </a:p>
      </dgm:t>
    </dgm:pt>
    <dgm:pt modelId="{B8D3B3F3-C020-4B9B-9E6E-CA37E2B3B544}" type="sibTrans" cxnId="{94A0146C-ACAC-4B0B-B761-DD12F3D73C98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332A416F-3412-45B3-A51A-D6AD52D000EA}" type="pres">
      <dgm:prSet presAssocID="{0E2F2EA3-AF50-493F-96D5-C8FE05D91961}" presName="vertOne" presStyleCnt="0"/>
      <dgm:spPr/>
    </dgm:pt>
    <dgm:pt modelId="{482F4725-55FE-43D5-8C69-3ACAC4DEF2EF}" type="pres">
      <dgm:prSet presAssocID="{0E2F2EA3-AF50-493F-96D5-C8FE05D9196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826E4B2-5508-4129-BDAE-4D9D31A70CC4}" type="pres">
      <dgm:prSet presAssocID="{0E2F2EA3-AF50-493F-96D5-C8FE05D91961}" presName="parTransOne" presStyleCnt="0"/>
      <dgm:spPr/>
    </dgm:pt>
    <dgm:pt modelId="{6C0937A4-C928-467A-A13B-3524F24BCE1D}" type="pres">
      <dgm:prSet presAssocID="{0E2F2EA3-AF50-493F-96D5-C8FE05D91961}" presName="horzOne" presStyleCnt="0"/>
      <dgm:spPr/>
    </dgm:pt>
    <dgm:pt modelId="{9E754F83-7382-42F5-A97A-A1EF70AE5D83}" type="pres">
      <dgm:prSet presAssocID="{C8C64258-2857-48BC-A315-2275FF8A5EE9}" presName="vertTwo" presStyleCnt="0"/>
      <dgm:spPr/>
    </dgm:pt>
    <dgm:pt modelId="{95F71E6D-6C17-46EC-9B92-92A6C5503580}" type="pres">
      <dgm:prSet presAssocID="{C8C64258-2857-48BC-A315-2275FF8A5EE9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A64720F-97B3-4F03-BDB0-EB6FF84C8E92}" type="pres">
      <dgm:prSet presAssocID="{C8C64258-2857-48BC-A315-2275FF8A5EE9}" presName="parTransTwo" presStyleCnt="0"/>
      <dgm:spPr/>
    </dgm:pt>
    <dgm:pt modelId="{CD629791-2A77-4C14-9F2C-81CB443FE111}" type="pres">
      <dgm:prSet presAssocID="{C8C64258-2857-48BC-A315-2275FF8A5EE9}" presName="horzTwo" presStyleCnt="0"/>
      <dgm:spPr/>
    </dgm:pt>
    <dgm:pt modelId="{BFE8DFB3-5923-4C46-A23F-F7761AE90480}" type="pres">
      <dgm:prSet presAssocID="{96791389-D089-4998-A8EF-4AB725FAF107}" presName="vertThree" presStyleCnt="0"/>
      <dgm:spPr/>
    </dgm:pt>
    <dgm:pt modelId="{E03D9EAF-A591-4692-A65A-3641DFBA1A9A}" type="pres">
      <dgm:prSet presAssocID="{96791389-D089-4998-A8EF-4AB725FAF107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91F37C4-B1BC-4B89-AD32-AFC3AF194096}" type="pres">
      <dgm:prSet presAssocID="{96791389-D089-4998-A8EF-4AB725FAF107}" presName="horzThree" presStyleCnt="0"/>
      <dgm:spPr/>
    </dgm:pt>
    <dgm:pt modelId="{5D75DE02-5283-498D-BAA2-D2D87C00FBDF}" type="pres">
      <dgm:prSet presAssocID="{BE9AC62C-9336-4F1B-B537-FE3D4E6AC6CE}" presName="sibSpaceThree" presStyleCnt="0"/>
      <dgm:spPr/>
    </dgm:pt>
    <dgm:pt modelId="{08E9C441-61E3-4D11-BDFB-266E11D5E1B2}" type="pres">
      <dgm:prSet presAssocID="{F3FC2742-52CF-4913-BACD-0F7582321629}" presName="vertThree" presStyleCnt="0"/>
      <dgm:spPr/>
    </dgm:pt>
    <dgm:pt modelId="{F83BDE44-1835-4AEB-A850-D672A97BB2DA}" type="pres">
      <dgm:prSet presAssocID="{F3FC2742-52CF-4913-BACD-0F7582321629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7423308-2361-4D29-91C9-48E3B1243BCD}" type="pres">
      <dgm:prSet presAssocID="{F3FC2742-52CF-4913-BACD-0F7582321629}" presName="horzThree" presStyleCnt="0"/>
      <dgm:spPr/>
    </dgm:pt>
    <dgm:pt modelId="{6ABE6846-DD9C-4446-BB20-4FB4F29DD34F}" type="pres">
      <dgm:prSet presAssocID="{2501C1B5-38E6-4E01-A3E0-C8203D890A50}" presName="sibSpaceTwo" presStyleCnt="0"/>
      <dgm:spPr/>
    </dgm:pt>
    <dgm:pt modelId="{4AE6F55E-35CF-4CEF-910B-D1A589ED0758}" type="pres">
      <dgm:prSet presAssocID="{FB8FD63B-CF6C-4591-922F-3D75940B89CC}" presName="vertTwo" presStyleCnt="0"/>
      <dgm:spPr/>
    </dgm:pt>
    <dgm:pt modelId="{55A2B807-B9D8-4931-8CB3-5188FF1A3C23}" type="pres">
      <dgm:prSet presAssocID="{FB8FD63B-CF6C-4591-922F-3D75940B89CC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CFC7CE5-EC4C-49CD-8C33-2C4AB5B739CB}" type="pres">
      <dgm:prSet presAssocID="{FB8FD63B-CF6C-4591-922F-3D75940B89CC}" presName="parTransTwo" presStyleCnt="0"/>
      <dgm:spPr/>
    </dgm:pt>
    <dgm:pt modelId="{F1F3C7D5-04EE-442A-A529-81B0DD4A94BD}" type="pres">
      <dgm:prSet presAssocID="{FB8FD63B-CF6C-4591-922F-3D75940B89CC}" presName="horzTwo" presStyleCnt="0"/>
      <dgm:spPr/>
    </dgm:pt>
    <dgm:pt modelId="{D074B32A-E02A-41C1-AB55-6C17A43F60E8}" type="pres">
      <dgm:prSet presAssocID="{333AFD83-49A8-455F-8C8C-8F82BE78FDD5}" presName="vertThree" presStyleCnt="0"/>
      <dgm:spPr/>
    </dgm:pt>
    <dgm:pt modelId="{8DAEC98D-150C-42EF-A035-27F45B668D4C}" type="pres">
      <dgm:prSet presAssocID="{333AFD83-49A8-455F-8C8C-8F82BE78FDD5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D4C91F5-A88A-43DB-B3A5-80FA2A98A997}" type="pres">
      <dgm:prSet presAssocID="{333AFD83-49A8-455F-8C8C-8F82BE78FDD5}" presName="horzThree" presStyleCnt="0"/>
      <dgm:spPr/>
    </dgm:pt>
  </dgm:ptLst>
  <dgm:cxnLst>
    <dgm:cxn modelId="{071FF97B-8B9A-469E-9CB7-6414945959F1}" type="presOf" srcId="{10ED40AF-DFB1-4943-B6DB-2A904FAA918A}" destId="{E75BF49A-0BBD-418B-A465-D5C73CDDC862}" srcOrd="0" destOrd="0" presId="urn:microsoft.com/office/officeart/2005/8/layout/hierarchy4"/>
    <dgm:cxn modelId="{54BE3698-2776-4AE6-905F-849DF0C23305}" srcId="{0E2F2EA3-AF50-493F-96D5-C8FE05D91961}" destId="{C8C64258-2857-48BC-A315-2275FF8A5EE9}" srcOrd="0" destOrd="0" parTransId="{9676106E-8FE1-4C47-89F8-47D2B20010D1}" sibTransId="{2501C1B5-38E6-4E01-A3E0-C8203D890A50}"/>
    <dgm:cxn modelId="{71317DA7-F472-45E3-A0F4-F31CFCF6D6B2}" type="presOf" srcId="{FB8FD63B-CF6C-4591-922F-3D75940B89CC}" destId="{55A2B807-B9D8-4931-8CB3-5188FF1A3C23}" srcOrd="0" destOrd="0" presId="urn:microsoft.com/office/officeart/2005/8/layout/hierarchy4"/>
    <dgm:cxn modelId="{E7A23485-3527-4FA9-AC55-660D5D51F1C3}" type="presOf" srcId="{96791389-D089-4998-A8EF-4AB725FAF107}" destId="{E03D9EAF-A591-4692-A65A-3641DFBA1A9A}" srcOrd="0" destOrd="0" presId="urn:microsoft.com/office/officeart/2005/8/layout/hierarchy4"/>
    <dgm:cxn modelId="{3DD64523-C00F-4B2A-A364-7B44CEC67221}" type="presOf" srcId="{0E2F2EA3-AF50-493F-96D5-C8FE05D91961}" destId="{482F4725-55FE-43D5-8C69-3ACAC4DEF2EF}" srcOrd="0" destOrd="0" presId="urn:microsoft.com/office/officeart/2005/8/layout/hierarchy4"/>
    <dgm:cxn modelId="{1E28B903-D444-427E-8319-0CA32057929C}" srcId="{0E2F2EA3-AF50-493F-96D5-C8FE05D91961}" destId="{FB8FD63B-CF6C-4591-922F-3D75940B89CC}" srcOrd="1" destOrd="0" parTransId="{A74499A1-0CF5-4CBF-BFF1-1871679D027F}" sibTransId="{34103589-DA85-4A74-95AA-3BF4D2478860}"/>
    <dgm:cxn modelId="{94A0146C-ACAC-4B0B-B761-DD12F3D73C98}" srcId="{FB8FD63B-CF6C-4591-922F-3D75940B89CC}" destId="{333AFD83-49A8-455F-8C8C-8F82BE78FDD5}" srcOrd="0" destOrd="0" parTransId="{DC0F5AF3-0D3D-4224-8703-90549B144AAA}" sibTransId="{B8D3B3F3-C020-4B9B-9E6E-CA37E2B3B544}"/>
    <dgm:cxn modelId="{603EA91A-E2D2-40DA-B728-157CFDD66E8F}" type="presOf" srcId="{C8C64258-2857-48BC-A315-2275FF8A5EE9}" destId="{95F71E6D-6C17-46EC-9B92-92A6C5503580}" srcOrd="0" destOrd="0" presId="urn:microsoft.com/office/officeart/2005/8/layout/hierarchy4"/>
    <dgm:cxn modelId="{ED4D76B7-538D-4422-85C2-7ACECD356602}" srcId="{C8C64258-2857-48BC-A315-2275FF8A5EE9}" destId="{F3FC2742-52CF-4913-BACD-0F7582321629}" srcOrd="1" destOrd="0" parTransId="{85CAE7DD-74B0-486C-B3F5-897E4A7240AC}" sibTransId="{7CB48DA3-29DE-4C5F-9614-6ED6EF5C4F5B}"/>
    <dgm:cxn modelId="{07665DBD-A90B-4151-BC08-00E833459B69}" type="presOf" srcId="{F3FC2742-52CF-4913-BACD-0F7582321629}" destId="{F83BDE44-1835-4AEB-A850-D672A97BB2DA}" srcOrd="0" destOrd="0" presId="urn:microsoft.com/office/officeart/2005/8/layout/hierarchy4"/>
    <dgm:cxn modelId="{45048C29-40A2-4CF5-B03A-520DED4E493E}" srcId="{C8C64258-2857-48BC-A315-2275FF8A5EE9}" destId="{96791389-D089-4998-A8EF-4AB725FAF107}" srcOrd="0" destOrd="0" parTransId="{19CC4382-411D-4984-9105-C7055DA10550}" sibTransId="{BE9AC62C-9336-4F1B-B537-FE3D4E6AC6CE}"/>
    <dgm:cxn modelId="{8F17EC3B-4536-422E-936C-775BEAEA5537}" type="presOf" srcId="{333AFD83-49A8-455F-8C8C-8F82BE78FDD5}" destId="{8DAEC98D-150C-42EF-A035-27F45B668D4C}" srcOrd="0" destOrd="0" presId="urn:microsoft.com/office/officeart/2005/8/layout/hierarchy4"/>
    <dgm:cxn modelId="{1CBF75E6-ED81-4046-8F69-E5B543259884}" srcId="{10ED40AF-DFB1-4943-B6DB-2A904FAA918A}" destId="{0E2F2EA3-AF50-493F-96D5-C8FE05D91961}" srcOrd="0" destOrd="0" parTransId="{3E2ECE8B-E32F-46FE-887F-FE1FEF107BCF}" sibTransId="{67F9A2FF-B312-4463-9146-9A56402D2D09}"/>
    <dgm:cxn modelId="{A8BF9E7F-7ECC-4E20-8DFB-F195F97187CF}" type="presParOf" srcId="{E75BF49A-0BBD-418B-A465-D5C73CDDC862}" destId="{332A416F-3412-45B3-A51A-D6AD52D000EA}" srcOrd="0" destOrd="0" presId="urn:microsoft.com/office/officeart/2005/8/layout/hierarchy4"/>
    <dgm:cxn modelId="{83EF29E4-CF16-41C9-A535-F371F0C4B993}" type="presParOf" srcId="{332A416F-3412-45B3-A51A-D6AD52D000EA}" destId="{482F4725-55FE-43D5-8C69-3ACAC4DEF2EF}" srcOrd="0" destOrd="0" presId="urn:microsoft.com/office/officeart/2005/8/layout/hierarchy4"/>
    <dgm:cxn modelId="{25C8568C-6CD6-4563-A58D-27E5853B4B0F}" type="presParOf" srcId="{332A416F-3412-45B3-A51A-D6AD52D000EA}" destId="{1826E4B2-5508-4129-BDAE-4D9D31A70CC4}" srcOrd="1" destOrd="0" presId="urn:microsoft.com/office/officeart/2005/8/layout/hierarchy4"/>
    <dgm:cxn modelId="{0D5780DE-4F2E-409A-BD1C-9615CF6282CB}" type="presParOf" srcId="{332A416F-3412-45B3-A51A-D6AD52D000EA}" destId="{6C0937A4-C928-467A-A13B-3524F24BCE1D}" srcOrd="2" destOrd="0" presId="urn:microsoft.com/office/officeart/2005/8/layout/hierarchy4"/>
    <dgm:cxn modelId="{457993CC-B573-498B-AA2A-DDAA3A1B5F44}" type="presParOf" srcId="{6C0937A4-C928-467A-A13B-3524F24BCE1D}" destId="{9E754F83-7382-42F5-A97A-A1EF70AE5D83}" srcOrd="0" destOrd="0" presId="urn:microsoft.com/office/officeart/2005/8/layout/hierarchy4"/>
    <dgm:cxn modelId="{513DCE21-EAAC-434C-9583-148A92743D42}" type="presParOf" srcId="{9E754F83-7382-42F5-A97A-A1EF70AE5D83}" destId="{95F71E6D-6C17-46EC-9B92-92A6C5503580}" srcOrd="0" destOrd="0" presId="urn:microsoft.com/office/officeart/2005/8/layout/hierarchy4"/>
    <dgm:cxn modelId="{C00F6CAB-1DB2-47B7-B381-3876DB40DB6E}" type="presParOf" srcId="{9E754F83-7382-42F5-A97A-A1EF70AE5D83}" destId="{CA64720F-97B3-4F03-BDB0-EB6FF84C8E92}" srcOrd="1" destOrd="0" presId="urn:microsoft.com/office/officeart/2005/8/layout/hierarchy4"/>
    <dgm:cxn modelId="{F1658D67-94DE-481C-B7FC-2C9C60F6EE8F}" type="presParOf" srcId="{9E754F83-7382-42F5-A97A-A1EF70AE5D83}" destId="{CD629791-2A77-4C14-9F2C-81CB443FE111}" srcOrd="2" destOrd="0" presId="urn:microsoft.com/office/officeart/2005/8/layout/hierarchy4"/>
    <dgm:cxn modelId="{14ED6384-7595-47F6-AC8D-DCE65BDE6BEA}" type="presParOf" srcId="{CD629791-2A77-4C14-9F2C-81CB443FE111}" destId="{BFE8DFB3-5923-4C46-A23F-F7761AE90480}" srcOrd="0" destOrd="0" presId="urn:microsoft.com/office/officeart/2005/8/layout/hierarchy4"/>
    <dgm:cxn modelId="{2D130119-63D6-4F02-8349-6CDC5EB2288F}" type="presParOf" srcId="{BFE8DFB3-5923-4C46-A23F-F7761AE90480}" destId="{E03D9EAF-A591-4692-A65A-3641DFBA1A9A}" srcOrd="0" destOrd="0" presId="urn:microsoft.com/office/officeart/2005/8/layout/hierarchy4"/>
    <dgm:cxn modelId="{6CD7595B-E1F4-412F-B17D-996F16CB59BC}" type="presParOf" srcId="{BFE8DFB3-5923-4C46-A23F-F7761AE90480}" destId="{991F37C4-B1BC-4B89-AD32-AFC3AF194096}" srcOrd="1" destOrd="0" presId="urn:microsoft.com/office/officeart/2005/8/layout/hierarchy4"/>
    <dgm:cxn modelId="{37F9C294-498F-48F2-86A3-5D6F9108E26A}" type="presParOf" srcId="{CD629791-2A77-4C14-9F2C-81CB443FE111}" destId="{5D75DE02-5283-498D-BAA2-D2D87C00FBDF}" srcOrd="1" destOrd="0" presId="urn:microsoft.com/office/officeart/2005/8/layout/hierarchy4"/>
    <dgm:cxn modelId="{66F4DA53-1516-4E84-8E83-D88B33F99186}" type="presParOf" srcId="{CD629791-2A77-4C14-9F2C-81CB443FE111}" destId="{08E9C441-61E3-4D11-BDFB-266E11D5E1B2}" srcOrd="2" destOrd="0" presId="urn:microsoft.com/office/officeart/2005/8/layout/hierarchy4"/>
    <dgm:cxn modelId="{85994D23-CAFD-4D74-A2C7-D1937D602D22}" type="presParOf" srcId="{08E9C441-61E3-4D11-BDFB-266E11D5E1B2}" destId="{F83BDE44-1835-4AEB-A850-D672A97BB2DA}" srcOrd="0" destOrd="0" presId="urn:microsoft.com/office/officeart/2005/8/layout/hierarchy4"/>
    <dgm:cxn modelId="{18DEBA1E-93C1-42B4-BCB8-17D349F31AE1}" type="presParOf" srcId="{08E9C441-61E3-4D11-BDFB-266E11D5E1B2}" destId="{77423308-2361-4D29-91C9-48E3B1243BCD}" srcOrd="1" destOrd="0" presId="urn:microsoft.com/office/officeart/2005/8/layout/hierarchy4"/>
    <dgm:cxn modelId="{2C2C9F5B-023A-4203-935D-4D63CBF5A6B6}" type="presParOf" srcId="{6C0937A4-C928-467A-A13B-3524F24BCE1D}" destId="{6ABE6846-DD9C-4446-BB20-4FB4F29DD34F}" srcOrd="1" destOrd="0" presId="urn:microsoft.com/office/officeart/2005/8/layout/hierarchy4"/>
    <dgm:cxn modelId="{28002EFB-84DF-4645-9DE1-35AAEAAEB8A2}" type="presParOf" srcId="{6C0937A4-C928-467A-A13B-3524F24BCE1D}" destId="{4AE6F55E-35CF-4CEF-910B-D1A589ED0758}" srcOrd="2" destOrd="0" presId="urn:microsoft.com/office/officeart/2005/8/layout/hierarchy4"/>
    <dgm:cxn modelId="{33A23AEB-07CE-4FD3-946F-E4743AC50370}" type="presParOf" srcId="{4AE6F55E-35CF-4CEF-910B-D1A589ED0758}" destId="{55A2B807-B9D8-4931-8CB3-5188FF1A3C23}" srcOrd="0" destOrd="0" presId="urn:microsoft.com/office/officeart/2005/8/layout/hierarchy4"/>
    <dgm:cxn modelId="{4376E01E-310E-4C89-8BF4-C68C2F1D016A}" type="presParOf" srcId="{4AE6F55E-35CF-4CEF-910B-D1A589ED0758}" destId="{8CFC7CE5-EC4C-49CD-8C33-2C4AB5B739CB}" srcOrd="1" destOrd="0" presId="urn:microsoft.com/office/officeart/2005/8/layout/hierarchy4"/>
    <dgm:cxn modelId="{FC156BAD-019A-4F92-840F-DB2FF218DC8F}" type="presParOf" srcId="{4AE6F55E-35CF-4CEF-910B-D1A589ED0758}" destId="{F1F3C7D5-04EE-442A-A529-81B0DD4A94BD}" srcOrd="2" destOrd="0" presId="urn:microsoft.com/office/officeart/2005/8/layout/hierarchy4"/>
    <dgm:cxn modelId="{CC3E1AF0-16D9-4DF7-94D8-E158DB3C52A8}" type="presParOf" srcId="{F1F3C7D5-04EE-442A-A529-81B0DD4A94BD}" destId="{D074B32A-E02A-41C1-AB55-6C17A43F60E8}" srcOrd="0" destOrd="0" presId="urn:microsoft.com/office/officeart/2005/8/layout/hierarchy4"/>
    <dgm:cxn modelId="{714A322A-2A37-4A8D-8A1B-50B97F2DB963}" type="presParOf" srcId="{D074B32A-E02A-41C1-AB55-6C17A43F60E8}" destId="{8DAEC98D-150C-42EF-A035-27F45B668D4C}" srcOrd="0" destOrd="0" presId="urn:microsoft.com/office/officeart/2005/8/layout/hierarchy4"/>
    <dgm:cxn modelId="{2154D527-4996-4C17-916C-EAA3EC6F61AD}" type="presParOf" srcId="{D074B32A-E02A-41C1-AB55-6C17A43F60E8}" destId="{1D4C91F5-A88A-43DB-B3A5-80FA2A98A997}" srcOrd="1" destOrd="0" presId="urn:microsoft.com/office/officeart/2005/8/layout/hierarchy4"/>
  </dgm:cxnLst>
  <dgm:bg/>
  <dgm:whole/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24DFC69-98DC-492A-987A-165A8C398F9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baseline="0" dirty="0" smtClean="0"/>
            <a:t>Margarita Ruiz De La Cámara</a:t>
          </a:r>
          <a:endParaRPr lang="es-CO" sz="2400" i="1" baseline="0" dirty="0"/>
        </a:p>
      </dgm:t>
    </dgm:pt>
    <dgm:pt modelId="{FAB482D3-BE6B-4C36-B4BA-0FAA7015E800}" type="parTrans" cxnId="{AEED5782-3D45-48B6-9FB7-560A9E0CE2EC}">
      <dgm:prSet/>
      <dgm:spPr/>
      <dgm:t>
        <a:bodyPr/>
        <a:lstStyle/>
        <a:p>
          <a:endParaRPr lang="es-CO"/>
        </a:p>
      </dgm:t>
    </dgm:pt>
    <dgm:pt modelId="{2A471521-3F41-4AD4-A41F-9977087E123F}" type="sibTrans" cxnId="{AEED5782-3D45-48B6-9FB7-560A9E0CE2EC}">
      <dgm:prSet/>
      <dgm:spPr/>
      <dgm:t>
        <a:bodyPr/>
        <a:lstStyle/>
        <a:p>
          <a:endParaRPr lang="es-CO"/>
        </a:p>
      </dgm:t>
    </dgm:pt>
    <dgm:pt modelId="{357B1FE2-5339-4287-AB9C-8CCBC31BE35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Diego                                  Ruiz De La Cámara</a:t>
          </a:r>
          <a:endParaRPr lang="es-CO" sz="1600" dirty="0"/>
        </a:p>
      </dgm:t>
    </dgm:pt>
    <dgm:pt modelId="{33866EA9-5FB0-4FED-946D-C67EC890E954}" type="parTrans" cxnId="{5E0E3E48-C52E-4E9A-B54B-487FE7CE13CD}">
      <dgm:prSet/>
      <dgm:spPr/>
      <dgm:t>
        <a:bodyPr/>
        <a:lstStyle/>
        <a:p>
          <a:endParaRPr lang="es-CO"/>
        </a:p>
      </dgm:t>
    </dgm:pt>
    <dgm:pt modelId="{536CCEDF-5771-4F92-8E71-B1E740FC647E}" type="sibTrans" cxnId="{5E0E3E48-C52E-4E9A-B54B-487FE7CE13CD}">
      <dgm:prSet/>
      <dgm:spPr/>
      <dgm:t>
        <a:bodyPr/>
        <a:lstStyle/>
        <a:p>
          <a:endParaRPr lang="es-CO"/>
        </a:p>
      </dgm:t>
    </dgm:pt>
    <dgm:pt modelId="{9FE257F2-9B70-44D7-9B1B-4B721ECA3A5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MENCIA                                                                                           DE CARVAJAL MARTÍNEZ</a:t>
          </a:r>
          <a:endParaRPr lang="es-CO" sz="1800" dirty="0"/>
        </a:p>
      </dgm:t>
    </dgm:pt>
    <dgm:pt modelId="{9D191BF7-DA85-4331-ACDE-2E02F0459172}" type="parTrans" cxnId="{4F5748F0-3264-424C-9462-8B5826021646}">
      <dgm:prSet/>
      <dgm:spPr/>
      <dgm:t>
        <a:bodyPr/>
        <a:lstStyle/>
        <a:p>
          <a:endParaRPr lang="es-CO"/>
        </a:p>
      </dgm:t>
    </dgm:pt>
    <dgm:pt modelId="{95683789-E649-4459-B88B-275EE37EF702}" type="sibTrans" cxnId="{4F5748F0-3264-424C-9462-8B5826021646}">
      <dgm:prSet/>
      <dgm:spPr/>
      <dgm:t>
        <a:bodyPr/>
        <a:lstStyle/>
        <a:p>
          <a:endParaRPr lang="es-CO"/>
        </a:p>
      </dgm:t>
    </dgm:pt>
    <dgm:pt modelId="{F91ADA0C-499F-466A-8012-8CCC303B0A6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Juan                  Ruiz De La Parra</a:t>
          </a:r>
          <a:endParaRPr lang="es-CO" sz="1400" dirty="0"/>
        </a:p>
      </dgm:t>
    </dgm:pt>
    <dgm:pt modelId="{E1C681BD-DFD1-473C-94D3-A329E7576413}" type="parTrans" cxnId="{00A2FF06-7FE7-4D31-9FAD-7D115E3C18FF}">
      <dgm:prSet/>
      <dgm:spPr/>
      <dgm:t>
        <a:bodyPr/>
        <a:lstStyle/>
        <a:p>
          <a:endParaRPr lang="es-CO"/>
        </a:p>
      </dgm:t>
    </dgm:pt>
    <dgm:pt modelId="{B19A2E82-E336-4B21-9712-3745397A4242}" type="sibTrans" cxnId="{00A2FF06-7FE7-4D31-9FAD-7D115E3C18FF}">
      <dgm:prSet/>
      <dgm:spPr/>
      <dgm:t>
        <a:bodyPr/>
        <a:lstStyle/>
        <a:p>
          <a:endParaRPr lang="es-CO"/>
        </a:p>
      </dgm:t>
    </dgm:pt>
    <dgm:pt modelId="{1B841326-BCC6-4BA6-B839-569A0D5A8B6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Elvira Martínez De Cárdena</a:t>
          </a:r>
          <a:endParaRPr lang="es-CO" sz="1400" dirty="0"/>
        </a:p>
      </dgm:t>
    </dgm:pt>
    <dgm:pt modelId="{B2B67E50-77BD-4B30-ABC1-4DD479905656}" type="parTrans" cxnId="{D8E1E436-4033-43D8-85C8-506481D86F0A}">
      <dgm:prSet/>
      <dgm:spPr/>
      <dgm:t>
        <a:bodyPr/>
        <a:lstStyle/>
        <a:p>
          <a:endParaRPr lang="es-CO"/>
        </a:p>
      </dgm:t>
    </dgm:pt>
    <dgm:pt modelId="{1F771416-DF5D-4ED3-8F90-3E48204AE887}" type="sibTrans" cxnId="{D8E1E436-4033-43D8-85C8-506481D86F0A}">
      <dgm:prSet/>
      <dgm:spPr/>
      <dgm:t>
        <a:bodyPr/>
        <a:lstStyle/>
        <a:p>
          <a:endParaRPr lang="es-CO"/>
        </a:p>
      </dgm:t>
    </dgm:pt>
    <dgm:pt modelId="{028EE9DF-073A-4334-B653-B33F2870554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aseline="0" dirty="0" smtClean="0"/>
            <a:t>Rodrigo                                      De Carvajal Sánchez </a:t>
          </a:r>
          <a:r>
            <a:rPr lang="es-CO" sz="1600" baseline="0" dirty="0" err="1" smtClean="0"/>
            <a:t>Torreblanca</a:t>
          </a:r>
          <a:endParaRPr lang="es-CO" sz="1600" baseline="0" dirty="0"/>
        </a:p>
      </dgm:t>
    </dgm:pt>
    <dgm:pt modelId="{B5337031-38F3-43CF-B6FE-24F7C306639B}" type="parTrans" cxnId="{0C48EF94-376A-4B0C-B643-DA559F2CCE11}">
      <dgm:prSet/>
      <dgm:spPr/>
      <dgm:t>
        <a:bodyPr/>
        <a:lstStyle/>
        <a:p>
          <a:endParaRPr lang="es-CO"/>
        </a:p>
      </dgm:t>
    </dgm:pt>
    <dgm:pt modelId="{F657FB25-49D0-4DD9-968B-C14419C8D5BA}" type="sibTrans" cxnId="{0C48EF94-376A-4B0C-B643-DA559F2CCE11}">
      <dgm:prSet/>
      <dgm:spPr/>
      <dgm:t>
        <a:bodyPr/>
        <a:lstStyle/>
        <a:p>
          <a:endParaRPr lang="es-CO"/>
        </a:p>
      </dgm:t>
    </dgm:pt>
    <dgm:pt modelId="{CEA55D84-02BF-4361-B216-BEEFDBBCB2C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Juana Martínez</a:t>
          </a:r>
          <a:endParaRPr lang="es-CO" sz="1600" dirty="0"/>
        </a:p>
      </dgm:t>
    </dgm:pt>
    <dgm:pt modelId="{61627F73-F318-42C3-B131-E0C4B4934454}" type="parTrans" cxnId="{EE2608B7-954C-4CA4-ACC4-6A8421F6A603}">
      <dgm:prSet/>
      <dgm:spPr/>
      <dgm:t>
        <a:bodyPr/>
        <a:lstStyle/>
        <a:p>
          <a:endParaRPr lang="es-CO"/>
        </a:p>
      </dgm:t>
    </dgm:pt>
    <dgm:pt modelId="{7977F221-89D3-4500-B618-FF152778694A}" type="sibTrans" cxnId="{EE2608B7-954C-4CA4-ACC4-6A8421F6A603}">
      <dgm:prSet/>
      <dgm:spPr/>
      <dgm:t>
        <a:bodyPr/>
        <a:lstStyle/>
        <a:p>
          <a:endParaRPr lang="es-CO"/>
        </a:p>
      </dgm:t>
    </dgm:pt>
    <dgm:pt modelId="{8E81EEE7-B89D-41D5-B8B6-666C7126F20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Bartolomé      Sánchez </a:t>
          </a:r>
          <a:r>
            <a:rPr lang="es-CO" sz="1400" baseline="0" dirty="0" err="1" smtClean="0"/>
            <a:t>TorreblanCa</a:t>
          </a:r>
          <a:endParaRPr lang="es-CO" sz="1400" baseline="0" dirty="0"/>
        </a:p>
      </dgm:t>
    </dgm:pt>
    <dgm:pt modelId="{4662011F-EA43-41CE-A944-15F62BBCB2D3}" type="parTrans" cxnId="{738CF049-A7D6-4B16-9091-605BD78E23FC}">
      <dgm:prSet/>
      <dgm:spPr/>
      <dgm:t>
        <a:bodyPr/>
        <a:lstStyle/>
        <a:p>
          <a:endParaRPr lang="es-CO"/>
        </a:p>
      </dgm:t>
    </dgm:pt>
    <dgm:pt modelId="{29260C65-5D0C-4D59-B3C5-338034849E17}" type="sibTrans" cxnId="{738CF049-A7D6-4B16-9091-605BD78E23FC}">
      <dgm:prSet/>
      <dgm:spPr/>
      <dgm:t>
        <a:bodyPr/>
        <a:lstStyle/>
        <a:p>
          <a:endParaRPr lang="es-CO"/>
        </a:p>
      </dgm:t>
    </dgm:pt>
    <dgm:pt modelId="{3F75DCED-A35E-4B8D-B6FA-5FBF81401AF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Mencia              De Carvajal Vásquez</a:t>
          </a:r>
          <a:endParaRPr lang="es-CO" sz="1400" baseline="0" dirty="0"/>
        </a:p>
      </dgm:t>
    </dgm:pt>
    <dgm:pt modelId="{77D0F0A2-D180-45B1-9499-E54D85D39FC8}" type="parTrans" cxnId="{866FD990-89A9-4FE3-BF5A-C435793A719B}">
      <dgm:prSet/>
      <dgm:spPr/>
      <dgm:t>
        <a:bodyPr/>
        <a:lstStyle/>
        <a:p>
          <a:endParaRPr lang="es-CO"/>
        </a:p>
      </dgm:t>
    </dgm:pt>
    <dgm:pt modelId="{07DD266D-8D64-41EE-8EA9-843EABBEE3D1}" type="sibTrans" cxnId="{866FD990-89A9-4FE3-BF5A-C435793A719B}">
      <dgm:prSet/>
      <dgm:spPr/>
      <dgm:t>
        <a:bodyPr/>
        <a:lstStyle/>
        <a:p>
          <a:endParaRPr lang="es-CO"/>
        </a:p>
      </dgm:t>
    </dgm:pt>
    <dgm:pt modelId="{A98450EE-FDB0-4211-94EE-2834C667B84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Pedro                             Martín De Ávila</a:t>
          </a:r>
          <a:endParaRPr lang="es-CO" sz="1600" dirty="0"/>
        </a:p>
      </dgm:t>
    </dgm:pt>
    <dgm:pt modelId="{08565991-B153-4F15-8352-91C2BBAC7F86}" type="parTrans" cxnId="{69A19362-2F85-4E9C-88F1-3336A104D073}">
      <dgm:prSet/>
      <dgm:spPr/>
      <dgm:t>
        <a:bodyPr/>
        <a:lstStyle/>
        <a:p>
          <a:endParaRPr lang="es-CO"/>
        </a:p>
      </dgm:t>
    </dgm:pt>
    <dgm:pt modelId="{A9E405E3-CF6E-427A-BA6B-8D5FB3243739}" type="sibTrans" cxnId="{69A19362-2F85-4E9C-88F1-3336A104D073}">
      <dgm:prSet/>
      <dgm:spPr/>
      <dgm:t>
        <a:bodyPr/>
        <a:lstStyle/>
        <a:p>
          <a:endParaRPr lang="es-CO"/>
        </a:p>
      </dgm:t>
    </dgm:pt>
    <dgm:pt modelId="{C04F9368-AB8A-4614-A080-3CD3B58F4CA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400" dirty="0" smtClean="0"/>
            <a:t>Francisca Martínez</a:t>
          </a:r>
          <a:endParaRPr lang="es-CO" sz="1400" dirty="0"/>
        </a:p>
      </dgm:t>
    </dgm:pt>
    <dgm:pt modelId="{E9DD9627-BB34-40D5-ADC6-61104D9C29A2}" type="parTrans" cxnId="{B23210FC-6304-41ED-8320-AD3EBF24B4A1}">
      <dgm:prSet/>
      <dgm:spPr/>
      <dgm:t>
        <a:bodyPr/>
        <a:lstStyle/>
        <a:p>
          <a:endParaRPr lang="es-CO"/>
        </a:p>
      </dgm:t>
    </dgm:pt>
    <dgm:pt modelId="{CEB158B1-319A-4BA9-99AD-EBA08926D4E0}" type="sibTrans" cxnId="{B23210FC-6304-41ED-8320-AD3EBF24B4A1}">
      <dgm:prSet/>
      <dgm:spPr/>
      <dgm:t>
        <a:bodyPr/>
        <a:lstStyle/>
        <a:p>
          <a:endParaRPr lang="es-CO"/>
        </a:p>
      </dgm:t>
    </dgm:pt>
    <dgm:pt modelId="{A00685AE-74BB-4F4D-9DEF-5CF1B4CA664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Pedro   Martín Hernández</a:t>
          </a:r>
          <a:endParaRPr lang="es-CO" sz="1400" dirty="0"/>
        </a:p>
      </dgm:t>
    </dgm:pt>
    <dgm:pt modelId="{72624657-FD0F-4864-AA1B-DDCB5C6EE967}" type="parTrans" cxnId="{43BB70BC-6FFE-4C4E-8CBD-F25664A3D71B}">
      <dgm:prSet/>
      <dgm:spPr/>
      <dgm:t>
        <a:bodyPr/>
        <a:lstStyle/>
        <a:p>
          <a:endParaRPr lang="es-CO"/>
        </a:p>
      </dgm:t>
    </dgm:pt>
    <dgm:pt modelId="{14C5BCA6-E3DC-4D37-8CE7-1642239407BE}" type="sibTrans" cxnId="{43BB70BC-6FFE-4C4E-8CBD-F25664A3D71B}">
      <dgm:prSet/>
      <dgm:spPr/>
      <dgm:t>
        <a:bodyPr/>
        <a:lstStyle/>
        <a:p>
          <a:endParaRPr lang="es-CO"/>
        </a:p>
      </dgm:t>
    </dgm:pt>
    <dgm:pt modelId="{70973E69-E559-44DC-8ECA-38A3979C881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D1"/>
        </a:solidFill>
      </dgm:spPr>
      <dgm:t>
        <a:bodyPr/>
        <a:lstStyle/>
        <a:p>
          <a:r>
            <a:rPr lang="es-CO" sz="1400" dirty="0" smtClean="0"/>
            <a:t>N. N. 1 Indígena Chibcha</a:t>
          </a:r>
          <a:endParaRPr lang="es-CO" sz="1400" dirty="0"/>
        </a:p>
      </dgm:t>
    </dgm:pt>
    <dgm:pt modelId="{C5563EF3-6564-492E-AB30-66117003A2D2}" type="parTrans" cxnId="{8217ED9D-5A5E-4F89-AB77-B996F9BAB683}">
      <dgm:prSet/>
      <dgm:spPr/>
      <dgm:t>
        <a:bodyPr/>
        <a:lstStyle/>
        <a:p>
          <a:endParaRPr lang="es-CO"/>
        </a:p>
      </dgm:t>
    </dgm:pt>
    <dgm:pt modelId="{3D76A0CC-01EB-4E37-8C61-820F26F05CF0}" type="sibTrans" cxnId="{8217ED9D-5A5E-4F89-AB77-B996F9BAB683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B2B14297-00EC-4DE9-9F12-84F8A498FDA2}" type="pres">
      <dgm:prSet presAssocID="{224DFC69-98DC-492A-987A-165A8C398F9C}" presName="vertOne" presStyleCnt="0"/>
      <dgm:spPr/>
    </dgm:pt>
    <dgm:pt modelId="{002F55CE-1913-4F3F-AA6F-C819F8F648CF}" type="pres">
      <dgm:prSet presAssocID="{224DFC69-98DC-492A-987A-165A8C398F9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44F7502-E779-4A3D-9B93-C5ECA6B59C7C}" type="pres">
      <dgm:prSet presAssocID="{224DFC69-98DC-492A-987A-165A8C398F9C}" presName="parTransOne" presStyleCnt="0"/>
      <dgm:spPr/>
    </dgm:pt>
    <dgm:pt modelId="{3CE57FF6-FBA2-48D8-8049-49F705B51DFC}" type="pres">
      <dgm:prSet presAssocID="{224DFC69-98DC-492A-987A-165A8C398F9C}" presName="horzOne" presStyleCnt="0"/>
      <dgm:spPr/>
    </dgm:pt>
    <dgm:pt modelId="{75CFA4D5-EB26-4CFD-BFC1-C9FB112D6F12}" type="pres">
      <dgm:prSet presAssocID="{357B1FE2-5339-4287-AB9C-8CCBC31BE356}" presName="vertTwo" presStyleCnt="0"/>
      <dgm:spPr/>
    </dgm:pt>
    <dgm:pt modelId="{5ECD5F51-535C-41C3-8B53-BF1EF629859D}" type="pres">
      <dgm:prSet presAssocID="{357B1FE2-5339-4287-AB9C-8CCBC31BE356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13E7C8E-3755-4E92-8A65-9A2D82BC9A77}" type="pres">
      <dgm:prSet presAssocID="{357B1FE2-5339-4287-AB9C-8CCBC31BE356}" presName="parTransTwo" presStyleCnt="0"/>
      <dgm:spPr/>
    </dgm:pt>
    <dgm:pt modelId="{BAC4E885-7649-4868-8480-5D85C8310AF4}" type="pres">
      <dgm:prSet presAssocID="{357B1FE2-5339-4287-AB9C-8CCBC31BE356}" presName="horzTwo" presStyleCnt="0"/>
      <dgm:spPr/>
    </dgm:pt>
    <dgm:pt modelId="{BF53D83A-D5AA-4B2C-BFDB-5AA72308D198}" type="pres">
      <dgm:prSet presAssocID="{F91ADA0C-499F-466A-8012-8CCC303B0A6A}" presName="vertThree" presStyleCnt="0"/>
      <dgm:spPr/>
    </dgm:pt>
    <dgm:pt modelId="{234D320C-1D2E-4A46-9DEC-8ECAB8F8A172}" type="pres">
      <dgm:prSet presAssocID="{F91ADA0C-499F-466A-8012-8CCC303B0A6A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44385DC-D114-4479-A676-415B6A91A8AD}" type="pres">
      <dgm:prSet presAssocID="{F91ADA0C-499F-466A-8012-8CCC303B0A6A}" presName="horzThree" presStyleCnt="0"/>
      <dgm:spPr/>
    </dgm:pt>
    <dgm:pt modelId="{293F5044-82CA-49C5-BBCB-9B2A332CC006}" type="pres">
      <dgm:prSet presAssocID="{B19A2E82-E336-4B21-9712-3745397A4242}" presName="sibSpaceThree" presStyleCnt="0"/>
      <dgm:spPr/>
    </dgm:pt>
    <dgm:pt modelId="{FDD0CAA1-6E01-4710-9446-2740C5EAEABF}" type="pres">
      <dgm:prSet presAssocID="{1B841326-BCC6-4BA6-B839-569A0D5A8B60}" presName="vertThree" presStyleCnt="0"/>
      <dgm:spPr/>
    </dgm:pt>
    <dgm:pt modelId="{81ACA734-3E6E-4315-AA18-967A06F4FB8F}" type="pres">
      <dgm:prSet presAssocID="{1B841326-BCC6-4BA6-B839-569A0D5A8B60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B3B9E86-A9A9-480D-A2D4-8536094CEBC8}" type="pres">
      <dgm:prSet presAssocID="{1B841326-BCC6-4BA6-B839-569A0D5A8B60}" presName="horzThree" presStyleCnt="0"/>
      <dgm:spPr/>
    </dgm:pt>
    <dgm:pt modelId="{22A85E5B-55F7-4DAB-B235-88C6F756B28F}" type="pres">
      <dgm:prSet presAssocID="{536CCEDF-5771-4F92-8E71-B1E740FC647E}" presName="sibSpaceTwo" presStyleCnt="0"/>
      <dgm:spPr/>
    </dgm:pt>
    <dgm:pt modelId="{4438EBED-A435-42AC-AA1F-C9755A0FE824}" type="pres">
      <dgm:prSet presAssocID="{9FE257F2-9B70-44D7-9B1B-4B721ECA3A5F}" presName="vertTwo" presStyleCnt="0"/>
      <dgm:spPr/>
    </dgm:pt>
    <dgm:pt modelId="{20E91E60-6C92-4AF4-A934-46B4DE9CB791}" type="pres">
      <dgm:prSet presAssocID="{9FE257F2-9B70-44D7-9B1B-4B721ECA3A5F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6223B38-A2D0-4388-BB92-F9AEEE2C85DC}" type="pres">
      <dgm:prSet presAssocID="{9FE257F2-9B70-44D7-9B1B-4B721ECA3A5F}" presName="parTransTwo" presStyleCnt="0"/>
      <dgm:spPr/>
    </dgm:pt>
    <dgm:pt modelId="{1C08672B-71CD-428E-A148-7E7DFE8B2C75}" type="pres">
      <dgm:prSet presAssocID="{9FE257F2-9B70-44D7-9B1B-4B721ECA3A5F}" presName="horzTwo" presStyleCnt="0"/>
      <dgm:spPr/>
    </dgm:pt>
    <dgm:pt modelId="{5A6CCB77-69F5-40DC-8D37-53A06960D8A9}" type="pres">
      <dgm:prSet presAssocID="{028EE9DF-073A-4334-B653-B33F2870554F}" presName="vertThree" presStyleCnt="0"/>
      <dgm:spPr/>
    </dgm:pt>
    <dgm:pt modelId="{C3F1B4F3-B326-488F-B81A-6F0B7C265A35}" type="pres">
      <dgm:prSet presAssocID="{028EE9DF-073A-4334-B653-B33F2870554F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FE4431A-0B10-4E1F-9524-6ED771E4B146}" type="pres">
      <dgm:prSet presAssocID="{028EE9DF-073A-4334-B653-B33F2870554F}" presName="parTransThree" presStyleCnt="0"/>
      <dgm:spPr/>
    </dgm:pt>
    <dgm:pt modelId="{9EBBCB89-FE22-4EBF-80B8-D7F7EF275E05}" type="pres">
      <dgm:prSet presAssocID="{028EE9DF-073A-4334-B653-B33F2870554F}" presName="horzThree" presStyleCnt="0"/>
      <dgm:spPr/>
    </dgm:pt>
    <dgm:pt modelId="{10E15F04-933A-4CEA-B44C-5A5AFF2DBA0F}" type="pres">
      <dgm:prSet presAssocID="{8E81EEE7-B89D-41D5-B8B6-666C7126F208}" presName="vertFour" presStyleCnt="0">
        <dgm:presLayoutVars>
          <dgm:chPref val="3"/>
        </dgm:presLayoutVars>
      </dgm:prSet>
      <dgm:spPr/>
    </dgm:pt>
    <dgm:pt modelId="{55D75852-D7E6-4876-A1E4-E714207FB9F1}" type="pres">
      <dgm:prSet presAssocID="{8E81EEE7-B89D-41D5-B8B6-666C7126F208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B3AC6C8-C30A-4448-A8C8-B10B685135D0}" type="pres">
      <dgm:prSet presAssocID="{8E81EEE7-B89D-41D5-B8B6-666C7126F208}" presName="horzFour" presStyleCnt="0"/>
      <dgm:spPr/>
    </dgm:pt>
    <dgm:pt modelId="{B1FA060F-FA05-42FE-AF06-2B7DE5962EA1}" type="pres">
      <dgm:prSet presAssocID="{29260C65-5D0C-4D59-B3C5-338034849E17}" presName="sibSpaceFour" presStyleCnt="0"/>
      <dgm:spPr/>
    </dgm:pt>
    <dgm:pt modelId="{176D2290-0E4F-4767-A984-6CEC2A183A42}" type="pres">
      <dgm:prSet presAssocID="{3F75DCED-A35E-4B8D-B6FA-5FBF81401AF7}" presName="vertFour" presStyleCnt="0">
        <dgm:presLayoutVars>
          <dgm:chPref val="3"/>
        </dgm:presLayoutVars>
      </dgm:prSet>
      <dgm:spPr/>
    </dgm:pt>
    <dgm:pt modelId="{64A8139B-5073-4F13-8138-2CF4C4037F3D}" type="pres">
      <dgm:prSet presAssocID="{3F75DCED-A35E-4B8D-B6FA-5FBF81401AF7}" presName="txFour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1893DA2-7F3F-404B-A804-EB888C7F56FD}" type="pres">
      <dgm:prSet presAssocID="{3F75DCED-A35E-4B8D-B6FA-5FBF81401AF7}" presName="horzFour" presStyleCnt="0"/>
      <dgm:spPr/>
    </dgm:pt>
    <dgm:pt modelId="{75F13D38-6611-4FD3-8948-ED5F1F44EA46}" type="pres">
      <dgm:prSet presAssocID="{F657FB25-49D0-4DD9-968B-C14419C8D5BA}" presName="sibSpaceThree" presStyleCnt="0"/>
      <dgm:spPr/>
    </dgm:pt>
    <dgm:pt modelId="{1165945A-2A36-4750-AB71-D5880C87A5EB}" type="pres">
      <dgm:prSet presAssocID="{CEA55D84-02BF-4361-B216-BEEFDBBCB2CD}" presName="vertThree" presStyleCnt="0"/>
      <dgm:spPr/>
    </dgm:pt>
    <dgm:pt modelId="{5C992913-3F2E-46A3-A4A8-5D68407929D2}" type="pres">
      <dgm:prSet presAssocID="{CEA55D84-02BF-4361-B216-BEEFDBBCB2CD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3D9CA24-7E33-437D-BA61-B9CBBCD75446}" type="pres">
      <dgm:prSet presAssocID="{CEA55D84-02BF-4361-B216-BEEFDBBCB2CD}" presName="parTransThree" presStyleCnt="0"/>
      <dgm:spPr/>
    </dgm:pt>
    <dgm:pt modelId="{40310D31-9873-48D9-AD88-4ADC07BE279E}" type="pres">
      <dgm:prSet presAssocID="{CEA55D84-02BF-4361-B216-BEEFDBBCB2CD}" presName="horzThree" presStyleCnt="0"/>
      <dgm:spPr/>
    </dgm:pt>
    <dgm:pt modelId="{90CCB713-025F-483D-A33F-4577939C9724}" type="pres">
      <dgm:prSet presAssocID="{A98450EE-FDB0-4211-94EE-2834C667B841}" presName="vertFour" presStyleCnt="0">
        <dgm:presLayoutVars>
          <dgm:chPref val="3"/>
        </dgm:presLayoutVars>
      </dgm:prSet>
      <dgm:spPr/>
    </dgm:pt>
    <dgm:pt modelId="{AFF06952-3CB4-41FB-B025-C37600DCB5F7}" type="pres">
      <dgm:prSet presAssocID="{A98450EE-FDB0-4211-94EE-2834C667B841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2078119-8967-4DD7-976F-316765E7F057}" type="pres">
      <dgm:prSet presAssocID="{A98450EE-FDB0-4211-94EE-2834C667B841}" presName="parTransFour" presStyleCnt="0"/>
      <dgm:spPr/>
    </dgm:pt>
    <dgm:pt modelId="{F2CAD88A-352C-4410-B563-81EFD17BC43A}" type="pres">
      <dgm:prSet presAssocID="{A98450EE-FDB0-4211-94EE-2834C667B841}" presName="horzFour" presStyleCnt="0"/>
      <dgm:spPr/>
    </dgm:pt>
    <dgm:pt modelId="{77973A59-DF19-4A34-A0E7-154A755ADBC2}" type="pres">
      <dgm:prSet presAssocID="{A00685AE-74BB-4F4D-9DEF-5CF1B4CA664C}" presName="vertFour" presStyleCnt="0">
        <dgm:presLayoutVars>
          <dgm:chPref val="3"/>
        </dgm:presLayoutVars>
      </dgm:prSet>
      <dgm:spPr/>
    </dgm:pt>
    <dgm:pt modelId="{2A8E4110-0E6F-4BF3-B66C-1B5D0CBA9C74}" type="pres">
      <dgm:prSet presAssocID="{A00685AE-74BB-4F4D-9DEF-5CF1B4CA664C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A844517-2AC0-489F-8793-DF99950000EE}" type="pres">
      <dgm:prSet presAssocID="{A00685AE-74BB-4F4D-9DEF-5CF1B4CA664C}" presName="horzFour" presStyleCnt="0"/>
      <dgm:spPr/>
    </dgm:pt>
    <dgm:pt modelId="{5AFAAAD8-19F7-4E41-BF3A-87A4F4E7A49C}" type="pres">
      <dgm:prSet presAssocID="{14C5BCA6-E3DC-4D37-8CE7-1642239407BE}" presName="sibSpaceFour" presStyleCnt="0"/>
      <dgm:spPr/>
    </dgm:pt>
    <dgm:pt modelId="{178093D6-5739-495A-B900-47D4CA4CA3D5}" type="pres">
      <dgm:prSet presAssocID="{70973E69-E559-44DC-8ECA-38A3979C881A}" presName="vertFour" presStyleCnt="0">
        <dgm:presLayoutVars>
          <dgm:chPref val="3"/>
        </dgm:presLayoutVars>
      </dgm:prSet>
      <dgm:spPr/>
    </dgm:pt>
    <dgm:pt modelId="{DB1737F7-4AF3-4EF4-ACF0-0475BEFB69F8}" type="pres">
      <dgm:prSet presAssocID="{70973E69-E559-44DC-8ECA-38A3979C881A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D33F52D-E13D-463F-939B-5C18FEBDDCA8}" type="pres">
      <dgm:prSet presAssocID="{70973E69-E559-44DC-8ECA-38A3979C881A}" presName="horzFour" presStyleCnt="0"/>
      <dgm:spPr/>
    </dgm:pt>
    <dgm:pt modelId="{3DE5CBB9-B9C8-4CDE-B953-F5B3B01DCB19}" type="pres">
      <dgm:prSet presAssocID="{A9E405E3-CF6E-427A-BA6B-8D5FB3243739}" presName="sibSpaceFour" presStyleCnt="0"/>
      <dgm:spPr/>
    </dgm:pt>
    <dgm:pt modelId="{9178A8F1-B4F4-46D6-A119-E72C8A782693}" type="pres">
      <dgm:prSet presAssocID="{C04F9368-AB8A-4614-A080-3CD3B58F4CA0}" presName="vertFour" presStyleCnt="0">
        <dgm:presLayoutVars>
          <dgm:chPref val="3"/>
        </dgm:presLayoutVars>
      </dgm:prSet>
      <dgm:spPr/>
    </dgm:pt>
    <dgm:pt modelId="{9BDA27A9-6305-4110-BB11-80F23B23EAD2}" type="pres">
      <dgm:prSet presAssocID="{C04F9368-AB8A-4614-A080-3CD3B58F4CA0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52ACE1A-4746-4E2B-A349-6BE8B5E1E59D}" type="pres">
      <dgm:prSet presAssocID="{C04F9368-AB8A-4614-A080-3CD3B58F4CA0}" presName="horzFour" presStyleCnt="0"/>
      <dgm:spPr/>
    </dgm:pt>
  </dgm:ptLst>
  <dgm:cxnLst>
    <dgm:cxn modelId="{6AB8CE71-3761-4A40-BA6B-97EDDFDA7A4A}" type="presOf" srcId="{CEA55D84-02BF-4361-B216-BEEFDBBCB2CD}" destId="{5C992913-3F2E-46A3-A4A8-5D68407929D2}" srcOrd="0" destOrd="0" presId="urn:microsoft.com/office/officeart/2005/8/layout/hierarchy4"/>
    <dgm:cxn modelId="{738CF049-A7D6-4B16-9091-605BD78E23FC}" srcId="{028EE9DF-073A-4334-B653-B33F2870554F}" destId="{8E81EEE7-B89D-41D5-B8B6-666C7126F208}" srcOrd="0" destOrd="0" parTransId="{4662011F-EA43-41CE-A944-15F62BBCB2D3}" sibTransId="{29260C65-5D0C-4D59-B3C5-338034849E17}"/>
    <dgm:cxn modelId="{8217ED9D-5A5E-4F89-AB77-B996F9BAB683}" srcId="{A98450EE-FDB0-4211-94EE-2834C667B841}" destId="{70973E69-E559-44DC-8ECA-38A3979C881A}" srcOrd="1" destOrd="0" parTransId="{C5563EF3-6564-492E-AB30-66117003A2D2}" sibTransId="{3D76A0CC-01EB-4E37-8C61-820F26F05CF0}"/>
    <dgm:cxn modelId="{5E0E3E48-C52E-4E9A-B54B-487FE7CE13CD}" srcId="{224DFC69-98DC-492A-987A-165A8C398F9C}" destId="{357B1FE2-5339-4287-AB9C-8CCBC31BE356}" srcOrd="0" destOrd="0" parTransId="{33866EA9-5FB0-4FED-946D-C67EC890E954}" sibTransId="{536CCEDF-5771-4F92-8E71-B1E740FC647E}"/>
    <dgm:cxn modelId="{D19CDF86-87DD-4C84-9F90-F778AB0CAE48}" type="presOf" srcId="{8E81EEE7-B89D-41D5-B8B6-666C7126F208}" destId="{55D75852-D7E6-4876-A1E4-E714207FB9F1}" srcOrd="0" destOrd="0" presId="urn:microsoft.com/office/officeart/2005/8/layout/hierarchy4"/>
    <dgm:cxn modelId="{0C48EF94-376A-4B0C-B643-DA559F2CCE11}" srcId="{9FE257F2-9B70-44D7-9B1B-4B721ECA3A5F}" destId="{028EE9DF-073A-4334-B653-B33F2870554F}" srcOrd="0" destOrd="0" parTransId="{B5337031-38F3-43CF-B6FE-24F7C306639B}" sibTransId="{F657FB25-49D0-4DD9-968B-C14419C8D5BA}"/>
    <dgm:cxn modelId="{F511CB64-EAA3-403B-8F00-4443BF33732B}" type="presOf" srcId="{9FE257F2-9B70-44D7-9B1B-4B721ECA3A5F}" destId="{20E91E60-6C92-4AF4-A934-46B4DE9CB791}" srcOrd="0" destOrd="0" presId="urn:microsoft.com/office/officeart/2005/8/layout/hierarchy4"/>
    <dgm:cxn modelId="{7714A3E5-D1B3-47E2-A9C1-03441A114737}" type="presOf" srcId="{F91ADA0C-499F-466A-8012-8CCC303B0A6A}" destId="{234D320C-1D2E-4A46-9DEC-8ECAB8F8A172}" srcOrd="0" destOrd="0" presId="urn:microsoft.com/office/officeart/2005/8/layout/hierarchy4"/>
    <dgm:cxn modelId="{D8E1E436-4033-43D8-85C8-506481D86F0A}" srcId="{357B1FE2-5339-4287-AB9C-8CCBC31BE356}" destId="{1B841326-BCC6-4BA6-B839-569A0D5A8B60}" srcOrd="1" destOrd="0" parTransId="{B2B67E50-77BD-4B30-ABC1-4DD479905656}" sibTransId="{1F771416-DF5D-4ED3-8F90-3E48204AE887}"/>
    <dgm:cxn modelId="{8D2D28AD-F9FD-47C9-9BF1-292FD4D73BA9}" type="presOf" srcId="{1B841326-BCC6-4BA6-B839-569A0D5A8B60}" destId="{81ACA734-3E6E-4315-AA18-967A06F4FB8F}" srcOrd="0" destOrd="0" presId="urn:microsoft.com/office/officeart/2005/8/layout/hierarchy4"/>
    <dgm:cxn modelId="{C222EAFC-2CB5-4E35-A3C9-0A513DB48C3B}" type="presOf" srcId="{224DFC69-98DC-492A-987A-165A8C398F9C}" destId="{002F55CE-1913-4F3F-AA6F-C819F8F648CF}" srcOrd="0" destOrd="0" presId="urn:microsoft.com/office/officeart/2005/8/layout/hierarchy4"/>
    <dgm:cxn modelId="{866FD990-89A9-4FE3-BF5A-C435793A719B}" srcId="{028EE9DF-073A-4334-B653-B33F2870554F}" destId="{3F75DCED-A35E-4B8D-B6FA-5FBF81401AF7}" srcOrd="1" destOrd="0" parTransId="{77D0F0A2-D180-45B1-9499-E54D85D39FC8}" sibTransId="{07DD266D-8D64-41EE-8EA9-843EABBEE3D1}"/>
    <dgm:cxn modelId="{1ADF5CEB-C0B0-4596-8225-F25541A6F6C3}" type="presOf" srcId="{028EE9DF-073A-4334-B653-B33F2870554F}" destId="{C3F1B4F3-B326-488F-B81A-6F0B7C265A35}" srcOrd="0" destOrd="0" presId="urn:microsoft.com/office/officeart/2005/8/layout/hierarchy4"/>
    <dgm:cxn modelId="{C3507FA7-880E-4656-91F7-8F049CC49247}" type="presOf" srcId="{357B1FE2-5339-4287-AB9C-8CCBC31BE356}" destId="{5ECD5F51-535C-41C3-8B53-BF1EF629859D}" srcOrd="0" destOrd="0" presId="urn:microsoft.com/office/officeart/2005/8/layout/hierarchy4"/>
    <dgm:cxn modelId="{00A2FF06-7FE7-4D31-9FAD-7D115E3C18FF}" srcId="{357B1FE2-5339-4287-AB9C-8CCBC31BE356}" destId="{F91ADA0C-499F-466A-8012-8CCC303B0A6A}" srcOrd="0" destOrd="0" parTransId="{E1C681BD-DFD1-473C-94D3-A329E7576413}" sibTransId="{B19A2E82-E336-4B21-9712-3745397A4242}"/>
    <dgm:cxn modelId="{69A19362-2F85-4E9C-88F1-3336A104D073}" srcId="{CEA55D84-02BF-4361-B216-BEEFDBBCB2CD}" destId="{A98450EE-FDB0-4211-94EE-2834C667B841}" srcOrd="0" destOrd="0" parTransId="{08565991-B153-4F15-8352-91C2BBAC7F86}" sibTransId="{A9E405E3-CF6E-427A-BA6B-8D5FB3243739}"/>
    <dgm:cxn modelId="{1493A319-7544-45EA-B273-71A73E3AFA2D}" type="presOf" srcId="{10ED40AF-DFB1-4943-B6DB-2A904FAA918A}" destId="{E75BF49A-0BBD-418B-A465-D5C73CDDC862}" srcOrd="0" destOrd="0" presId="urn:microsoft.com/office/officeart/2005/8/layout/hierarchy4"/>
    <dgm:cxn modelId="{EE2608B7-954C-4CA4-ACC4-6A8421F6A603}" srcId="{9FE257F2-9B70-44D7-9B1B-4B721ECA3A5F}" destId="{CEA55D84-02BF-4361-B216-BEEFDBBCB2CD}" srcOrd="1" destOrd="0" parTransId="{61627F73-F318-42C3-B131-E0C4B4934454}" sibTransId="{7977F221-89D3-4500-B618-FF152778694A}"/>
    <dgm:cxn modelId="{CA621E76-0108-4EF1-9293-8CE7B3CD7B4F}" type="presOf" srcId="{3F75DCED-A35E-4B8D-B6FA-5FBF81401AF7}" destId="{64A8139B-5073-4F13-8138-2CF4C4037F3D}" srcOrd="0" destOrd="0" presId="urn:microsoft.com/office/officeart/2005/8/layout/hierarchy4"/>
    <dgm:cxn modelId="{AEED5782-3D45-48B6-9FB7-560A9E0CE2EC}" srcId="{10ED40AF-DFB1-4943-B6DB-2A904FAA918A}" destId="{224DFC69-98DC-492A-987A-165A8C398F9C}" srcOrd="0" destOrd="0" parTransId="{FAB482D3-BE6B-4C36-B4BA-0FAA7015E800}" sibTransId="{2A471521-3F41-4AD4-A41F-9977087E123F}"/>
    <dgm:cxn modelId="{1588799C-C86E-4009-8A01-DFED60AA7DD8}" type="presOf" srcId="{70973E69-E559-44DC-8ECA-38A3979C881A}" destId="{DB1737F7-4AF3-4EF4-ACF0-0475BEFB69F8}" srcOrd="0" destOrd="0" presId="urn:microsoft.com/office/officeart/2005/8/layout/hierarchy4"/>
    <dgm:cxn modelId="{4F5748F0-3264-424C-9462-8B5826021646}" srcId="{224DFC69-98DC-492A-987A-165A8C398F9C}" destId="{9FE257F2-9B70-44D7-9B1B-4B721ECA3A5F}" srcOrd="1" destOrd="0" parTransId="{9D191BF7-DA85-4331-ACDE-2E02F0459172}" sibTransId="{95683789-E649-4459-B88B-275EE37EF702}"/>
    <dgm:cxn modelId="{DBDEA52F-1B85-4EDD-AD70-42DED3AD778F}" type="presOf" srcId="{A98450EE-FDB0-4211-94EE-2834C667B841}" destId="{AFF06952-3CB4-41FB-B025-C37600DCB5F7}" srcOrd="0" destOrd="0" presId="urn:microsoft.com/office/officeart/2005/8/layout/hierarchy4"/>
    <dgm:cxn modelId="{1B13F288-B7DD-460F-A6A2-60F2063BB278}" type="presOf" srcId="{C04F9368-AB8A-4614-A080-3CD3B58F4CA0}" destId="{9BDA27A9-6305-4110-BB11-80F23B23EAD2}" srcOrd="0" destOrd="0" presId="urn:microsoft.com/office/officeart/2005/8/layout/hierarchy4"/>
    <dgm:cxn modelId="{43BB70BC-6FFE-4C4E-8CBD-F25664A3D71B}" srcId="{A98450EE-FDB0-4211-94EE-2834C667B841}" destId="{A00685AE-74BB-4F4D-9DEF-5CF1B4CA664C}" srcOrd="0" destOrd="0" parTransId="{72624657-FD0F-4864-AA1B-DDCB5C6EE967}" sibTransId="{14C5BCA6-E3DC-4D37-8CE7-1642239407BE}"/>
    <dgm:cxn modelId="{A21DCC08-9E9C-4D63-9412-722D5A970AD4}" type="presOf" srcId="{A00685AE-74BB-4F4D-9DEF-5CF1B4CA664C}" destId="{2A8E4110-0E6F-4BF3-B66C-1B5D0CBA9C74}" srcOrd="0" destOrd="0" presId="urn:microsoft.com/office/officeart/2005/8/layout/hierarchy4"/>
    <dgm:cxn modelId="{B23210FC-6304-41ED-8320-AD3EBF24B4A1}" srcId="{CEA55D84-02BF-4361-B216-BEEFDBBCB2CD}" destId="{C04F9368-AB8A-4614-A080-3CD3B58F4CA0}" srcOrd="1" destOrd="0" parTransId="{E9DD9627-BB34-40D5-ADC6-61104D9C29A2}" sibTransId="{CEB158B1-319A-4BA9-99AD-EBA08926D4E0}"/>
    <dgm:cxn modelId="{3B14154C-4814-42A9-91A1-CC25C787DDE2}" type="presParOf" srcId="{E75BF49A-0BBD-418B-A465-D5C73CDDC862}" destId="{B2B14297-00EC-4DE9-9F12-84F8A498FDA2}" srcOrd="0" destOrd="0" presId="urn:microsoft.com/office/officeart/2005/8/layout/hierarchy4"/>
    <dgm:cxn modelId="{23D217C6-11AB-420F-BEF4-4D63902CDF89}" type="presParOf" srcId="{B2B14297-00EC-4DE9-9F12-84F8A498FDA2}" destId="{002F55CE-1913-4F3F-AA6F-C819F8F648CF}" srcOrd="0" destOrd="0" presId="urn:microsoft.com/office/officeart/2005/8/layout/hierarchy4"/>
    <dgm:cxn modelId="{A0B4BC1B-D899-4C61-AD1D-08F49EE741E7}" type="presParOf" srcId="{B2B14297-00EC-4DE9-9F12-84F8A498FDA2}" destId="{A44F7502-E779-4A3D-9B93-C5ECA6B59C7C}" srcOrd="1" destOrd="0" presId="urn:microsoft.com/office/officeart/2005/8/layout/hierarchy4"/>
    <dgm:cxn modelId="{1C2CA5A2-D7EF-42A2-9F5A-B0BC8AFC7FDD}" type="presParOf" srcId="{B2B14297-00EC-4DE9-9F12-84F8A498FDA2}" destId="{3CE57FF6-FBA2-48D8-8049-49F705B51DFC}" srcOrd="2" destOrd="0" presId="urn:microsoft.com/office/officeart/2005/8/layout/hierarchy4"/>
    <dgm:cxn modelId="{65766B81-6FD2-4078-9B3D-ECD96E9E96F2}" type="presParOf" srcId="{3CE57FF6-FBA2-48D8-8049-49F705B51DFC}" destId="{75CFA4D5-EB26-4CFD-BFC1-C9FB112D6F12}" srcOrd="0" destOrd="0" presId="urn:microsoft.com/office/officeart/2005/8/layout/hierarchy4"/>
    <dgm:cxn modelId="{42783FF0-F044-49CF-BCA7-084A69C3CE29}" type="presParOf" srcId="{75CFA4D5-EB26-4CFD-BFC1-C9FB112D6F12}" destId="{5ECD5F51-535C-41C3-8B53-BF1EF629859D}" srcOrd="0" destOrd="0" presId="urn:microsoft.com/office/officeart/2005/8/layout/hierarchy4"/>
    <dgm:cxn modelId="{03104FC3-D31B-40C8-A2D3-B924A80562DE}" type="presParOf" srcId="{75CFA4D5-EB26-4CFD-BFC1-C9FB112D6F12}" destId="{813E7C8E-3755-4E92-8A65-9A2D82BC9A77}" srcOrd="1" destOrd="0" presId="urn:microsoft.com/office/officeart/2005/8/layout/hierarchy4"/>
    <dgm:cxn modelId="{BA35560E-BBAF-4A2F-BB44-449E71616FF3}" type="presParOf" srcId="{75CFA4D5-EB26-4CFD-BFC1-C9FB112D6F12}" destId="{BAC4E885-7649-4868-8480-5D85C8310AF4}" srcOrd="2" destOrd="0" presId="urn:microsoft.com/office/officeart/2005/8/layout/hierarchy4"/>
    <dgm:cxn modelId="{3252F5EB-84C7-443E-9FAE-EA972362826C}" type="presParOf" srcId="{BAC4E885-7649-4868-8480-5D85C8310AF4}" destId="{BF53D83A-D5AA-4B2C-BFDB-5AA72308D198}" srcOrd="0" destOrd="0" presId="urn:microsoft.com/office/officeart/2005/8/layout/hierarchy4"/>
    <dgm:cxn modelId="{0637B8A0-E295-4751-8AB0-D95E4EBA7F7B}" type="presParOf" srcId="{BF53D83A-D5AA-4B2C-BFDB-5AA72308D198}" destId="{234D320C-1D2E-4A46-9DEC-8ECAB8F8A172}" srcOrd="0" destOrd="0" presId="urn:microsoft.com/office/officeart/2005/8/layout/hierarchy4"/>
    <dgm:cxn modelId="{20C2E996-307C-4998-8554-BD057DCEC6D1}" type="presParOf" srcId="{BF53D83A-D5AA-4B2C-BFDB-5AA72308D198}" destId="{D44385DC-D114-4479-A676-415B6A91A8AD}" srcOrd="1" destOrd="0" presId="urn:microsoft.com/office/officeart/2005/8/layout/hierarchy4"/>
    <dgm:cxn modelId="{F9A54E4D-396E-4689-A99C-220728795828}" type="presParOf" srcId="{BAC4E885-7649-4868-8480-5D85C8310AF4}" destId="{293F5044-82CA-49C5-BBCB-9B2A332CC006}" srcOrd="1" destOrd="0" presId="urn:microsoft.com/office/officeart/2005/8/layout/hierarchy4"/>
    <dgm:cxn modelId="{198A6031-8C10-4425-9CE9-03621502108F}" type="presParOf" srcId="{BAC4E885-7649-4868-8480-5D85C8310AF4}" destId="{FDD0CAA1-6E01-4710-9446-2740C5EAEABF}" srcOrd="2" destOrd="0" presId="urn:microsoft.com/office/officeart/2005/8/layout/hierarchy4"/>
    <dgm:cxn modelId="{085A6A7B-C65C-41A2-BC9D-4AD789147D24}" type="presParOf" srcId="{FDD0CAA1-6E01-4710-9446-2740C5EAEABF}" destId="{81ACA734-3E6E-4315-AA18-967A06F4FB8F}" srcOrd="0" destOrd="0" presId="urn:microsoft.com/office/officeart/2005/8/layout/hierarchy4"/>
    <dgm:cxn modelId="{1BDA4714-3142-4178-93AF-B7DBF48379EF}" type="presParOf" srcId="{FDD0CAA1-6E01-4710-9446-2740C5EAEABF}" destId="{EB3B9E86-A9A9-480D-A2D4-8536094CEBC8}" srcOrd="1" destOrd="0" presId="urn:microsoft.com/office/officeart/2005/8/layout/hierarchy4"/>
    <dgm:cxn modelId="{4E978361-C682-4362-840F-3C273426EC44}" type="presParOf" srcId="{3CE57FF6-FBA2-48D8-8049-49F705B51DFC}" destId="{22A85E5B-55F7-4DAB-B235-88C6F756B28F}" srcOrd="1" destOrd="0" presId="urn:microsoft.com/office/officeart/2005/8/layout/hierarchy4"/>
    <dgm:cxn modelId="{583CC023-8A3D-4E3A-A115-69E9C4EEBED8}" type="presParOf" srcId="{3CE57FF6-FBA2-48D8-8049-49F705B51DFC}" destId="{4438EBED-A435-42AC-AA1F-C9755A0FE824}" srcOrd="2" destOrd="0" presId="urn:microsoft.com/office/officeart/2005/8/layout/hierarchy4"/>
    <dgm:cxn modelId="{43B9F8D9-0F6A-434F-8E85-2645E637C044}" type="presParOf" srcId="{4438EBED-A435-42AC-AA1F-C9755A0FE824}" destId="{20E91E60-6C92-4AF4-A934-46B4DE9CB791}" srcOrd="0" destOrd="0" presId="urn:microsoft.com/office/officeart/2005/8/layout/hierarchy4"/>
    <dgm:cxn modelId="{A609B877-8B7D-4620-8D6D-C6E1D54E665F}" type="presParOf" srcId="{4438EBED-A435-42AC-AA1F-C9755A0FE824}" destId="{36223B38-A2D0-4388-BB92-F9AEEE2C85DC}" srcOrd="1" destOrd="0" presId="urn:microsoft.com/office/officeart/2005/8/layout/hierarchy4"/>
    <dgm:cxn modelId="{A06E8DE5-1C79-4F13-AABD-B3D68E20384B}" type="presParOf" srcId="{4438EBED-A435-42AC-AA1F-C9755A0FE824}" destId="{1C08672B-71CD-428E-A148-7E7DFE8B2C75}" srcOrd="2" destOrd="0" presId="urn:microsoft.com/office/officeart/2005/8/layout/hierarchy4"/>
    <dgm:cxn modelId="{A3EB8969-62EE-4F15-9547-B0A0D457AA4A}" type="presParOf" srcId="{1C08672B-71CD-428E-A148-7E7DFE8B2C75}" destId="{5A6CCB77-69F5-40DC-8D37-53A06960D8A9}" srcOrd="0" destOrd="0" presId="urn:microsoft.com/office/officeart/2005/8/layout/hierarchy4"/>
    <dgm:cxn modelId="{D494CC1A-AE63-4F76-84EC-036035F5E571}" type="presParOf" srcId="{5A6CCB77-69F5-40DC-8D37-53A06960D8A9}" destId="{C3F1B4F3-B326-488F-B81A-6F0B7C265A35}" srcOrd="0" destOrd="0" presId="urn:microsoft.com/office/officeart/2005/8/layout/hierarchy4"/>
    <dgm:cxn modelId="{78326CB0-3E1A-4DCD-BA7C-30C0C3D28B32}" type="presParOf" srcId="{5A6CCB77-69F5-40DC-8D37-53A06960D8A9}" destId="{0FE4431A-0B10-4E1F-9524-6ED771E4B146}" srcOrd="1" destOrd="0" presId="urn:microsoft.com/office/officeart/2005/8/layout/hierarchy4"/>
    <dgm:cxn modelId="{3BBC0BEF-298F-4A23-B433-469D9F9F428E}" type="presParOf" srcId="{5A6CCB77-69F5-40DC-8D37-53A06960D8A9}" destId="{9EBBCB89-FE22-4EBF-80B8-D7F7EF275E05}" srcOrd="2" destOrd="0" presId="urn:microsoft.com/office/officeart/2005/8/layout/hierarchy4"/>
    <dgm:cxn modelId="{A0D18CA5-C06D-44F7-BD8F-F6CF454611BA}" type="presParOf" srcId="{9EBBCB89-FE22-4EBF-80B8-D7F7EF275E05}" destId="{10E15F04-933A-4CEA-B44C-5A5AFF2DBA0F}" srcOrd="0" destOrd="0" presId="urn:microsoft.com/office/officeart/2005/8/layout/hierarchy4"/>
    <dgm:cxn modelId="{4AE1F337-F17F-4C6F-948A-C11F9FF168AD}" type="presParOf" srcId="{10E15F04-933A-4CEA-B44C-5A5AFF2DBA0F}" destId="{55D75852-D7E6-4876-A1E4-E714207FB9F1}" srcOrd="0" destOrd="0" presId="urn:microsoft.com/office/officeart/2005/8/layout/hierarchy4"/>
    <dgm:cxn modelId="{5150E0A0-1262-4C5B-A0A9-6D6E202F077C}" type="presParOf" srcId="{10E15F04-933A-4CEA-B44C-5A5AFF2DBA0F}" destId="{4B3AC6C8-C30A-4448-A8C8-B10B685135D0}" srcOrd="1" destOrd="0" presId="urn:microsoft.com/office/officeart/2005/8/layout/hierarchy4"/>
    <dgm:cxn modelId="{93D8215E-29EC-4BE4-8D40-7A58AEE80C4C}" type="presParOf" srcId="{9EBBCB89-FE22-4EBF-80B8-D7F7EF275E05}" destId="{B1FA060F-FA05-42FE-AF06-2B7DE5962EA1}" srcOrd="1" destOrd="0" presId="urn:microsoft.com/office/officeart/2005/8/layout/hierarchy4"/>
    <dgm:cxn modelId="{554BC7DE-A908-4B88-9BD7-A3288CA1EC57}" type="presParOf" srcId="{9EBBCB89-FE22-4EBF-80B8-D7F7EF275E05}" destId="{176D2290-0E4F-4767-A984-6CEC2A183A42}" srcOrd="2" destOrd="0" presId="urn:microsoft.com/office/officeart/2005/8/layout/hierarchy4"/>
    <dgm:cxn modelId="{12B4EBF3-E39A-4805-8668-C7B4165FB648}" type="presParOf" srcId="{176D2290-0E4F-4767-A984-6CEC2A183A42}" destId="{64A8139B-5073-4F13-8138-2CF4C4037F3D}" srcOrd="0" destOrd="0" presId="urn:microsoft.com/office/officeart/2005/8/layout/hierarchy4"/>
    <dgm:cxn modelId="{54C9CA27-56E5-4AC7-8423-E54696AC15AD}" type="presParOf" srcId="{176D2290-0E4F-4767-A984-6CEC2A183A42}" destId="{B1893DA2-7F3F-404B-A804-EB888C7F56FD}" srcOrd="1" destOrd="0" presId="urn:microsoft.com/office/officeart/2005/8/layout/hierarchy4"/>
    <dgm:cxn modelId="{D6BE579F-9574-4118-9F67-0350CF21FA2E}" type="presParOf" srcId="{1C08672B-71CD-428E-A148-7E7DFE8B2C75}" destId="{75F13D38-6611-4FD3-8948-ED5F1F44EA46}" srcOrd="1" destOrd="0" presId="urn:microsoft.com/office/officeart/2005/8/layout/hierarchy4"/>
    <dgm:cxn modelId="{D0C3A253-DCEC-47E5-A407-2F64CBD3012C}" type="presParOf" srcId="{1C08672B-71CD-428E-A148-7E7DFE8B2C75}" destId="{1165945A-2A36-4750-AB71-D5880C87A5EB}" srcOrd="2" destOrd="0" presId="urn:microsoft.com/office/officeart/2005/8/layout/hierarchy4"/>
    <dgm:cxn modelId="{A49D1D24-C6FA-4F27-A7C7-E93E001E62ED}" type="presParOf" srcId="{1165945A-2A36-4750-AB71-D5880C87A5EB}" destId="{5C992913-3F2E-46A3-A4A8-5D68407929D2}" srcOrd="0" destOrd="0" presId="urn:microsoft.com/office/officeart/2005/8/layout/hierarchy4"/>
    <dgm:cxn modelId="{C435226F-B89B-4A5A-9976-3864223E15E3}" type="presParOf" srcId="{1165945A-2A36-4750-AB71-D5880C87A5EB}" destId="{13D9CA24-7E33-437D-BA61-B9CBBCD75446}" srcOrd="1" destOrd="0" presId="urn:microsoft.com/office/officeart/2005/8/layout/hierarchy4"/>
    <dgm:cxn modelId="{BFFFFFAB-FA80-43C8-ACBC-D64E6C7C44A2}" type="presParOf" srcId="{1165945A-2A36-4750-AB71-D5880C87A5EB}" destId="{40310D31-9873-48D9-AD88-4ADC07BE279E}" srcOrd="2" destOrd="0" presId="urn:microsoft.com/office/officeart/2005/8/layout/hierarchy4"/>
    <dgm:cxn modelId="{7B51F87C-9CE6-4D71-9C06-C49FE23EC9B0}" type="presParOf" srcId="{40310D31-9873-48D9-AD88-4ADC07BE279E}" destId="{90CCB713-025F-483D-A33F-4577939C9724}" srcOrd="0" destOrd="0" presId="urn:microsoft.com/office/officeart/2005/8/layout/hierarchy4"/>
    <dgm:cxn modelId="{3DF81140-A48F-4D45-ACF6-48E72ED0A5A1}" type="presParOf" srcId="{90CCB713-025F-483D-A33F-4577939C9724}" destId="{AFF06952-3CB4-41FB-B025-C37600DCB5F7}" srcOrd="0" destOrd="0" presId="urn:microsoft.com/office/officeart/2005/8/layout/hierarchy4"/>
    <dgm:cxn modelId="{79F1F189-72DA-4EAA-965D-9BD959F0CA93}" type="presParOf" srcId="{90CCB713-025F-483D-A33F-4577939C9724}" destId="{C2078119-8967-4DD7-976F-316765E7F057}" srcOrd="1" destOrd="0" presId="urn:microsoft.com/office/officeart/2005/8/layout/hierarchy4"/>
    <dgm:cxn modelId="{2A0540C3-7BCE-486C-9242-506C3FE6E34E}" type="presParOf" srcId="{90CCB713-025F-483D-A33F-4577939C9724}" destId="{F2CAD88A-352C-4410-B563-81EFD17BC43A}" srcOrd="2" destOrd="0" presId="urn:microsoft.com/office/officeart/2005/8/layout/hierarchy4"/>
    <dgm:cxn modelId="{E7C39971-55AB-42F1-90B0-BB53736EAAF2}" type="presParOf" srcId="{F2CAD88A-352C-4410-B563-81EFD17BC43A}" destId="{77973A59-DF19-4A34-A0E7-154A755ADBC2}" srcOrd="0" destOrd="0" presId="urn:microsoft.com/office/officeart/2005/8/layout/hierarchy4"/>
    <dgm:cxn modelId="{BA1635B7-D660-4116-B7A4-B1DE49CC77CE}" type="presParOf" srcId="{77973A59-DF19-4A34-A0E7-154A755ADBC2}" destId="{2A8E4110-0E6F-4BF3-B66C-1B5D0CBA9C74}" srcOrd="0" destOrd="0" presId="urn:microsoft.com/office/officeart/2005/8/layout/hierarchy4"/>
    <dgm:cxn modelId="{623BCD68-3B63-4EEF-834D-0F72CFC06520}" type="presParOf" srcId="{77973A59-DF19-4A34-A0E7-154A755ADBC2}" destId="{8A844517-2AC0-489F-8793-DF99950000EE}" srcOrd="1" destOrd="0" presId="urn:microsoft.com/office/officeart/2005/8/layout/hierarchy4"/>
    <dgm:cxn modelId="{32F3FF8B-4AC5-4160-9330-CFD6E305B952}" type="presParOf" srcId="{F2CAD88A-352C-4410-B563-81EFD17BC43A}" destId="{5AFAAAD8-19F7-4E41-BF3A-87A4F4E7A49C}" srcOrd="1" destOrd="0" presId="urn:microsoft.com/office/officeart/2005/8/layout/hierarchy4"/>
    <dgm:cxn modelId="{B28AE8D5-1776-4D98-ADD8-F75D51AE3B48}" type="presParOf" srcId="{F2CAD88A-352C-4410-B563-81EFD17BC43A}" destId="{178093D6-5739-495A-B900-47D4CA4CA3D5}" srcOrd="2" destOrd="0" presId="urn:microsoft.com/office/officeart/2005/8/layout/hierarchy4"/>
    <dgm:cxn modelId="{6BB51AA1-A34F-4F21-9383-CF7618515CA6}" type="presParOf" srcId="{178093D6-5739-495A-B900-47D4CA4CA3D5}" destId="{DB1737F7-4AF3-4EF4-ACF0-0475BEFB69F8}" srcOrd="0" destOrd="0" presId="urn:microsoft.com/office/officeart/2005/8/layout/hierarchy4"/>
    <dgm:cxn modelId="{56542760-6AEA-4764-9FC8-AC383161BF38}" type="presParOf" srcId="{178093D6-5739-495A-B900-47D4CA4CA3D5}" destId="{1D33F52D-E13D-463F-939B-5C18FEBDDCA8}" srcOrd="1" destOrd="0" presId="urn:microsoft.com/office/officeart/2005/8/layout/hierarchy4"/>
    <dgm:cxn modelId="{3C645424-74B5-4725-A26E-8D1FA5731E53}" type="presParOf" srcId="{40310D31-9873-48D9-AD88-4ADC07BE279E}" destId="{3DE5CBB9-B9C8-4CDE-B953-F5B3B01DCB19}" srcOrd="1" destOrd="0" presId="urn:microsoft.com/office/officeart/2005/8/layout/hierarchy4"/>
    <dgm:cxn modelId="{3434C199-B005-49BF-AA3E-8CA752932B98}" type="presParOf" srcId="{40310D31-9873-48D9-AD88-4ADC07BE279E}" destId="{9178A8F1-B4F4-46D6-A119-E72C8A782693}" srcOrd="2" destOrd="0" presId="urn:microsoft.com/office/officeart/2005/8/layout/hierarchy4"/>
    <dgm:cxn modelId="{AE9FEDB2-15F2-4066-ABEC-03C2FDB4A8D6}" type="presParOf" srcId="{9178A8F1-B4F4-46D6-A119-E72C8A782693}" destId="{9BDA27A9-6305-4110-BB11-80F23B23EAD2}" srcOrd="0" destOrd="0" presId="urn:microsoft.com/office/officeart/2005/8/layout/hierarchy4"/>
    <dgm:cxn modelId="{B4D5CFF4-0F4C-49F7-9800-999921AD8B2C}" type="presParOf" srcId="{9178A8F1-B4F4-46D6-A119-E72C8A782693}" destId="{152ACE1A-4746-4E2B-A349-6BE8B5E1E59D}" srcOrd="1" destOrd="0" presId="urn:microsoft.com/office/officeart/2005/8/layout/hierarchy4"/>
  </dgm:cxnLst>
  <dgm:bg>
    <a:solidFill>
      <a:schemeClr val="bg2"/>
    </a:solidFill>
  </dgm:bg>
  <dgm:whole/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DADE5931-F20C-4A50-926B-5947635D6878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C500649C-D38B-4A25-B0B2-1E25DC4D8A32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José Vicente Restrepo Peláez</a:t>
          </a:r>
          <a:endParaRPr lang="es-CO" sz="2400" i="1" dirty="0"/>
        </a:p>
      </dgm:t>
    </dgm:pt>
    <dgm:pt modelId="{EFAA6B62-1E18-4D00-8088-30D3B5CD7B1D}" type="parTrans" cxnId="{4FA1A113-5BE5-4152-80D3-8C6552B07F23}">
      <dgm:prSet/>
      <dgm:spPr/>
      <dgm:t>
        <a:bodyPr/>
        <a:lstStyle/>
        <a:p>
          <a:endParaRPr lang="es-CO"/>
        </a:p>
      </dgm:t>
    </dgm:pt>
    <dgm:pt modelId="{3BD13F01-EA5E-47A7-BB0A-1425946A8701}" type="sibTrans" cxnId="{4FA1A113-5BE5-4152-80D3-8C6552B07F23}">
      <dgm:prSet/>
      <dgm:spPr/>
      <dgm:t>
        <a:bodyPr/>
        <a:lstStyle/>
        <a:p>
          <a:endParaRPr lang="es-CO"/>
        </a:p>
      </dgm:t>
    </dgm:pt>
    <dgm:pt modelId="{D45C647F-D77F-44EF-B2D9-3428950C6315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María Luisa Peláez  Echeverri</a:t>
          </a:r>
          <a:endParaRPr lang="es-CO" sz="2000" dirty="0"/>
        </a:p>
      </dgm:t>
    </dgm:pt>
    <dgm:pt modelId="{5E6CE1F1-1FC5-4E89-BA60-DE77E467C3D2}" type="parTrans" cxnId="{D5179600-9D08-45EE-AFAD-6FF5B3D6A878}">
      <dgm:prSet/>
      <dgm:spPr/>
      <dgm:t>
        <a:bodyPr/>
        <a:lstStyle/>
        <a:p>
          <a:endParaRPr lang="es-CO"/>
        </a:p>
      </dgm:t>
    </dgm:pt>
    <dgm:pt modelId="{9F7435F4-61F2-4C97-A324-46A557550038}" type="sibTrans" cxnId="{D5179600-9D08-45EE-AFAD-6FF5B3D6A878}">
      <dgm:prSet/>
      <dgm:spPr/>
      <dgm:t>
        <a:bodyPr/>
        <a:lstStyle/>
        <a:p>
          <a:endParaRPr lang="es-CO"/>
        </a:p>
      </dgm:t>
    </dgm:pt>
    <dgm:pt modelId="{CC04D523-E85A-41CE-8BE0-6DD9F9CB5432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Francisco Peláez Graciano</a:t>
          </a:r>
          <a:endParaRPr lang="es-CO" sz="1800" dirty="0"/>
        </a:p>
      </dgm:t>
    </dgm:pt>
    <dgm:pt modelId="{61A45412-6E5A-497F-91D3-48050CA584C7}" type="parTrans" cxnId="{5943DB95-AC48-47B0-BF67-20DFD1AA52AE}">
      <dgm:prSet/>
      <dgm:spPr/>
      <dgm:t>
        <a:bodyPr/>
        <a:lstStyle/>
        <a:p>
          <a:endParaRPr lang="es-CO"/>
        </a:p>
      </dgm:t>
    </dgm:pt>
    <dgm:pt modelId="{27B3827D-B738-4F99-BE15-9DAD31777802}" type="sibTrans" cxnId="{5943DB95-AC48-47B0-BF67-20DFD1AA52AE}">
      <dgm:prSet/>
      <dgm:spPr/>
      <dgm:t>
        <a:bodyPr/>
        <a:lstStyle/>
        <a:p>
          <a:endParaRPr lang="es-CO"/>
        </a:p>
      </dgm:t>
    </dgm:pt>
    <dgm:pt modelId="{CD250EC8-4821-4CFC-B040-B549BF1E779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Francisco Peláez de la Cámara</a:t>
          </a:r>
          <a:endParaRPr lang="es-CO" sz="1800" dirty="0"/>
        </a:p>
      </dgm:t>
    </dgm:pt>
    <dgm:pt modelId="{EA2C48DF-61E5-432D-9B38-E5FBE999BC83}" type="parTrans" cxnId="{5426DD84-C2A3-4391-BB7D-172F507A3706}">
      <dgm:prSet/>
      <dgm:spPr/>
      <dgm:t>
        <a:bodyPr/>
        <a:lstStyle/>
        <a:p>
          <a:endParaRPr lang="es-CO"/>
        </a:p>
      </dgm:t>
    </dgm:pt>
    <dgm:pt modelId="{7C77C3F6-5890-420D-A0F7-AD19457E4454}" type="sibTrans" cxnId="{5426DD84-C2A3-4391-BB7D-172F507A3706}">
      <dgm:prSet/>
      <dgm:spPr/>
      <dgm:t>
        <a:bodyPr/>
        <a:lstStyle/>
        <a:p>
          <a:endParaRPr lang="es-CO"/>
        </a:p>
      </dgm:t>
    </dgm:pt>
    <dgm:pt modelId="{9BDFCC70-4039-4FF4-A8E7-783086DEF91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600" dirty="0" smtClean="0"/>
            <a:t>María                                        Graciano de Ocampo</a:t>
          </a:r>
          <a:endParaRPr lang="es-CO" sz="1600" dirty="0"/>
        </a:p>
      </dgm:t>
    </dgm:pt>
    <dgm:pt modelId="{69B66525-C780-40B7-951F-0D9BE37E594E}" type="parTrans" cxnId="{5801B670-C79E-49A9-8BD2-7CE361C49C63}">
      <dgm:prSet/>
      <dgm:spPr/>
      <dgm:t>
        <a:bodyPr/>
        <a:lstStyle/>
        <a:p>
          <a:endParaRPr lang="es-CO"/>
        </a:p>
      </dgm:t>
    </dgm:pt>
    <dgm:pt modelId="{2DEB5ADC-C5CB-4910-B57C-B24CB561DCC5}" type="sibTrans" cxnId="{5801B670-C79E-49A9-8BD2-7CE361C49C63}">
      <dgm:prSet/>
      <dgm:spPr/>
      <dgm:t>
        <a:bodyPr/>
        <a:lstStyle/>
        <a:p>
          <a:endParaRPr lang="es-CO"/>
        </a:p>
      </dgm:t>
    </dgm:pt>
    <dgm:pt modelId="{4C6D774B-02A7-4399-B050-746F5127347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Lorenzo                                Peláez Hernández                         </a:t>
          </a:r>
          <a:r>
            <a:rPr lang="es-CO" sz="1200" dirty="0" smtClean="0">
              <a:sym typeface="Wingdings" pitchFamily="2" charset="2"/>
            </a:rPr>
            <a:t> D 64</a:t>
          </a:r>
          <a:endParaRPr lang="es-CO" sz="1200" dirty="0"/>
        </a:p>
      </dgm:t>
    </dgm:pt>
    <dgm:pt modelId="{7C455DB5-8E3C-4AA0-A1A0-0F81FD6670B2}" type="parTrans" cxnId="{886BC6EC-7DD9-470A-BB52-CD62891D5471}">
      <dgm:prSet/>
      <dgm:spPr/>
      <dgm:t>
        <a:bodyPr/>
        <a:lstStyle/>
        <a:p>
          <a:endParaRPr lang="es-CO"/>
        </a:p>
      </dgm:t>
    </dgm:pt>
    <dgm:pt modelId="{262C27C9-51EB-410F-ACF2-EC5F87EB5AF9}" type="sibTrans" cxnId="{886BC6EC-7DD9-470A-BB52-CD62891D5471}">
      <dgm:prSet/>
      <dgm:spPr/>
      <dgm:t>
        <a:bodyPr/>
        <a:lstStyle/>
        <a:p>
          <a:endParaRPr lang="es-CO"/>
        </a:p>
      </dgm:t>
    </dgm:pt>
    <dgm:pt modelId="{32967725-AC66-4745-B5C0-970A19EB24E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Ana                                                   Ruiz de la Cámara Carvajal                 </a:t>
          </a:r>
          <a:r>
            <a:rPr lang="es-CO" sz="1200" dirty="0" smtClean="0">
              <a:sym typeface="Wingdings" pitchFamily="2" charset="2"/>
            </a:rPr>
            <a:t> D 65</a:t>
          </a:r>
          <a:endParaRPr lang="es-CO" sz="1200" dirty="0"/>
        </a:p>
      </dgm:t>
    </dgm:pt>
    <dgm:pt modelId="{AAF07684-F2B0-49B8-9ECA-DC2E8D104467}" type="parTrans" cxnId="{51922762-C617-42D5-843F-6489F0919636}">
      <dgm:prSet/>
      <dgm:spPr/>
      <dgm:t>
        <a:bodyPr/>
        <a:lstStyle/>
        <a:p>
          <a:endParaRPr lang="es-CO"/>
        </a:p>
      </dgm:t>
    </dgm:pt>
    <dgm:pt modelId="{315A3D16-9553-4847-8E3D-7FEEDAA18F67}" type="sibTrans" cxnId="{51922762-C617-42D5-843F-6489F0919636}">
      <dgm:prSet/>
      <dgm:spPr/>
      <dgm:t>
        <a:bodyPr/>
        <a:lstStyle/>
        <a:p>
          <a:endParaRPr lang="es-CO"/>
        </a:p>
      </dgm:t>
    </dgm:pt>
    <dgm:pt modelId="{EC8830D5-02C6-447D-940F-4BFE41F4CF63}" type="pres">
      <dgm:prSet presAssocID="{DADE5931-F20C-4A50-926B-5947635D687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393E2C86-002B-4BF2-AAB1-D71620B0D3E9}" type="pres">
      <dgm:prSet presAssocID="{C500649C-D38B-4A25-B0B2-1E25DC4D8A32}" presName="vertOne" presStyleCnt="0"/>
      <dgm:spPr/>
    </dgm:pt>
    <dgm:pt modelId="{E0B0E995-E704-44F3-B356-3A656AB53E14}" type="pres">
      <dgm:prSet presAssocID="{C500649C-D38B-4A25-B0B2-1E25DC4D8A32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FE80FB9-CABE-4DAF-99E8-D3F518E9AA0A}" type="pres">
      <dgm:prSet presAssocID="{C500649C-D38B-4A25-B0B2-1E25DC4D8A32}" presName="parTransOne" presStyleCnt="0"/>
      <dgm:spPr/>
    </dgm:pt>
    <dgm:pt modelId="{A1B1CA08-1EF3-4A24-9282-944F3AC75B13}" type="pres">
      <dgm:prSet presAssocID="{C500649C-D38B-4A25-B0B2-1E25DC4D8A32}" presName="horzOne" presStyleCnt="0"/>
      <dgm:spPr/>
    </dgm:pt>
    <dgm:pt modelId="{0D718B6E-5F61-4E36-9182-CC72BCCB809D}" type="pres">
      <dgm:prSet presAssocID="{D45C647F-D77F-44EF-B2D9-3428950C6315}" presName="vertTwo" presStyleCnt="0"/>
      <dgm:spPr/>
    </dgm:pt>
    <dgm:pt modelId="{D27D3332-4B0F-4F3E-9036-24B959A769BF}" type="pres">
      <dgm:prSet presAssocID="{D45C647F-D77F-44EF-B2D9-3428950C6315}" presName="txTwo" presStyleLbl="node2" presStyleIdx="0" presStyleCnt="1" custLinFactNeighborX="-579" custLinFactNeighborY="-963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29802AB-0FD0-43EC-8C34-8DE3D7C7795F}" type="pres">
      <dgm:prSet presAssocID="{D45C647F-D77F-44EF-B2D9-3428950C6315}" presName="parTransTwo" presStyleCnt="0"/>
      <dgm:spPr/>
    </dgm:pt>
    <dgm:pt modelId="{18B80E9C-11F5-4AFA-8E21-89DCFF6090E8}" type="pres">
      <dgm:prSet presAssocID="{D45C647F-D77F-44EF-B2D9-3428950C6315}" presName="horzTwo" presStyleCnt="0"/>
      <dgm:spPr/>
    </dgm:pt>
    <dgm:pt modelId="{39035B1C-2D19-4EC0-A53B-E8941D03726B}" type="pres">
      <dgm:prSet presAssocID="{CC04D523-E85A-41CE-8BE0-6DD9F9CB5432}" presName="vertThree" presStyleCnt="0"/>
      <dgm:spPr/>
    </dgm:pt>
    <dgm:pt modelId="{7BF77351-7C57-4F0A-B1E9-321A26E4024C}" type="pres">
      <dgm:prSet presAssocID="{CC04D523-E85A-41CE-8BE0-6DD9F9CB5432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63677F6-601C-4D57-9DC2-8B6222528A10}" type="pres">
      <dgm:prSet presAssocID="{CC04D523-E85A-41CE-8BE0-6DD9F9CB5432}" presName="parTransThree" presStyleCnt="0"/>
      <dgm:spPr/>
    </dgm:pt>
    <dgm:pt modelId="{4C1F9D03-A6D0-4F73-AD85-CC42DB4DE269}" type="pres">
      <dgm:prSet presAssocID="{CC04D523-E85A-41CE-8BE0-6DD9F9CB5432}" presName="horzThree" presStyleCnt="0"/>
      <dgm:spPr/>
    </dgm:pt>
    <dgm:pt modelId="{CA63E3D8-3609-45BD-B338-5CE0881BD22C}" type="pres">
      <dgm:prSet presAssocID="{CD250EC8-4821-4CFC-B040-B549BF1E7791}" presName="vertFour" presStyleCnt="0">
        <dgm:presLayoutVars>
          <dgm:chPref val="3"/>
        </dgm:presLayoutVars>
      </dgm:prSet>
      <dgm:spPr/>
    </dgm:pt>
    <dgm:pt modelId="{020FDC5F-4064-4A5A-A049-35EF70977593}" type="pres">
      <dgm:prSet presAssocID="{CD250EC8-4821-4CFC-B040-B549BF1E7791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0BA2325-5845-4CEA-955D-D8E8B0D68B1B}" type="pres">
      <dgm:prSet presAssocID="{CD250EC8-4821-4CFC-B040-B549BF1E7791}" presName="parTransFour" presStyleCnt="0"/>
      <dgm:spPr/>
    </dgm:pt>
    <dgm:pt modelId="{326A3D7D-6A9D-4321-822F-43BED7DB3273}" type="pres">
      <dgm:prSet presAssocID="{CD250EC8-4821-4CFC-B040-B549BF1E7791}" presName="horzFour" presStyleCnt="0"/>
      <dgm:spPr/>
    </dgm:pt>
    <dgm:pt modelId="{29A57074-2085-4636-B825-4E0E8CF068D1}" type="pres">
      <dgm:prSet presAssocID="{4C6D774B-02A7-4399-B050-746F51273478}" presName="vertFour" presStyleCnt="0">
        <dgm:presLayoutVars>
          <dgm:chPref val="3"/>
        </dgm:presLayoutVars>
      </dgm:prSet>
      <dgm:spPr/>
    </dgm:pt>
    <dgm:pt modelId="{8FBBE660-E36E-4332-9E2C-6EFFB246B4CC}" type="pres">
      <dgm:prSet presAssocID="{4C6D774B-02A7-4399-B050-746F51273478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C9FEA16-C6D2-410C-B392-4DD431491942}" type="pres">
      <dgm:prSet presAssocID="{4C6D774B-02A7-4399-B050-746F51273478}" presName="horzFour" presStyleCnt="0"/>
      <dgm:spPr/>
    </dgm:pt>
    <dgm:pt modelId="{F2D5C89C-81CC-4C11-9FDE-4C4B6C36CA2D}" type="pres">
      <dgm:prSet presAssocID="{262C27C9-51EB-410F-ACF2-EC5F87EB5AF9}" presName="sibSpaceFour" presStyleCnt="0"/>
      <dgm:spPr/>
    </dgm:pt>
    <dgm:pt modelId="{A865EC62-5E94-4AD9-A59C-F9BF997BB798}" type="pres">
      <dgm:prSet presAssocID="{32967725-AC66-4745-B5C0-970A19EB24E7}" presName="vertFour" presStyleCnt="0">
        <dgm:presLayoutVars>
          <dgm:chPref val="3"/>
        </dgm:presLayoutVars>
      </dgm:prSet>
      <dgm:spPr/>
    </dgm:pt>
    <dgm:pt modelId="{674AE216-0DED-42A5-ADF2-FA93EECC907F}" type="pres">
      <dgm:prSet presAssocID="{32967725-AC66-4745-B5C0-970A19EB24E7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956022B-61D0-4EB2-A6AC-A60C2567438D}" type="pres">
      <dgm:prSet presAssocID="{32967725-AC66-4745-B5C0-970A19EB24E7}" presName="horzFour" presStyleCnt="0"/>
      <dgm:spPr/>
    </dgm:pt>
    <dgm:pt modelId="{A6C4299C-4443-4A49-A9F6-703495D82913}" type="pres">
      <dgm:prSet presAssocID="{7C77C3F6-5890-420D-A0F7-AD19457E4454}" presName="sibSpaceFour" presStyleCnt="0"/>
      <dgm:spPr/>
    </dgm:pt>
    <dgm:pt modelId="{4470F485-47F8-432B-A402-9F75E973AA1D}" type="pres">
      <dgm:prSet presAssocID="{9BDFCC70-4039-4FF4-A8E7-783086DEF915}" presName="vertFour" presStyleCnt="0">
        <dgm:presLayoutVars>
          <dgm:chPref val="3"/>
        </dgm:presLayoutVars>
      </dgm:prSet>
      <dgm:spPr/>
    </dgm:pt>
    <dgm:pt modelId="{4BE6618C-70AC-4EB5-BF55-7CA90EEA5F21}" type="pres">
      <dgm:prSet presAssocID="{9BDFCC70-4039-4FF4-A8E7-783086DEF915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384849D-084B-455F-A4FF-57BA92D276B8}" type="pres">
      <dgm:prSet presAssocID="{9BDFCC70-4039-4FF4-A8E7-783086DEF915}" presName="horzFour" presStyleCnt="0"/>
      <dgm:spPr/>
    </dgm:pt>
  </dgm:ptLst>
  <dgm:cxnLst>
    <dgm:cxn modelId="{B26E10FF-57B8-4E65-BB0E-1E5F9B96B7C3}" type="presOf" srcId="{D45C647F-D77F-44EF-B2D9-3428950C6315}" destId="{D27D3332-4B0F-4F3E-9036-24B959A769BF}" srcOrd="0" destOrd="0" presId="urn:microsoft.com/office/officeart/2005/8/layout/hierarchy4"/>
    <dgm:cxn modelId="{D5179600-9D08-45EE-AFAD-6FF5B3D6A878}" srcId="{C500649C-D38B-4A25-B0B2-1E25DC4D8A32}" destId="{D45C647F-D77F-44EF-B2D9-3428950C6315}" srcOrd="0" destOrd="0" parTransId="{5E6CE1F1-1FC5-4E89-BA60-DE77E467C3D2}" sibTransId="{9F7435F4-61F2-4C97-A324-46A557550038}"/>
    <dgm:cxn modelId="{886BC6EC-7DD9-470A-BB52-CD62891D5471}" srcId="{CD250EC8-4821-4CFC-B040-B549BF1E7791}" destId="{4C6D774B-02A7-4399-B050-746F51273478}" srcOrd="0" destOrd="0" parTransId="{7C455DB5-8E3C-4AA0-A1A0-0F81FD6670B2}" sibTransId="{262C27C9-51EB-410F-ACF2-EC5F87EB5AF9}"/>
    <dgm:cxn modelId="{4FA1A113-5BE5-4152-80D3-8C6552B07F23}" srcId="{DADE5931-F20C-4A50-926B-5947635D6878}" destId="{C500649C-D38B-4A25-B0B2-1E25DC4D8A32}" srcOrd="0" destOrd="0" parTransId="{EFAA6B62-1E18-4D00-8088-30D3B5CD7B1D}" sibTransId="{3BD13F01-EA5E-47A7-BB0A-1425946A8701}"/>
    <dgm:cxn modelId="{AED2E8A9-0EA6-4E23-A054-E6CEA528655E}" type="presOf" srcId="{C500649C-D38B-4A25-B0B2-1E25DC4D8A32}" destId="{E0B0E995-E704-44F3-B356-3A656AB53E14}" srcOrd="0" destOrd="0" presId="urn:microsoft.com/office/officeart/2005/8/layout/hierarchy4"/>
    <dgm:cxn modelId="{6F852A9E-1440-4F69-AA6C-606CDAC3C2F7}" type="presOf" srcId="{CD250EC8-4821-4CFC-B040-B549BF1E7791}" destId="{020FDC5F-4064-4A5A-A049-35EF70977593}" srcOrd="0" destOrd="0" presId="urn:microsoft.com/office/officeart/2005/8/layout/hierarchy4"/>
    <dgm:cxn modelId="{5801B670-C79E-49A9-8BD2-7CE361C49C63}" srcId="{CC04D523-E85A-41CE-8BE0-6DD9F9CB5432}" destId="{9BDFCC70-4039-4FF4-A8E7-783086DEF915}" srcOrd="1" destOrd="0" parTransId="{69B66525-C780-40B7-951F-0D9BE37E594E}" sibTransId="{2DEB5ADC-C5CB-4910-B57C-B24CB561DCC5}"/>
    <dgm:cxn modelId="{5426DD84-C2A3-4391-BB7D-172F507A3706}" srcId="{CC04D523-E85A-41CE-8BE0-6DD9F9CB5432}" destId="{CD250EC8-4821-4CFC-B040-B549BF1E7791}" srcOrd="0" destOrd="0" parTransId="{EA2C48DF-61E5-432D-9B38-E5FBE999BC83}" sibTransId="{7C77C3F6-5890-420D-A0F7-AD19457E4454}"/>
    <dgm:cxn modelId="{51922762-C617-42D5-843F-6489F0919636}" srcId="{CD250EC8-4821-4CFC-B040-B549BF1E7791}" destId="{32967725-AC66-4745-B5C0-970A19EB24E7}" srcOrd="1" destOrd="0" parTransId="{AAF07684-F2B0-49B8-9ECA-DC2E8D104467}" sibTransId="{315A3D16-9553-4847-8E3D-7FEEDAA18F67}"/>
    <dgm:cxn modelId="{5943DB95-AC48-47B0-BF67-20DFD1AA52AE}" srcId="{D45C647F-D77F-44EF-B2D9-3428950C6315}" destId="{CC04D523-E85A-41CE-8BE0-6DD9F9CB5432}" srcOrd="0" destOrd="0" parTransId="{61A45412-6E5A-497F-91D3-48050CA584C7}" sibTransId="{27B3827D-B738-4F99-BE15-9DAD31777802}"/>
    <dgm:cxn modelId="{D258FA6E-D6D2-4456-B6C8-755C50A44EC2}" type="presOf" srcId="{9BDFCC70-4039-4FF4-A8E7-783086DEF915}" destId="{4BE6618C-70AC-4EB5-BF55-7CA90EEA5F21}" srcOrd="0" destOrd="0" presId="urn:microsoft.com/office/officeart/2005/8/layout/hierarchy4"/>
    <dgm:cxn modelId="{B58A68D6-965A-46AB-A6BC-458F18E91307}" type="presOf" srcId="{4C6D774B-02A7-4399-B050-746F51273478}" destId="{8FBBE660-E36E-4332-9E2C-6EFFB246B4CC}" srcOrd="0" destOrd="0" presId="urn:microsoft.com/office/officeart/2005/8/layout/hierarchy4"/>
    <dgm:cxn modelId="{1BB080FA-8151-4A29-A71E-7A337E6BED56}" type="presOf" srcId="{32967725-AC66-4745-B5C0-970A19EB24E7}" destId="{674AE216-0DED-42A5-ADF2-FA93EECC907F}" srcOrd="0" destOrd="0" presId="urn:microsoft.com/office/officeart/2005/8/layout/hierarchy4"/>
    <dgm:cxn modelId="{17E3187C-A099-474C-B25D-BAD4964878FC}" type="presOf" srcId="{CC04D523-E85A-41CE-8BE0-6DD9F9CB5432}" destId="{7BF77351-7C57-4F0A-B1E9-321A26E4024C}" srcOrd="0" destOrd="0" presId="urn:microsoft.com/office/officeart/2005/8/layout/hierarchy4"/>
    <dgm:cxn modelId="{9C307D9B-5C98-4788-B25D-41B89B5C43B0}" type="presOf" srcId="{DADE5931-F20C-4A50-926B-5947635D6878}" destId="{EC8830D5-02C6-447D-940F-4BFE41F4CF63}" srcOrd="0" destOrd="0" presId="urn:microsoft.com/office/officeart/2005/8/layout/hierarchy4"/>
    <dgm:cxn modelId="{11BA896D-03CF-469A-9140-CEB898253665}" type="presParOf" srcId="{EC8830D5-02C6-447D-940F-4BFE41F4CF63}" destId="{393E2C86-002B-4BF2-AAB1-D71620B0D3E9}" srcOrd="0" destOrd="0" presId="urn:microsoft.com/office/officeart/2005/8/layout/hierarchy4"/>
    <dgm:cxn modelId="{A4C0C7C4-5837-4C0C-997F-18509305F26E}" type="presParOf" srcId="{393E2C86-002B-4BF2-AAB1-D71620B0D3E9}" destId="{E0B0E995-E704-44F3-B356-3A656AB53E14}" srcOrd="0" destOrd="0" presId="urn:microsoft.com/office/officeart/2005/8/layout/hierarchy4"/>
    <dgm:cxn modelId="{B72043B9-BE24-4B6F-AE58-F21F2701DB0B}" type="presParOf" srcId="{393E2C86-002B-4BF2-AAB1-D71620B0D3E9}" destId="{0FE80FB9-CABE-4DAF-99E8-D3F518E9AA0A}" srcOrd="1" destOrd="0" presId="urn:microsoft.com/office/officeart/2005/8/layout/hierarchy4"/>
    <dgm:cxn modelId="{727A3AE2-D23C-417B-A781-4C50EE034BF9}" type="presParOf" srcId="{393E2C86-002B-4BF2-AAB1-D71620B0D3E9}" destId="{A1B1CA08-1EF3-4A24-9282-944F3AC75B13}" srcOrd="2" destOrd="0" presId="urn:microsoft.com/office/officeart/2005/8/layout/hierarchy4"/>
    <dgm:cxn modelId="{2715C5B6-90E8-4B33-84B4-9C8CD03B2E71}" type="presParOf" srcId="{A1B1CA08-1EF3-4A24-9282-944F3AC75B13}" destId="{0D718B6E-5F61-4E36-9182-CC72BCCB809D}" srcOrd="0" destOrd="0" presId="urn:microsoft.com/office/officeart/2005/8/layout/hierarchy4"/>
    <dgm:cxn modelId="{18EB8D99-548C-485D-B0C6-16BA0934CA90}" type="presParOf" srcId="{0D718B6E-5F61-4E36-9182-CC72BCCB809D}" destId="{D27D3332-4B0F-4F3E-9036-24B959A769BF}" srcOrd="0" destOrd="0" presId="urn:microsoft.com/office/officeart/2005/8/layout/hierarchy4"/>
    <dgm:cxn modelId="{F7C1E712-888A-4A81-8486-22CA005A3351}" type="presParOf" srcId="{0D718B6E-5F61-4E36-9182-CC72BCCB809D}" destId="{329802AB-0FD0-43EC-8C34-8DE3D7C7795F}" srcOrd="1" destOrd="0" presId="urn:microsoft.com/office/officeart/2005/8/layout/hierarchy4"/>
    <dgm:cxn modelId="{30B61E91-1739-4190-B3AB-409080220954}" type="presParOf" srcId="{0D718B6E-5F61-4E36-9182-CC72BCCB809D}" destId="{18B80E9C-11F5-4AFA-8E21-89DCFF6090E8}" srcOrd="2" destOrd="0" presId="urn:microsoft.com/office/officeart/2005/8/layout/hierarchy4"/>
    <dgm:cxn modelId="{1C76CAEA-B2C0-450A-BA04-79C133C219D6}" type="presParOf" srcId="{18B80E9C-11F5-4AFA-8E21-89DCFF6090E8}" destId="{39035B1C-2D19-4EC0-A53B-E8941D03726B}" srcOrd="0" destOrd="0" presId="urn:microsoft.com/office/officeart/2005/8/layout/hierarchy4"/>
    <dgm:cxn modelId="{4796EA53-C967-4759-BE28-BD213F155715}" type="presParOf" srcId="{39035B1C-2D19-4EC0-A53B-E8941D03726B}" destId="{7BF77351-7C57-4F0A-B1E9-321A26E4024C}" srcOrd="0" destOrd="0" presId="urn:microsoft.com/office/officeart/2005/8/layout/hierarchy4"/>
    <dgm:cxn modelId="{2D20C184-67CF-4CFC-B0F4-FD80223E04EA}" type="presParOf" srcId="{39035B1C-2D19-4EC0-A53B-E8941D03726B}" destId="{263677F6-601C-4D57-9DC2-8B6222528A10}" srcOrd="1" destOrd="0" presId="urn:microsoft.com/office/officeart/2005/8/layout/hierarchy4"/>
    <dgm:cxn modelId="{73379793-FC00-4B0B-A35F-802515B838E4}" type="presParOf" srcId="{39035B1C-2D19-4EC0-A53B-E8941D03726B}" destId="{4C1F9D03-A6D0-4F73-AD85-CC42DB4DE269}" srcOrd="2" destOrd="0" presId="urn:microsoft.com/office/officeart/2005/8/layout/hierarchy4"/>
    <dgm:cxn modelId="{C848CC1C-3D69-41CC-9F3E-CDB96923E132}" type="presParOf" srcId="{4C1F9D03-A6D0-4F73-AD85-CC42DB4DE269}" destId="{CA63E3D8-3609-45BD-B338-5CE0881BD22C}" srcOrd="0" destOrd="0" presId="urn:microsoft.com/office/officeart/2005/8/layout/hierarchy4"/>
    <dgm:cxn modelId="{D3D34410-F97A-409A-BE03-AAFED1A3193A}" type="presParOf" srcId="{CA63E3D8-3609-45BD-B338-5CE0881BD22C}" destId="{020FDC5F-4064-4A5A-A049-35EF70977593}" srcOrd="0" destOrd="0" presId="urn:microsoft.com/office/officeart/2005/8/layout/hierarchy4"/>
    <dgm:cxn modelId="{81C130F5-B5FD-4294-A5DC-96104D8F1D6C}" type="presParOf" srcId="{CA63E3D8-3609-45BD-B338-5CE0881BD22C}" destId="{90BA2325-5845-4CEA-955D-D8E8B0D68B1B}" srcOrd="1" destOrd="0" presId="urn:microsoft.com/office/officeart/2005/8/layout/hierarchy4"/>
    <dgm:cxn modelId="{61471547-1242-4C2B-986A-19A6854D4E49}" type="presParOf" srcId="{CA63E3D8-3609-45BD-B338-5CE0881BD22C}" destId="{326A3D7D-6A9D-4321-822F-43BED7DB3273}" srcOrd="2" destOrd="0" presId="urn:microsoft.com/office/officeart/2005/8/layout/hierarchy4"/>
    <dgm:cxn modelId="{A13FBE97-76D1-41A9-9BD9-F3A18865926B}" type="presParOf" srcId="{326A3D7D-6A9D-4321-822F-43BED7DB3273}" destId="{29A57074-2085-4636-B825-4E0E8CF068D1}" srcOrd="0" destOrd="0" presId="urn:microsoft.com/office/officeart/2005/8/layout/hierarchy4"/>
    <dgm:cxn modelId="{17D7C7EA-4AA4-4F92-9661-92919C505AFB}" type="presParOf" srcId="{29A57074-2085-4636-B825-4E0E8CF068D1}" destId="{8FBBE660-E36E-4332-9E2C-6EFFB246B4CC}" srcOrd="0" destOrd="0" presId="urn:microsoft.com/office/officeart/2005/8/layout/hierarchy4"/>
    <dgm:cxn modelId="{12458BB3-00B1-4C18-9B77-E4BCA55C22E5}" type="presParOf" srcId="{29A57074-2085-4636-B825-4E0E8CF068D1}" destId="{CC9FEA16-C6D2-410C-B392-4DD431491942}" srcOrd="1" destOrd="0" presId="urn:microsoft.com/office/officeart/2005/8/layout/hierarchy4"/>
    <dgm:cxn modelId="{740FD96D-EEF1-4154-B895-E4BA99B8F4C1}" type="presParOf" srcId="{326A3D7D-6A9D-4321-822F-43BED7DB3273}" destId="{F2D5C89C-81CC-4C11-9FDE-4C4B6C36CA2D}" srcOrd="1" destOrd="0" presId="urn:microsoft.com/office/officeart/2005/8/layout/hierarchy4"/>
    <dgm:cxn modelId="{FD4AFE2E-A632-4966-87CC-61194F0FB7CF}" type="presParOf" srcId="{326A3D7D-6A9D-4321-822F-43BED7DB3273}" destId="{A865EC62-5E94-4AD9-A59C-F9BF997BB798}" srcOrd="2" destOrd="0" presId="urn:microsoft.com/office/officeart/2005/8/layout/hierarchy4"/>
    <dgm:cxn modelId="{0BD9A2E9-2E56-47DE-A1B9-AC564B26CD4A}" type="presParOf" srcId="{A865EC62-5E94-4AD9-A59C-F9BF997BB798}" destId="{674AE216-0DED-42A5-ADF2-FA93EECC907F}" srcOrd="0" destOrd="0" presId="urn:microsoft.com/office/officeart/2005/8/layout/hierarchy4"/>
    <dgm:cxn modelId="{16CDFB41-4796-4210-B8E9-A339AA8F1B1D}" type="presParOf" srcId="{A865EC62-5E94-4AD9-A59C-F9BF997BB798}" destId="{6956022B-61D0-4EB2-A6AC-A60C2567438D}" srcOrd="1" destOrd="0" presId="urn:microsoft.com/office/officeart/2005/8/layout/hierarchy4"/>
    <dgm:cxn modelId="{1F8A85B2-25A9-4F81-92B7-BC121F3DACF1}" type="presParOf" srcId="{4C1F9D03-A6D0-4F73-AD85-CC42DB4DE269}" destId="{A6C4299C-4443-4A49-A9F6-703495D82913}" srcOrd="1" destOrd="0" presId="urn:microsoft.com/office/officeart/2005/8/layout/hierarchy4"/>
    <dgm:cxn modelId="{B67DDCFF-B8C7-43AD-8131-6352DDCE96CD}" type="presParOf" srcId="{4C1F9D03-A6D0-4F73-AD85-CC42DB4DE269}" destId="{4470F485-47F8-432B-A402-9F75E973AA1D}" srcOrd="2" destOrd="0" presId="urn:microsoft.com/office/officeart/2005/8/layout/hierarchy4"/>
    <dgm:cxn modelId="{76E7A070-2672-40BA-92A8-ECA62643F608}" type="presParOf" srcId="{4470F485-47F8-432B-A402-9F75E973AA1D}" destId="{4BE6618C-70AC-4EB5-BF55-7CA90EEA5F21}" srcOrd="0" destOrd="0" presId="urn:microsoft.com/office/officeart/2005/8/layout/hierarchy4"/>
    <dgm:cxn modelId="{9E1DA012-EB55-49E8-8841-C508870B11A1}" type="presParOf" srcId="{4470F485-47F8-432B-A402-9F75E973AA1D}" destId="{B384849D-084B-455F-A4FF-57BA92D276B8}" srcOrd="1" destOrd="0" presId="urn:microsoft.com/office/officeart/2005/8/layout/hierarchy4"/>
  </dgm:cxnLst>
  <dgm:bg/>
  <dgm:whole/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34692EC5-A4B2-4233-B4D6-050D93265FA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baseline="0" dirty="0" smtClean="0"/>
            <a:t>Lorenzo Peláez Hernández</a:t>
          </a:r>
          <a:endParaRPr lang="es-CO" sz="2400" i="1" baseline="0" dirty="0"/>
        </a:p>
      </dgm:t>
    </dgm:pt>
    <dgm:pt modelId="{BA4420AA-FE36-451F-B7B0-3990B2690671}" type="parTrans" cxnId="{D1C9EFF2-D221-4F1F-B44E-EFA8DA5338E0}">
      <dgm:prSet/>
      <dgm:spPr/>
      <dgm:t>
        <a:bodyPr/>
        <a:lstStyle/>
        <a:p>
          <a:endParaRPr lang="es-CO"/>
        </a:p>
      </dgm:t>
    </dgm:pt>
    <dgm:pt modelId="{397D770A-6365-44B0-9F9A-350B79A4ED88}" type="sibTrans" cxnId="{D1C9EFF2-D221-4F1F-B44E-EFA8DA5338E0}">
      <dgm:prSet/>
      <dgm:spPr/>
      <dgm:t>
        <a:bodyPr/>
        <a:lstStyle/>
        <a:p>
          <a:endParaRPr lang="es-CO"/>
        </a:p>
      </dgm:t>
    </dgm:pt>
    <dgm:pt modelId="{22764620-BC98-495D-AC60-B4068B0DD50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Juan Peláez </a:t>
          </a:r>
          <a:r>
            <a:rPr lang="es-CO" sz="2000" dirty="0" err="1" smtClean="0"/>
            <a:t>Abeu</a:t>
          </a:r>
          <a:endParaRPr lang="es-CO" sz="2000" dirty="0"/>
        </a:p>
      </dgm:t>
    </dgm:pt>
    <dgm:pt modelId="{6C5518F1-63CC-4E7E-A0D0-A55753AC79A4}" type="parTrans" cxnId="{13C1DAFD-BBE4-4967-B59F-5BE39A16EB28}">
      <dgm:prSet/>
      <dgm:spPr/>
      <dgm:t>
        <a:bodyPr/>
        <a:lstStyle/>
        <a:p>
          <a:endParaRPr lang="es-CO"/>
        </a:p>
      </dgm:t>
    </dgm:pt>
    <dgm:pt modelId="{B037B159-4B1A-4A64-9886-3B97A461B979}" type="sibTrans" cxnId="{13C1DAFD-BBE4-4967-B59F-5BE39A16EB28}">
      <dgm:prSet/>
      <dgm:spPr/>
      <dgm:t>
        <a:bodyPr/>
        <a:lstStyle/>
        <a:p>
          <a:endParaRPr lang="es-CO"/>
        </a:p>
      </dgm:t>
    </dgm:pt>
    <dgm:pt modelId="{E3FA80C9-E11A-4C37-9B15-8FF4DFE94A6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María Hernández De La Vera</a:t>
          </a:r>
          <a:endParaRPr lang="es-CO" sz="2000" dirty="0"/>
        </a:p>
      </dgm:t>
    </dgm:pt>
    <dgm:pt modelId="{12A2A9D7-5746-497E-B96F-D23B68D02D67}" type="parTrans" cxnId="{284D9CC2-D4CD-471A-A022-502E0898BABE}">
      <dgm:prSet/>
      <dgm:spPr/>
      <dgm:t>
        <a:bodyPr/>
        <a:lstStyle/>
        <a:p>
          <a:endParaRPr lang="es-CO"/>
        </a:p>
      </dgm:t>
    </dgm:pt>
    <dgm:pt modelId="{79DA6660-AEBE-4DA7-8A69-18EBCEFEC26A}" type="sibTrans" cxnId="{284D9CC2-D4CD-471A-A022-502E0898BABE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A52A4CB3-C97A-4F38-BA55-13A357284E53}" type="pres">
      <dgm:prSet presAssocID="{34692EC5-A4B2-4233-B4D6-050D93265FAD}" presName="vertOne" presStyleCnt="0"/>
      <dgm:spPr/>
    </dgm:pt>
    <dgm:pt modelId="{E893EA67-3AB4-4D47-9D00-9C0871BA1D0B}" type="pres">
      <dgm:prSet presAssocID="{34692EC5-A4B2-4233-B4D6-050D93265FA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4E8BDCF-EBA4-4E09-8E39-8FCFE54DDA84}" type="pres">
      <dgm:prSet presAssocID="{34692EC5-A4B2-4233-B4D6-050D93265FAD}" presName="parTransOne" presStyleCnt="0"/>
      <dgm:spPr/>
    </dgm:pt>
    <dgm:pt modelId="{C41AD8DA-071F-4B32-BA75-D5980DAD4E3A}" type="pres">
      <dgm:prSet presAssocID="{34692EC5-A4B2-4233-B4D6-050D93265FAD}" presName="horzOne" presStyleCnt="0"/>
      <dgm:spPr/>
    </dgm:pt>
    <dgm:pt modelId="{B26BFE23-F5A1-4336-9BB3-DD39B89D5913}" type="pres">
      <dgm:prSet presAssocID="{22764620-BC98-495D-AC60-B4068B0DD50A}" presName="vertTwo" presStyleCnt="0"/>
      <dgm:spPr/>
    </dgm:pt>
    <dgm:pt modelId="{EAA09008-C4FD-4B5A-88FF-C4FD906F1340}" type="pres">
      <dgm:prSet presAssocID="{22764620-BC98-495D-AC60-B4068B0DD50A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9DD0435-743A-4515-B467-6C695B52F2D2}" type="pres">
      <dgm:prSet presAssocID="{22764620-BC98-495D-AC60-B4068B0DD50A}" presName="horzTwo" presStyleCnt="0"/>
      <dgm:spPr/>
    </dgm:pt>
    <dgm:pt modelId="{26F5FC19-92E9-41A4-BB8F-C47494B6F2B1}" type="pres">
      <dgm:prSet presAssocID="{B037B159-4B1A-4A64-9886-3B97A461B979}" presName="sibSpaceTwo" presStyleCnt="0"/>
      <dgm:spPr/>
    </dgm:pt>
    <dgm:pt modelId="{304CF6B4-0E09-48F2-8FA7-8FA0FE78C0AF}" type="pres">
      <dgm:prSet presAssocID="{E3FA80C9-E11A-4C37-9B15-8FF4DFE94A60}" presName="vertTwo" presStyleCnt="0"/>
      <dgm:spPr/>
    </dgm:pt>
    <dgm:pt modelId="{E5281177-E237-42BE-822A-5AC32ABF5768}" type="pres">
      <dgm:prSet presAssocID="{E3FA80C9-E11A-4C37-9B15-8FF4DFE94A60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35E1B02-BB7B-419E-93C8-37F83735534C}" type="pres">
      <dgm:prSet presAssocID="{E3FA80C9-E11A-4C37-9B15-8FF4DFE94A60}" presName="horzTwo" presStyleCnt="0"/>
      <dgm:spPr/>
    </dgm:pt>
  </dgm:ptLst>
  <dgm:cxnLst>
    <dgm:cxn modelId="{AB57616B-AFB8-4F67-8873-987B5040C1C0}" type="presOf" srcId="{10ED40AF-DFB1-4943-B6DB-2A904FAA918A}" destId="{E75BF49A-0BBD-418B-A465-D5C73CDDC862}" srcOrd="0" destOrd="0" presId="urn:microsoft.com/office/officeart/2005/8/layout/hierarchy4"/>
    <dgm:cxn modelId="{5A37410D-B9A2-4134-BC9D-B8D03FE401CA}" type="presOf" srcId="{E3FA80C9-E11A-4C37-9B15-8FF4DFE94A60}" destId="{E5281177-E237-42BE-822A-5AC32ABF5768}" srcOrd="0" destOrd="0" presId="urn:microsoft.com/office/officeart/2005/8/layout/hierarchy4"/>
    <dgm:cxn modelId="{13C1DAFD-BBE4-4967-B59F-5BE39A16EB28}" srcId="{34692EC5-A4B2-4233-B4D6-050D93265FAD}" destId="{22764620-BC98-495D-AC60-B4068B0DD50A}" srcOrd="0" destOrd="0" parTransId="{6C5518F1-63CC-4E7E-A0D0-A55753AC79A4}" sibTransId="{B037B159-4B1A-4A64-9886-3B97A461B979}"/>
    <dgm:cxn modelId="{7243A345-8A6D-4839-B393-B89B11C7D41B}" type="presOf" srcId="{34692EC5-A4B2-4233-B4D6-050D93265FAD}" destId="{E893EA67-3AB4-4D47-9D00-9C0871BA1D0B}" srcOrd="0" destOrd="0" presId="urn:microsoft.com/office/officeart/2005/8/layout/hierarchy4"/>
    <dgm:cxn modelId="{44C76287-11BE-4E8E-BA9F-BAC1B7295A96}" type="presOf" srcId="{22764620-BC98-495D-AC60-B4068B0DD50A}" destId="{EAA09008-C4FD-4B5A-88FF-C4FD906F1340}" srcOrd="0" destOrd="0" presId="urn:microsoft.com/office/officeart/2005/8/layout/hierarchy4"/>
    <dgm:cxn modelId="{D1C9EFF2-D221-4F1F-B44E-EFA8DA5338E0}" srcId="{10ED40AF-DFB1-4943-B6DB-2A904FAA918A}" destId="{34692EC5-A4B2-4233-B4D6-050D93265FAD}" srcOrd="0" destOrd="0" parTransId="{BA4420AA-FE36-451F-B7B0-3990B2690671}" sibTransId="{397D770A-6365-44B0-9F9A-350B79A4ED88}"/>
    <dgm:cxn modelId="{284D9CC2-D4CD-471A-A022-502E0898BABE}" srcId="{34692EC5-A4B2-4233-B4D6-050D93265FAD}" destId="{E3FA80C9-E11A-4C37-9B15-8FF4DFE94A60}" srcOrd="1" destOrd="0" parTransId="{12A2A9D7-5746-497E-B96F-D23B68D02D67}" sibTransId="{79DA6660-AEBE-4DA7-8A69-18EBCEFEC26A}"/>
    <dgm:cxn modelId="{6A582785-CBDA-4E98-80D2-19EC0C742ADC}" type="presParOf" srcId="{E75BF49A-0BBD-418B-A465-D5C73CDDC862}" destId="{A52A4CB3-C97A-4F38-BA55-13A357284E53}" srcOrd="0" destOrd="0" presId="urn:microsoft.com/office/officeart/2005/8/layout/hierarchy4"/>
    <dgm:cxn modelId="{EC641745-67FE-454F-89EE-83733DFD3DE7}" type="presParOf" srcId="{A52A4CB3-C97A-4F38-BA55-13A357284E53}" destId="{E893EA67-3AB4-4D47-9D00-9C0871BA1D0B}" srcOrd="0" destOrd="0" presId="urn:microsoft.com/office/officeart/2005/8/layout/hierarchy4"/>
    <dgm:cxn modelId="{B0628EA7-B5FD-458F-AB10-07DCAE7864B7}" type="presParOf" srcId="{A52A4CB3-C97A-4F38-BA55-13A357284E53}" destId="{A4E8BDCF-EBA4-4E09-8E39-8FCFE54DDA84}" srcOrd="1" destOrd="0" presId="urn:microsoft.com/office/officeart/2005/8/layout/hierarchy4"/>
    <dgm:cxn modelId="{7727CD75-D7BF-4B61-83A1-F1E8BA52B916}" type="presParOf" srcId="{A52A4CB3-C97A-4F38-BA55-13A357284E53}" destId="{C41AD8DA-071F-4B32-BA75-D5980DAD4E3A}" srcOrd="2" destOrd="0" presId="urn:microsoft.com/office/officeart/2005/8/layout/hierarchy4"/>
    <dgm:cxn modelId="{424D029F-2392-4C8E-A32C-46543C91934E}" type="presParOf" srcId="{C41AD8DA-071F-4B32-BA75-D5980DAD4E3A}" destId="{B26BFE23-F5A1-4336-9BB3-DD39B89D5913}" srcOrd="0" destOrd="0" presId="urn:microsoft.com/office/officeart/2005/8/layout/hierarchy4"/>
    <dgm:cxn modelId="{8D16A3DA-EFE5-44A9-906A-5251755F9B30}" type="presParOf" srcId="{B26BFE23-F5A1-4336-9BB3-DD39B89D5913}" destId="{EAA09008-C4FD-4B5A-88FF-C4FD906F1340}" srcOrd="0" destOrd="0" presId="urn:microsoft.com/office/officeart/2005/8/layout/hierarchy4"/>
    <dgm:cxn modelId="{70448D9A-E979-4EC8-811E-8F592AF46600}" type="presParOf" srcId="{B26BFE23-F5A1-4336-9BB3-DD39B89D5913}" destId="{99DD0435-743A-4515-B467-6C695B52F2D2}" srcOrd="1" destOrd="0" presId="urn:microsoft.com/office/officeart/2005/8/layout/hierarchy4"/>
    <dgm:cxn modelId="{8F288421-42DE-4136-93CB-79D6C64F0C19}" type="presParOf" srcId="{C41AD8DA-071F-4B32-BA75-D5980DAD4E3A}" destId="{26F5FC19-92E9-41A4-BB8F-C47494B6F2B1}" srcOrd="1" destOrd="0" presId="urn:microsoft.com/office/officeart/2005/8/layout/hierarchy4"/>
    <dgm:cxn modelId="{7E102D73-2C87-4F60-9B71-853B921BF1C5}" type="presParOf" srcId="{C41AD8DA-071F-4B32-BA75-D5980DAD4E3A}" destId="{304CF6B4-0E09-48F2-8FA7-8FA0FE78C0AF}" srcOrd="2" destOrd="0" presId="urn:microsoft.com/office/officeart/2005/8/layout/hierarchy4"/>
    <dgm:cxn modelId="{39F49C9A-149E-46DC-9D15-3746B35DBD12}" type="presParOf" srcId="{304CF6B4-0E09-48F2-8FA7-8FA0FE78C0AF}" destId="{E5281177-E237-42BE-822A-5AC32ABF5768}" srcOrd="0" destOrd="0" presId="urn:microsoft.com/office/officeart/2005/8/layout/hierarchy4"/>
    <dgm:cxn modelId="{650F3A3A-B765-44D3-9271-FC2A033993BD}" type="presParOf" srcId="{304CF6B4-0E09-48F2-8FA7-8FA0FE78C0AF}" destId="{635E1B02-BB7B-419E-93C8-37F83735534C}" srcOrd="1" destOrd="0" presId="urn:microsoft.com/office/officeart/2005/8/layout/hierarchy4"/>
  </dgm:cxnLst>
  <dgm:bg/>
  <dgm:whole/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40DDF1D-403B-4ADE-9CCE-443745F4BD9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Ana Ruiz De La Cámara Carvajal</a:t>
          </a:r>
          <a:endParaRPr lang="es-CO" sz="2400" i="1" dirty="0"/>
        </a:p>
      </dgm:t>
    </dgm:pt>
    <dgm:pt modelId="{61F7A5A2-B5F0-4C37-8545-73C646D448AA}" type="parTrans" cxnId="{2B897DA5-BF96-4D18-A14F-E3748FB6E020}">
      <dgm:prSet/>
      <dgm:spPr/>
      <dgm:t>
        <a:bodyPr/>
        <a:lstStyle/>
        <a:p>
          <a:endParaRPr lang="es-CO"/>
        </a:p>
      </dgm:t>
    </dgm:pt>
    <dgm:pt modelId="{586C8DD5-0CC0-4D8C-B853-E42EF6C854D4}" type="sibTrans" cxnId="{2B897DA5-BF96-4D18-A14F-E3748FB6E020}">
      <dgm:prSet/>
      <dgm:spPr/>
      <dgm:t>
        <a:bodyPr/>
        <a:lstStyle/>
        <a:p>
          <a:endParaRPr lang="es-CO"/>
        </a:p>
      </dgm:t>
    </dgm:pt>
    <dgm:pt modelId="{2719B757-C8A0-447C-A9C1-521389536A6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baseline="0" dirty="0" smtClean="0"/>
            <a:t>Diego                                          Ruiz De La Cámara</a:t>
          </a:r>
          <a:endParaRPr lang="es-CO" sz="1800" baseline="0" dirty="0"/>
        </a:p>
      </dgm:t>
    </dgm:pt>
    <dgm:pt modelId="{E1323315-13EB-4E03-B1D2-6E75EE212F86}" type="parTrans" cxnId="{73876787-8436-4302-B4DA-05A8039600C0}">
      <dgm:prSet/>
      <dgm:spPr/>
      <dgm:t>
        <a:bodyPr/>
        <a:lstStyle/>
        <a:p>
          <a:endParaRPr lang="es-CO"/>
        </a:p>
      </dgm:t>
    </dgm:pt>
    <dgm:pt modelId="{21EFF6D3-FEFD-4B8E-A760-52BAFF03831E}" type="sibTrans" cxnId="{73876787-8436-4302-B4DA-05A8039600C0}">
      <dgm:prSet/>
      <dgm:spPr/>
      <dgm:t>
        <a:bodyPr/>
        <a:lstStyle/>
        <a:p>
          <a:endParaRPr lang="es-CO"/>
        </a:p>
      </dgm:t>
    </dgm:pt>
    <dgm:pt modelId="{1BA6458F-41CF-4916-A395-D9FE1B707C3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Mencia De Carvajal Martínez</a:t>
          </a:r>
          <a:endParaRPr lang="es-CO" sz="2000" dirty="0"/>
        </a:p>
      </dgm:t>
    </dgm:pt>
    <dgm:pt modelId="{370B9618-B76C-46E9-AE74-57CF653D9762}" type="parTrans" cxnId="{BEB0EA0A-6B61-48CB-9693-EECF128CF123}">
      <dgm:prSet/>
      <dgm:spPr/>
      <dgm:t>
        <a:bodyPr/>
        <a:lstStyle/>
        <a:p>
          <a:endParaRPr lang="es-CO"/>
        </a:p>
      </dgm:t>
    </dgm:pt>
    <dgm:pt modelId="{9958C14E-9557-42F9-A62D-E87FE078CC2D}" type="sibTrans" cxnId="{BEB0EA0A-6B61-48CB-9693-EECF128CF123}">
      <dgm:prSet/>
      <dgm:spPr/>
      <dgm:t>
        <a:bodyPr/>
        <a:lstStyle/>
        <a:p>
          <a:endParaRPr lang="es-CO"/>
        </a:p>
      </dgm:t>
    </dgm:pt>
    <dgm:pt modelId="{7ECF0C56-19BB-4E52-B716-995C3C66B3C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Juan Ruiz De La Parra</a:t>
          </a:r>
          <a:endParaRPr lang="es-CO" sz="1400" dirty="0"/>
        </a:p>
      </dgm:t>
    </dgm:pt>
    <dgm:pt modelId="{3F6FB986-F817-4978-9918-AF4F48F7CA60}" type="parTrans" cxnId="{1454F2DE-500E-4B56-9185-C3123B7B02BE}">
      <dgm:prSet/>
      <dgm:spPr/>
      <dgm:t>
        <a:bodyPr/>
        <a:lstStyle/>
        <a:p>
          <a:endParaRPr lang="es-CO"/>
        </a:p>
      </dgm:t>
    </dgm:pt>
    <dgm:pt modelId="{728B2B22-DF92-42D1-87F8-780AEB26E873}" type="sibTrans" cxnId="{1454F2DE-500E-4B56-9185-C3123B7B02BE}">
      <dgm:prSet/>
      <dgm:spPr/>
      <dgm:t>
        <a:bodyPr/>
        <a:lstStyle/>
        <a:p>
          <a:endParaRPr lang="es-CO"/>
        </a:p>
      </dgm:t>
    </dgm:pt>
    <dgm:pt modelId="{F5C01440-C4E0-4522-B410-E29F010745E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Elvira Martínez De Cárdenas</a:t>
          </a:r>
          <a:endParaRPr lang="es-CO" sz="1400" dirty="0"/>
        </a:p>
      </dgm:t>
    </dgm:pt>
    <dgm:pt modelId="{20047DBE-7A86-43B5-9DE2-4DC18C77111B}" type="parTrans" cxnId="{E76CF380-EB92-4814-B56D-DC799E397441}">
      <dgm:prSet/>
      <dgm:spPr/>
      <dgm:t>
        <a:bodyPr/>
        <a:lstStyle/>
        <a:p>
          <a:endParaRPr lang="es-CO"/>
        </a:p>
      </dgm:t>
    </dgm:pt>
    <dgm:pt modelId="{C12CB3DA-FA9A-47C5-9D99-5B4206343734}" type="sibTrans" cxnId="{E76CF380-EB92-4814-B56D-DC799E397441}">
      <dgm:prSet/>
      <dgm:spPr/>
      <dgm:t>
        <a:bodyPr/>
        <a:lstStyle/>
        <a:p>
          <a:endParaRPr lang="es-CO"/>
        </a:p>
      </dgm:t>
    </dgm:pt>
    <dgm:pt modelId="{93FD0B5A-2E6C-4316-8B4B-84952C64596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Rodrigo                        Sánchez </a:t>
          </a:r>
          <a:r>
            <a:rPr lang="es-CO" sz="1600" dirty="0" err="1" smtClean="0"/>
            <a:t>Torreblanca</a:t>
          </a:r>
          <a:r>
            <a:rPr lang="es-CO" sz="1600" dirty="0" smtClean="0"/>
            <a:t> De Carvajal</a:t>
          </a:r>
          <a:endParaRPr lang="es-CO" sz="1600" dirty="0"/>
        </a:p>
      </dgm:t>
    </dgm:pt>
    <dgm:pt modelId="{2737A55F-93D0-4BE8-83AF-73A42F061881}" type="parTrans" cxnId="{8ACF0CF9-0FDB-4B21-8C5F-423F7982D0A9}">
      <dgm:prSet/>
      <dgm:spPr/>
      <dgm:t>
        <a:bodyPr/>
        <a:lstStyle/>
        <a:p>
          <a:endParaRPr lang="es-CO"/>
        </a:p>
      </dgm:t>
    </dgm:pt>
    <dgm:pt modelId="{E3721F01-557F-4073-9A0A-4DE3A69B36E1}" type="sibTrans" cxnId="{8ACF0CF9-0FDB-4B21-8C5F-423F7982D0A9}">
      <dgm:prSet/>
      <dgm:spPr/>
      <dgm:t>
        <a:bodyPr/>
        <a:lstStyle/>
        <a:p>
          <a:endParaRPr lang="es-CO"/>
        </a:p>
      </dgm:t>
    </dgm:pt>
    <dgm:pt modelId="{4874EE93-BD3F-46A7-9973-F684A80CFAE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Juana Martínez</a:t>
          </a:r>
          <a:endParaRPr lang="es-CO" sz="1800" dirty="0"/>
        </a:p>
      </dgm:t>
    </dgm:pt>
    <dgm:pt modelId="{A7CE9B24-106B-4F51-B174-993FF2F7AC39}" type="parTrans" cxnId="{616057CF-4147-41C2-8C83-7E89CCC40DC4}">
      <dgm:prSet/>
      <dgm:spPr/>
      <dgm:t>
        <a:bodyPr/>
        <a:lstStyle/>
        <a:p>
          <a:endParaRPr lang="es-CO"/>
        </a:p>
      </dgm:t>
    </dgm:pt>
    <dgm:pt modelId="{B14624CC-74EE-4413-A782-895785926F03}" type="sibTrans" cxnId="{616057CF-4147-41C2-8C83-7E89CCC40DC4}">
      <dgm:prSet/>
      <dgm:spPr/>
      <dgm:t>
        <a:bodyPr/>
        <a:lstStyle/>
        <a:p>
          <a:endParaRPr lang="es-CO"/>
        </a:p>
      </dgm:t>
    </dgm:pt>
    <dgm:pt modelId="{DCEC48FE-F476-40CB-A709-2D3A03C1DB9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Pedro                          Martín De Ávila</a:t>
          </a:r>
          <a:endParaRPr lang="es-CO" sz="1600" dirty="0"/>
        </a:p>
      </dgm:t>
    </dgm:pt>
    <dgm:pt modelId="{13D8FE76-F50E-46A7-A307-5E1D7C8392D2}" type="parTrans" cxnId="{4BC0A746-D22F-4675-8344-647D6318180C}">
      <dgm:prSet/>
      <dgm:spPr/>
      <dgm:t>
        <a:bodyPr/>
        <a:lstStyle/>
        <a:p>
          <a:endParaRPr lang="es-CO"/>
        </a:p>
      </dgm:t>
    </dgm:pt>
    <dgm:pt modelId="{CD437ACC-19B7-41B2-86C0-A63EB79CFC35}" type="sibTrans" cxnId="{4BC0A746-D22F-4675-8344-647D6318180C}">
      <dgm:prSet/>
      <dgm:spPr/>
      <dgm:t>
        <a:bodyPr/>
        <a:lstStyle/>
        <a:p>
          <a:endParaRPr lang="es-CO"/>
        </a:p>
      </dgm:t>
    </dgm:pt>
    <dgm:pt modelId="{CC2F4CDE-146B-47F7-A665-22B64D27D3D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400" dirty="0" smtClean="0"/>
            <a:t>Francisca Martínez</a:t>
          </a:r>
          <a:endParaRPr lang="es-CO" sz="1400" dirty="0"/>
        </a:p>
      </dgm:t>
    </dgm:pt>
    <dgm:pt modelId="{1324AA8E-C91D-49D9-B034-0A2045076FF9}" type="parTrans" cxnId="{7F5BAB1A-98AE-4D96-BE74-093E407636E5}">
      <dgm:prSet/>
      <dgm:spPr/>
      <dgm:t>
        <a:bodyPr/>
        <a:lstStyle/>
        <a:p>
          <a:endParaRPr lang="es-CO"/>
        </a:p>
      </dgm:t>
    </dgm:pt>
    <dgm:pt modelId="{AB357DF1-DFBA-4168-B57C-AE21CE0FE7E8}" type="sibTrans" cxnId="{7F5BAB1A-98AE-4D96-BE74-093E407636E5}">
      <dgm:prSet/>
      <dgm:spPr/>
      <dgm:t>
        <a:bodyPr/>
        <a:lstStyle/>
        <a:p>
          <a:endParaRPr lang="es-CO"/>
        </a:p>
      </dgm:t>
    </dgm:pt>
    <dgm:pt modelId="{E8FB2FF2-B836-4901-9834-C2D8DCD7152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aseline="0" dirty="0" smtClean="0"/>
            <a:t>Pedro Martín Hernández</a:t>
          </a:r>
          <a:endParaRPr lang="es-CO" sz="1600" baseline="0" dirty="0"/>
        </a:p>
      </dgm:t>
    </dgm:pt>
    <dgm:pt modelId="{1BA415F3-5FF5-4F69-A5E6-46EE3D5AB430}" type="parTrans" cxnId="{F7F4E655-1830-4EDD-BA9E-AF13888D4750}">
      <dgm:prSet/>
      <dgm:spPr/>
      <dgm:t>
        <a:bodyPr/>
        <a:lstStyle/>
        <a:p>
          <a:endParaRPr lang="es-CO"/>
        </a:p>
      </dgm:t>
    </dgm:pt>
    <dgm:pt modelId="{FDD089CC-B94F-438B-8C06-1AF6A3865A03}" type="sibTrans" cxnId="{F7F4E655-1830-4EDD-BA9E-AF13888D4750}">
      <dgm:prSet/>
      <dgm:spPr/>
      <dgm:t>
        <a:bodyPr/>
        <a:lstStyle/>
        <a:p>
          <a:endParaRPr lang="es-CO"/>
        </a:p>
      </dgm:t>
    </dgm:pt>
    <dgm:pt modelId="{6645712D-1B0E-4C5C-BCCA-BBFD49F1531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D1"/>
        </a:solidFill>
      </dgm:spPr>
      <dgm:t>
        <a:bodyPr/>
        <a:lstStyle/>
        <a:p>
          <a:r>
            <a:rPr lang="es-CO" sz="1400" baseline="0" dirty="0" smtClean="0"/>
            <a:t>N. N. 1  Indígena Chibcha</a:t>
          </a:r>
          <a:endParaRPr lang="es-CO" sz="1400" baseline="0" dirty="0"/>
        </a:p>
      </dgm:t>
    </dgm:pt>
    <dgm:pt modelId="{74BDB61B-A9F6-4145-A344-22F3562B8C24}" type="parTrans" cxnId="{CF4264A0-913F-4959-B9C8-C8688A1F6937}">
      <dgm:prSet/>
      <dgm:spPr/>
      <dgm:t>
        <a:bodyPr/>
        <a:lstStyle/>
        <a:p>
          <a:endParaRPr lang="es-CO"/>
        </a:p>
      </dgm:t>
    </dgm:pt>
    <dgm:pt modelId="{2296A9F2-8D3E-4F42-A17D-5DA6892B5117}" type="sibTrans" cxnId="{CF4264A0-913F-4959-B9C8-C8688A1F6937}">
      <dgm:prSet/>
      <dgm:spPr/>
      <dgm:t>
        <a:bodyPr/>
        <a:lstStyle/>
        <a:p>
          <a:endParaRPr lang="es-CO"/>
        </a:p>
      </dgm:t>
    </dgm:pt>
    <dgm:pt modelId="{B86CAE1D-C9D7-47E5-B69D-4B2485E81CE6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Bartolomé Sánchez </a:t>
          </a:r>
          <a:r>
            <a:rPr lang="es-CO" sz="1400" dirty="0" err="1" smtClean="0"/>
            <a:t>Torreblanca</a:t>
          </a:r>
          <a:endParaRPr lang="es-CO" sz="1400" dirty="0"/>
        </a:p>
      </dgm:t>
    </dgm:pt>
    <dgm:pt modelId="{9E8CDEE8-EE0A-48CA-8CA6-18FD2516F3F2}" type="parTrans" cxnId="{A0DE04A0-B180-466C-833A-8056806C3138}">
      <dgm:prSet/>
      <dgm:spPr/>
      <dgm:t>
        <a:bodyPr/>
        <a:lstStyle/>
        <a:p>
          <a:endParaRPr lang="es-CO"/>
        </a:p>
      </dgm:t>
    </dgm:pt>
    <dgm:pt modelId="{B24FD8E6-9225-4396-B198-7F02FF22E708}" type="sibTrans" cxnId="{A0DE04A0-B180-466C-833A-8056806C3138}">
      <dgm:prSet/>
      <dgm:spPr/>
      <dgm:t>
        <a:bodyPr/>
        <a:lstStyle/>
        <a:p>
          <a:endParaRPr lang="es-CO"/>
        </a:p>
      </dgm:t>
    </dgm:pt>
    <dgm:pt modelId="{6F767FF4-487A-418F-9264-0F20DF71BCE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Mencia De Carvajal Vásquez</a:t>
          </a:r>
          <a:endParaRPr lang="es-CO" sz="1400" dirty="0"/>
        </a:p>
      </dgm:t>
    </dgm:pt>
    <dgm:pt modelId="{B74276BB-95D9-45EA-A8AD-0805E90127A3}" type="parTrans" cxnId="{3AF3C2A2-6916-4D18-AC85-7EABF32EC0DC}">
      <dgm:prSet/>
      <dgm:spPr/>
      <dgm:t>
        <a:bodyPr/>
        <a:lstStyle/>
        <a:p>
          <a:endParaRPr lang="es-CO"/>
        </a:p>
      </dgm:t>
    </dgm:pt>
    <dgm:pt modelId="{8495484B-D678-42E5-A7E8-9D3FF1B072A4}" type="sibTrans" cxnId="{3AF3C2A2-6916-4D18-AC85-7EABF32EC0DC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D4DAAFB3-DF6A-4A53-95A6-23D983AC6B75}" type="pres">
      <dgm:prSet presAssocID="{B40DDF1D-403B-4ADE-9CCE-443745F4BD9F}" presName="vertOne" presStyleCnt="0"/>
      <dgm:spPr/>
    </dgm:pt>
    <dgm:pt modelId="{11E4E1D2-58FF-447E-9E71-571B09630B54}" type="pres">
      <dgm:prSet presAssocID="{B40DDF1D-403B-4ADE-9CCE-443745F4BD9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9AA8782-0BA0-45BD-97A7-6DFE9243562C}" type="pres">
      <dgm:prSet presAssocID="{B40DDF1D-403B-4ADE-9CCE-443745F4BD9F}" presName="parTransOne" presStyleCnt="0"/>
      <dgm:spPr/>
    </dgm:pt>
    <dgm:pt modelId="{49472DB6-8148-447A-A29A-643996242212}" type="pres">
      <dgm:prSet presAssocID="{B40DDF1D-403B-4ADE-9CCE-443745F4BD9F}" presName="horzOne" presStyleCnt="0"/>
      <dgm:spPr/>
    </dgm:pt>
    <dgm:pt modelId="{B7FB50A3-5552-48ED-9624-9DD35E1FC18A}" type="pres">
      <dgm:prSet presAssocID="{2719B757-C8A0-447C-A9C1-521389536A6C}" presName="vertTwo" presStyleCnt="0"/>
      <dgm:spPr/>
    </dgm:pt>
    <dgm:pt modelId="{E3724A38-254A-406A-9AEB-5F2F4642FFD9}" type="pres">
      <dgm:prSet presAssocID="{2719B757-C8A0-447C-A9C1-521389536A6C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086E9E8-DDAC-496C-AD1C-EEB702AC13E2}" type="pres">
      <dgm:prSet presAssocID="{2719B757-C8A0-447C-A9C1-521389536A6C}" presName="parTransTwo" presStyleCnt="0"/>
      <dgm:spPr/>
    </dgm:pt>
    <dgm:pt modelId="{D938612D-6250-4C63-BB44-B5C21548380A}" type="pres">
      <dgm:prSet presAssocID="{2719B757-C8A0-447C-A9C1-521389536A6C}" presName="horzTwo" presStyleCnt="0"/>
      <dgm:spPr/>
    </dgm:pt>
    <dgm:pt modelId="{A6855BC3-97F2-4161-A1D4-41A71D94E972}" type="pres">
      <dgm:prSet presAssocID="{7ECF0C56-19BB-4E52-B716-995C3C66B3CB}" presName="vertThree" presStyleCnt="0"/>
      <dgm:spPr/>
    </dgm:pt>
    <dgm:pt modelId="{0A499361-E16E-418D-8A8F-84407AEBA24C}" type="pres">
      <dgm:prSet presAssocID="{7ECF0C56-19BB-4E52-B716-995C3C66B3CB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BC66DB0-96F2-44D8-91AD-E63A4B7B678C}" type="pres">
      <dgm:prSet presAssocID="{7ECF0C56-19BB-4E52-B716-995C3C66B3CB}" presName="horzThree" presStyleCnt="0"/>
      <dgm:spPr/>
    </dgm:pt>
    <dgm:pt modelId="{8EF22E24-AC24-4DD7-A2B3-142199EDFBF0}" type="pres">
      <dgm:prSet presAssocID="{728B2B22-DF92-42D1-87F8-780AEB26E873}" presName="sibSpaceThree" presStyleCnt="0"/>
      <dgm:spPr/>
    </dgm:pt>
    <dgm:pt modelId="{EB7A7206-95D3-4F5D-A19D-0E8CAD82BE95}" type="pres">
      <dgm:prSet presAssocID="{F5C01440-C4E0-4522-B410-E29F010745E1}" presName="vertThree" presStyleCnt="0"/>
      <dgm:spPr/>
    </dgm:pt>
    <dgm:pt modelId="{533DD6C8-A5F7-42C6-BE0F-C001EA7EF584}" type="pres">
      <dgm:prSet presAssocID="{F5C01440-C4E0-4522-B410-E29F010745E1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986D68C-FEA7-4C94-918A-9923D6260A9D}" type="pres">
      <dgm:prSet presAssocID="{F5C01440-C4E0-4522-B410-E29F010745E1}" presName="horzThree" presStyleCnt="0"/>
      <dgm:spPr/>
    </dgm:pt>
    <dgm:pt modelId="{40DB7696-D20F-4AC1-AD1B-E3136FBC2EAA}" type="pres">
      <dgm:prSet presAssocID="{21EFF6D3-FEFD-4B8E-A760-52BAFF03831E}" presName="sibSpaceTwo" presStyleCnt="0"/>
      <dgm:spPr/>
    </dgm:pt>
    <dgm:pt modelId="{D08E09D9-395D-4702-AB5F-7BC1AC20BDEE}" type="pres">
      <dgm:prSet presAssocID="{1BA6458F-41CF-4916-A395-D9FE1B707C3A}" presName="vertTwo" presStyleCnt="0"/>
      <dgm:spPr/>
    </dgm:pt>
    <dgm:pt modelId="{0D7BBF2E-35A7-4E3F-BB16-0E217C9CEB70}" type="pres">
      <dgm:prSet presAssocID="{1BA6458F-41CF-4916-A395-D9FE1B707C3A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0008D25-124F-4BAB-9693-DFAC57FADB16}" type="pres">
      <dgm:prSet presAssocID="{1BA6458F-41CF-4916-A395-D9FE1B707C3A}" presName="parTransTwo" presStyleCnt="0"/>
      <dgm:spPr/>
    </dgm:pt>
    <dgm:pt modelId="{B4BD6821-66E0-428E-9716-239A66A69108}" type="pres">
      <dgm:prSet presAssocID="{1BA6458F-41CF-4916-A395-D9FE1B707C3A}" presName="horzTwo" presStyleCnt="0"/>
      <dgm:spPr/>
    </dgm:pt>
    <dgm:pt modelId="{3D391F27-6FF0-4ED2-93D5-5E97D8162287}" type="pres">
      <dgm:prSet presAssocID="{93FD0B5A-2E6C-4316-8B4B-84952C64596A}" presName="vertThree" presStyleCnt="0"/>
      <dgm:spPr/>
    </dgm:pt>
    <dgm:pt modelId="{23138516-8061-4EAD-B457-F36796164B3A}" type="pres">
      <dgm:prSet presAssocID="{93FD0B5A-2E6C-4316-8B4B-84952C64596A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F378705-7107-4ABE-9F3F-0C6A3E4DBF22}" type="pres">
      <dgm:prSet presAssocID="{93FD0B5A-2E6C-4316-8B4B-84952C64596A}" presName="parTransThree" presStyleCnt="0"/>
      <dgm:spPr/>
    </dgm:pt>
    <dgm:pt modelId="{384185F7-5B0A-4FC2-9725-454B2343DC17}" type="pres">
      <dgm:prSet presAssocID="{93FD0B5A-2E6C-4316-8B4B-84952C64596A}" presName="horzThree" presStyleCnt="0"/>
      <dgm:spPr/>
    </dgm:pt>
    <dgm:pt modelId="{6EBBC2C2-3D68-4E87-AA9D-42CD9E12D637}" type="pres">
      <dgm:prSet presAssocID="{B86CAE1D-C9D7-47E5-B69D-4B2485E81CE6}" presName="vertFour" presStyleCnt="0">
        <dgm:presLayoutVars>
          <dgm:chPref val="3"/>
        </dgm:presLayoutVars>
      </dgm:prSet>
      <dgm:spPr/>
    </dgm:pt>
    <dgm:pt modelId="{DCE4C064-9609-4B51-B015-844E86E9EA6C}" type="pres">
      <dgm:prSet presAssocID="{B86CAE1D-C9D7-47E5-B69D-4B2485E81CE6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FB5240C-8DC0-4A3D-B149-3B9A087EA0E3}" type="pres">
      <dgm:prSet presAssocID="{B86CAE1D-C9D7-47E5-B69D-4B2485E81CE6}" presName="horzFour" presStyleCnt="0"/>
      <dgm:spPr/>
    </dgm:pt>
    <dgm:pt modelId="{1FCD8BF6-9C92-4578-A270-880164B3B4E4}" type="pres">
      <dgm:prSet presAssocID="{B24FD8E6-9225-4396-B198-7F02FF22E708}" presName="sibSpaceFour" presStyleCnt="0"/>
      <dgm:spPr/>
    </dgm:pt>
    <dgm:pt modelId="{3328644D-00C7-441D-AF0D-C6517CE8FA03}" type="pres">
      <dgm:prSet presAssocID="{6F767FF4-487A-418F-9264-0F20DF71BCEC}" presName="vertFour" presStyleCnt="0">
        <dgm:presLayoutVars>
          <dgm:chPref val="3"/>
        </dgm:presLayoutVars>
      </dgm:prSet>
      <dgm:spPr/>
    </dgm:pt>
    <dgm:pt modelId="{B3123D80-D845-4C30-9B70-F655D0D4CDD8}" type="pres">
      <dgm:prSet presAssocID="{6F767FF4-487A-418F-9264-0F20DF71BCEC}" presName="txFour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91298CE-434B-4D9A-BBD4-41A5C7FF2FAC}" type="pres">
      <dgm:prSet presAssocID="{6F767FF4-487A-418F-9264-0F20DF71BCEC}" presName="horzFour" presStyleCnt="0"/>
      <dgm:spPr/>
    </dgm:pt>
    <dgm:pt modelId="{7B56FA91-6378-4AA2-97AC-14B936CE8A76}" type="pres">
      <dgm:prSet presAssocID="{E3721F01-557F-4073-9A0A-4DE3A69B36E1}" presName="sibSpaceThree" presStyleCnt="0"/>
      <dgm:spPr/>
    </dgm:pt>
    <dgm:pt modelId="{AE24FDA5-AA3F-477A-9755-7479229B3728}" type="pres">
      <dgm:prSet presAssocID="{4874EE93-BD3F-46A7-9973-F684A80CFAE9}" presName="vertThree" presStyleCnt="0"/>
      <dgm:spPr/>
    </dgm:pt>
    <dgm:pt modelId="{C34D27CF-EA8E-44DA-8389-7E17A11D4967}" type="pres">
      <dgm:prSet presAssocID="{4874EE93-BD3F-46A7-9973-F684A80CFAE9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455B98E-A4B5-4564-9363-0F313723B3B1}" type="pres">
      <dgm:prSet presAssocID="{4874EE93-BD3F-46A7-9973-F684A80CFAE9}" presName="parTransThree" presStyleCnt="0"/>
      <dgm:spPr/>
    </dgm:pt>
    <dgm:pt modelId="{70F22B32-7891-43D0-9DF2-9C152BE48D5E}" type="pres">
      <dgm:prSet presAssocID="{4874EE93-BD3F-46A7-9973-F684A80CFAE9}" presName="horzThree" presStyleCnt="0"/>
      <dgm:spPr/>
    </dgm:pt>
    <dgm:pt modelId="{1BDFB61F-19D7-47D1-9EE7-050293D9A505}" type="pres">
      <dgm:prSet presAssocID="{DCEC48FE-F476-40CB-A709-2D3A03C1DB9E}" presName="vertFour" presStyleCnt="0">
        <dgm:presLayoutVars>
          <dgm:chPref val="3"/>
        </dgm:presLayoutVars>
      </dgm:prSet>
      <dgm:spPr/>
    </dgm:pt>
    <dgm:pt modelId="{0DFB8EA7-C176-4638-942D-37949E9B723A}" type="pres">
      <dgm:prSet presAssocID="{DCEC48FE-F476-40CB-A709-2D3A03C1DB9E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101A1C6-4D27-4566-A62A-3C82C46994F8}" type="pres">
      <dgm:prSet presAssocID="{DCEC48FE-F476-40CB-A709-2D3A03C1DB9E}" presName="parTransFour" presStyleCnt="0"/>
      <dgm:spPr/>
    </dgm:pt>
    <dgm:pt modelId="{9246C25E-B4C3-4B3B-AE30-EDEF48DB4896}" type="pres">
      <dgm:prSet presAssocID="{DCEC48FE-F476-40CB-A709-2D3A03C1DB9E}" presName="horzFour" presStyleCnt="0"/>
      <dgm:spPr/>
    </dgm:pt>
    <dgm:pt modelId="{40EFD2F2-376E-4685-ACA9-C299F2DA5EA7}" type="pres">
      <dgm:prSet presAssocID="{E8FB2FF2-B836-4901-9834-C2D8DCD7152D}" presName="vertFour" presStyleCnt="0">
        <dgm:presLayoutVars>
          <dgm:chPref val="3"/>
        </dgm:presLayoutVars>
      </dgm:prSet>
      <dgm:spPr/>
    </dgm:pt>
    <dgm:pt modelId="{AA3B262E-07CC-48AB-BF01-05EEC686DC48}" type="pres">
      <dgm:prSet presAssocID="{E8FB2FF2-B836-4901-9834-C2D8DCD7152D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0C9E8DD-8A58-4367-930D-C2D1A66BADF7}" type="pres">
      <dgm:prSet presAssocID="{E8FB2FF2-B836-4901-9834-C2D8DCD7152D}" presName="horzFour" presStyleCnt="0"/>
      <dgm:spPr/>
    </dgm:pt>
    <dgm:pt modelId="{B0F90892-B732-4819-82A0-6A0430454686}" type="pres">
      <dgm:prSet presAssocID="{FDD089CC-B94F-438B-8C06-1AF6A3865A03}" presName="sibSpaceFour" presStyleCnt="0"/>
      <dgm:spPr/>
    </dgm:pt>
    <dgm:pt modelId="{9F52D7CC-6108-497D-BBD2-AE23555AA641}" type="pres">
      <dgm:prSet presAssocID="{6645712D-1B0E-4C5C-BCCA-BBFD49F1531D}" presName="vertFour" presStyleCnt="0">
        <dgm:presLayoutVars>
          <dgm:chPref val="3"/>
        </dgm:presLayoutVars>
      </dgm:prSet>
      <dgm:spPr/>
    </dgm:pt>
    <dgm:pt modelId="{F2770547-4244-448A-9E4F-3AA92DDACA78}" type="pres">
      <dgm:prSet presAssocID="{6645712D-1B0E-4C5C-BCCA-BBFD49F1531D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7A5D696-BD3B-4F30-B1FA-97E451DC449B}" type="pres">
      <dgm:prSet presAssocID="{6645712D-1B0E-4C5C-BCCA-BBFD49F1531D}" presName="horzFour" presStyleCnt="0"/>
      <dgm:spPr/>
    </dgm:pt>
    <dgm:pt modelId="{9D651E4F-8BB1-43B0-9A70-B04CC16F86D3}" type="pres">
      <dgm:prSet presAssocID="{CD437ACC-19B7-41B2-86C0-A63EB79CFC35}" presName="sibSpaceFour" presStyleCnt="0"/>
      <dgm:spPr/>
    </dgm:pt>
    <dgm:pt modelId="{5F1FA773-A7A8-4F19-8E2E-8175E6491259}" type="pres">
      <dgm:prSet presAssocID="{CC2F4CDE-146B-47F7-A665-22B64D27D3DB}" presName="vertFour" presStyleCnt="0">
        <dgm:presLayoutVars>
          <dgm:chPref val="3"/>
        </dgm:presLayoutVars>
      </dgm:prSet>
      <dgm:spPr/>
    </dgm:pt>
    <dgm:pt modelId="{109DA45A-F5F5-4470-AC78-1E5665423E0F}" type="pres">
      <dgm:prSet presAssocID="{CC2F4CDE-146B-47F7-A665-22B64D27D3DB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3A15B51-8454-49C5-8D4D-4F0732B2A4E0}" type="pres">
      <dgm:prSet presAssocID="{CC2F4CDE-146B-47F7-A665-22B64D27D3DB}" presName="horzFour" presStyleCnt="0"/>
      <dgm:spPr/>
    </dgm:pt>
  </dgm:ptLst>
  <dgm:cxnLst>
    <dgm:cxn modelId="{73876787-8436-4302-B4DA-05A8039600C0}" srcId="{B40DDF1D-403B-4ADE-9CCE-443745F4BD9F}" destId="{2719B757-C8A0-447C-A9C1-521389536A6C}" srcOrd="0" destOrd="0" parTransId="{E1323315-13EB-4E03-B1D2-6E75EE212F86}" sibTransId="{21EFF6D3-FEFD-4B8E-A760-52BAFF03831E}"/>
    <dgm:cxn modelId="{ABEDF4D0-82C8-45C1-AD82-060E6C52ED39}" type="presOf" srcId="{1BA6458F-41CF-4916-A395-D9FE1B707C3A}" destId="{0D7BBF2E-35A7-4E3F-BB16-0E217C9CEB70}" srcOrd="0" destOrd="0" presId="urn:microsoft.com/office/officeart/2005/8/layout/hierarchy4"/>
    <dgm:cxn modelId="{616057CF-4147-41C2-8C83-7E89CCC40DC4}" srcId="{1BA6458F-41CF-4916-A395-D9FE1B707C3A}" destId="{4874EE93-BD3F-46A7-9973-F684A80CFAE9}" srcOrd="1" destOrd="0" parTransId="{A7CE9B24-106B-4F51-B174-993FF2F7AC39}" sibTransId="{B14624CC-74EE-4413-A782-895785926F03}"/>
    <dgm:cxn modelId="{9579B9A1-0CC5-4081-A980-D84B6A4BC976}" type="presOf" srcId="{7ECF0C56-19BB-4E52-B716-995C3C66B3CB}" destId="{0A499361-E16E-418D-8A8F-84407AEBA24C}" srcOrd="0" destOrd="0" presId="urn:microsoft.com/office/officeart/2005/8/layout/hierarchy4"/>
    <dgm:cxn modelId="{D3A138B3-7D03-4A46-ACDF-6F26A5C9CF3C}" type="presOf" srcId="{93FD0B5A-2E6C-4316-8B4B-84952C64596A}" destId="{23138516-8061-4EAD-B457-F36796164B3A}" srcOrd="0" destOrd="0" presId="urn:microsoft.com/office/officeart/2005/8/layout/hierarchy4"/>
    <dgm:cxn modelId="{9E11A84C-690B-4401-A87C-D291F936A6FC}" type="presOf" srcId="{B40DDF1D-403B-4ADE-9CCE-443745F4BD9F}" destId="{11E4E1D2-58FF-447E-9E71-571B09630B54}" srcOrd="0" destOrd="0" presId="urn:microsoft.com/office/officeart/2005/8/layout/hierarchy4"/>
    <dgm:cxn modelId="{A0DE04A0-B180-466C-833A-8056806C3138}" srcId="{93FD0B5A-2E6C-4316-8B4B-84952C64596A}" destId="{B86CAE1D-C9D7-47E5-B69D-4B2485E81CE6}" srcOrd="0" destOrd="0" parTransId="{9E8CDEE8-EE0A-48CA-8CA6-18FD2516F3F2}" sibTransId="{B24FD8E6-9225-4396-B198-7F02FF22E708}"/>
    <dgm:cxn modelId="{71716037-1FFA-4FD9-8B48-72CD7A767161}" type="presOf" srcId="{10ED40AF-DFB1-4943-B6DB-2A904FAA918A}" destId="{E75BF49A-0BBD-418B-A465-D5C73CDDC862}" srcOrd="0" destOrd="0" presId="urn:microsoft.com/office/officeart/2005/8/layout/hierarchy4"/>
    <dgm:cxn modelId="{4BC0A746-D22F-4675-8344-647D6318180C}" srcId="{4874EE93-BD3F-46A7-9973-F684A80CFAE9}" destId="{DCEC48FE-F476-40CB-A709-2D3A03C1DB9E}" srcOrd="0" destOrd="0" parTransId="{13D8FE76-F50E-46A7-A307-5E1D7C8392D2}" sibTransId="{CD437ACC-19B7-41B2-86C0-A63EB79CFC35}"/>
    <dgm:cxn modelId="{1454F2DE-500E-4B56-9185-C3123B7B02BE}" srcId="{2719B757-C8A0-447C-A9C1-521389536A6C}" destId="{7ECF0C56-19BB-4E52-B716-995C3C66B3CB}" srcOrd="0" destOrd="0" parTransId="{3F6FB986-F817-4978-9918-AF4F48F7CA60}" sibTransId="{728B2B22-DF92-42D1-87F8-780AEB26E873}"/>
    <dgm:cxn modelId="{A1BFEC23-0841-43C3-A6BA-18FA5F16E9EF}" type="presOf" srcId="{F5C01440-C4E0-4522-B410-E29F010745E1}" destId="{533DD6C8-A5F7-42C6-BE0F-C001EA7EF584}" srcOrd="0" destOrd="0" presId="urn:microsoft.com/office/officeart/2005/8/layout/hierarchy4"/>
    <dgm:cxn modelId="{8ACF0CF9-0FDB-4B21-8C5F-423F7982D0A9}" srcId="{1BA6458F-41CF-4916-A395-D9FE1B707C3A}" destId="{93FD0B5A-2E6C-4316-8B4B-84952C64596A}" srcOrd="0" destOrd="0" parTransId="{2737A55F-93D0-4BE8-83AF-73A42F061881}" sibTransId="{E3721F01-557F-4073-9A0A-4DE3A69B36E1}"/>
    <dgm:cxn modelId="{2B897DA5-BF96-4D18-A14F-E3748FB6E020}" srcId="{10ED40AF-DFB1-4943-B6DB-2A904FAA918A}" destId="{B40DDF1D-403B-4ADE-9CCE-443745F4BD9F}" srcOrd="0" destOrd="0" parTransId="{61F7A5A2-B5F0-4C37-8545-73C646D448AA}" sibTransId="{586C8DD5-0CC0-4D8C-B853-E42EF6C854D4}"/>
    <dgm:cxn modelId="{F7F4E655-1830-4EDD-BA9E-AF13888D4750}" srcId="{DCEC48FE-F476-40CB-A709-2D3A03C1DB9E}" destId="{E8FB2FF2-B836-4901-9834-C2D8DCD7152D}" srcOrd="0" destOrd="0" parTransId="{1BA415F3-5FF5-4F69-A5E6-46EE3D5AB430}" sibTransId="{FDD089CC-B94F-438B-8C06-1AF6A3865A03}"/>
    <dgm:cxn modelId="{D0B93794-1FB4-4C98-A916-F2806D096FEE}" type="presOf" srcId="{6645712D-1B0E-4C5C-BCCA-BBFD49F1531D}" destId="{F2770547-4244-448A-9E4F-3AA92DDACA78}" srcOrd="0" destOrd="0" presId="urn:microsoft.com/office/officeart/2005/8/layout/hierarchy4"/>
    <dgm:cxn modelId="{E76CF380-EB92-4814-B56D-DC799E397441}" srcId="{2719B757-C8A0-447C-A9C1-521389536A6C}" destId="{F5C01440-C4E0-4522-B410-E29F010745E1}" srcOrd="1" destOrd="0" parTransId="{20047DBE-7A86-43B5-9DE2-4DC18C77111B}" sibTransId="{C12CB3DA-FA9A-47C5-9D99-5B4206343734}"/>
    <dgm:cxn modelId="{AC1570B3-3F7E-4FD4-8FED-BA508994CD35}" type="presOf" srcId="{2719B757-C8A0-447C-A9C1-521389536A6C}" destId="{E3724A38-254A-406A-9AEB-5F2F4642FFD9}" srcOrd="0" destOrd="0" presId="urn:microsoft.com/office/officeart/2005/8/layout/hierarchy4"/>
    <dgm:cxn modelId="{8398A936-F1D7-4924-B445-7D8784B068FE}" type="presOf" srcId="{DCEC48FE-F476-40CB-A709-2D3A03C1DB9E}" destId="{0DFB8EA7-C176-4638-942D-37949E9B723A}" srcOrd="0" destOrd="0" presId="urn:microsoft.com/office/officeart/2005/8/layout/hierarchy4"/>
    <dgm:cxn modelId="{7F5BAB1A-98AE-4D96-BE74-093E407636E5}" srcId="{4874EE93-BD3F-46A7-9973-F684A80CFAE9}" destId="{CC2F4CDE-146B-47F7-A665-22B64D27D3DB}" srcOrd="1" destOrd="0" parTransId="{1324AA8E-C91D-49D9-B034-0A2045076FF9}" sibTransId="{AB357DF1-DFBA-4168-B57C-AE21CE0FE7E8}"/>
    <dgm:cxn modelId="{FEB26647-F89D-4CB7-8205-CB64F7A33F40}" type="presOf" srcId="{CC2F4CDE-146B-47F7-A665-22B64D27D3DB}" destId="{109DA45A-F5F5-4470-AC78-1E5665423E0F}" srcOrd="0" destOrd="0" presId="urn:microsoft.com/office/officeart/2005/8/layout/hierarchy4"/>
    <dgm:cxn modelId="{13DF3E62-C832-4532-B8A7-CFAD69877A0D}" type="presOf" srcId="{4874EE93-BD3F-46A7-9973-F684A80CFAE9}" destId="{C34D27CF-EA8E-44DA-8389-7E17A11D4967}" srcOrd="0" destOrd="0" presId="urn:microsoft.com/office/officeart/2005/8/layout/hierarchy4"/>
    <dgm:cxn modelId="{3AF3C2A2-6916-4D18-AC85-7EABF32EC0DC}" srcId="{93FD0B5A-2E6C-4316-8B4B-84952C64596A}" destId="{6F767FF4-487A-418F-9264-0F20DF71BCEC}" srcOrd="1" destOrd="0" parTransId="{B74276BB-95D9-45EA-A8AD-0805E90127A3}" sibTransId="{8495484B-D678-42E5-A7E8-9D3FF1B072A4}"/>
    <dgm:cxn modelId="{3FBB5A44-5738-488E-9DF9-273F61A290CF}" type="presOf" srcId="{E8FB2FF2-B836-4901-9834-C2D8DCD7152D}" destId="{AA3B262E-07CC-48AB-BF01-05EEC686DC48}" srcOrd="0" destOrd="0" presId="urn:microsoft.com/office/officeart/2005/8/layout/hierarchy4"/>
    <dgm:cxn modelId="{A67A30B9-9C82-497E-8FE9-00A4619A1AF7}" type="presOf" srcId="{B86CAE1D-C9D7-47E5-B69D-4B2485E81CE6}" destId="{DCE4C064-9609-4B51-B015-844E86E9EA6C}" srcOrd="0" destOrd="0" presId="urn:microsoft.com/office/officeart/2005/8/layout/hierarchy4"/>
    <dgm:cxn modelId="{5E6B8988-60C1-44BC-A72B-CF1E3CB991C0}" type="presOf" srcId="{6F767FF4-487A-418F-9264-0F20DF71BCEC}" destId="{B3123D80-D845-4C30-9B70-F655D0D4CDD8}" srcOrd="0" destOrd="0" presId="urn:microsoft.com/office/officeart/2005/8/layout/hierarchy4"/>
    <dgm:cxn modelId="{BEB0EA0A-6B61-48CB-9693-EECF128CF123}" srcId="{B40DDF1D-403B-4ADE-9CCE-443745F4BD9F}" destId="{1BA6458F-41CF-4916-A395-D9FE1B707C3A}" srcOrd="1" destOrd="0" parTransId="{370B9618-B76C-46E9-AE74-57CF653D9762}" sibTransId="{9958C14E-9557-42F9-A62D-E87FE078CC2D}"/>
    <dgm:cxn modelId="{CF4264A0-913F-4959-B9C8-C8688A1F6937}" srcId="{DCEC48FE-F476-40CB-A709-2D3A03C1DB9E}" destId="{6645712D-1B0E-4C5C-BCCA-BBFD49F1531D}" srcOrd="1" destOrd="0" parTransId="{74BDB61B-A9F6-4145-A344-22F3562B8C24}" sibTransId="{2296A9F2-8D3E-4F42-A17D-5DA6892B5117}"/>
    <dgm:cxn modelId="{5356B86C-8D87-4427-9F5E-7BA4A4409575}" type="presParOf" srcId="{E75BF49A-0BBD-418B-A465-D5C73CDDC862}" destId="{D4DAAFB3-DF6A-4A53-95A6-23D983AC6B75}" srcOrd="0" destOrd="0" presId="urn:microsoft.com/office/officeart/2005/8/layout/hierarchy4"/>
    <dgm:cxn modelId="{3559E839-649C-499D-BF15-C852B0663240}" type="presParOf" srcId="{D4DAAFB3-DF6A-4A53-95A6-23D983AC6B75}" destId="{11E4E1D2-58FF-447E-9E71-571B09630B54}" srcOrd="0" destOrd="0" presId="urn:microsoft.com/office/officeart/2005/8/layout/hierarchy4"/>
    <dgm:cxn modelId="{87394D88-A69F-4ABA-91F5-2693AA73F7F5}" type="presParOf" srcId="{D4DAAFB3-DF6A-4A53-95A6-23D983AC6B75}" destId="{39AA8782-0BA0-45BD-97A7-6DFE9243562C}" srcOrd="1" destOrd="0" presId="urn:microsoft.com/office/officeart/2005/8/layout/hierarchy4"/>
    <dgm:cxn modelId="{E6F6B0A2-7BEB-45D2-BA12-5E42E6BB3830}" type="presParOf" srcId="{D4DAAFB3-DF6A-4A53-95A6-23D983AC6B75}" destId="{49472DB6-8148-447A-A29A-643996242212}" srcOrd="2" destOrd="0" presId="urn:microsoft.com/office/officeart/2005/8/layout/hierarchy4"/>
    <dgm:cxn modelId="{D488DF5F-D4DA-4B63-BACC-3B74C68642FC}" type="presParOf" srcId="{49472DB6-8148-447A-A29A-643996242212}" destId="{B7FB50A3-5552-48ED-9624-9DD35E1FC18A}" srcOrd="0" destOrd="0" presId="urn:microsoft.com/office/officeart/2005/8/layout/hierarchy4"/>
    <dgm:cxn modelId="{AA2F00C5-55F8-44E7-8DAD-5A7B97E93E70}" type="presParOf" srcId="{B7FB50A3-5552-48ED-9624-9DD35E1FC18A}" destId="{E3724A38-254A-406A-9AEB-5F2F4642FFD9}" srcOrd="0" destOrd="0" presId="urn:microsoft.com/office/officeart/2005/8/layout/hierarchy4"/>
    <dgm:cxn modelId="{AF54B871-0FF3-4FF1-995C-AA39619F779E}" type="presParOf" srcId="{B7FB50A3-5552-48ED-9624-9DD35E1FC18A}" destId="{6086E9E8-DDAC-496C-AD1C-EEB702AC13E2}" srcOrd="1" destOrd="0" presId="urn:microsoft.com/office/officeart/2005/8/layout/hierarchy4"/>
    <dgm:cxn modelId="{25C45AEB-08D5-4217-8C3E-453334B25333}" type="presParOf" srcId="{B7FB50A3-5552-48ED-9624-9DD35E1FC18A}" destId="{D938612D-6250-4C63-BB44-B5C21548380A}" srcOrd="2" destOrd="0" presId="urn:microsoft.com/office/officeart/2005/8/layout/hierarchy4"/>
    <dgm:cxn modelId="{D8713C42-DD72-4B76-B03F-08112573F36B}" type="presParOf" srcId="{D938612D-6250-4C63-BB44-B5C21548380A}" destId="{A6855BC3-97F2-4161-A1D4-41A71D94E972}" srcOrd="0" destOrd="0" presId="urn:microsoft.com/office/officeart/2005/8/layout/hierarchy4"/>
    <dgm:cxn modelId="{B2E320F1-D96B-4CCA-9732-C9FF76D05CDC}" type="presParOf" srcId="{A6855BC3-97F2-4161-A1D4-41A71D94E972}" destId="{0A499361-E16E-418D-8A8F-84407AEBA24C}" srcOrd="0" destOrd="0" presId="urn:microsoft.com/office/officeart/2005/8/layout/hierarchy4"/>
    <dgm:cxn modelId="{9495BF24-D36D-4CF2-8502-0BD16B8601B3}" type="presParOf" srcId="{A6855BC3-97F2-4161-A1D4-41A71D94E972}" destId="{7BC66DB0-96F2-44D8-91AD-E63A4B7B678C}" srcOrd="1" destOrd="0" presId="urn:microsoft.com/office/officeart/2005/8/layout/hierarchy4"/>
    <dgm:cxn modelId="{581B15D7-1588-4F3A-99BA-4E190A077807}" type="presParOf" srcId="{D938612D-6250-4C63-BB44-B5C21548380A}" destId="{8EF22E24-AC24-4DD7-A2B3-142199EDFBF0}" srcOrd="1" destOrd="0" presId="urn:microsoft.com/office/officeart/2005/8/layout/hierarchy4"/>
    <dgm:cxn modelId="{D142FAC4-2058-4E0B-A5DB-915D5600C007}" type="presParOf" srcId="{D938612D-6250-4C63-BB44-B5C21548380A}" destId="{EB7A7206-95D3-4F5D-A19D-0E8CAD82BE95}" srcOrd="2" destOrd="0" presId="urn:microsoft.com/office/officeart/2005/8/layout/hierarchy4"/>
    <dgm:cxn modelId="{F7CF669F-A1C6-497B-AF79-C0744F82BEE8}" type="presParOf" srcId="{EB7A7206-95D3-4F5D-A19D-0E8CAD82BE95}" destId="{533DD6C8-A5F7-42C6-BE0F-C001EA7EF584}" srcOrd="0" destOrd="0" presId="urn:microsoft.com/office/officeart/2005/8/layout/hierarchy4"/>
    <dgm:cxn modelId="{1461639C-744E-4E79-89B0-D1A5A7CA953F}" type="presParOf" srcId="{EB7A7206-95D3-4F5D-A19D-0E8CAD82BE95}" destId="{B986D68C-FEA7-4C94-918A-9923D6260A9D}" srcOrd="1" destOrd="0" presId="urn:microsoft.com/office/officeart/2005/8/layout/hierarchy4"/>
    <dgm:cxn modelId="{7060385A-ABFF-4929-BA2D-2C59CF3C83C9}" type="presParOf" srcId="{49472DB6-8148-447A-A29A-643996242212}" destId="{40DB7696-D20F-4AC1-AD1B-E3136FBC2EAA}" srcOrd="1" destOrd="0" presId="urn:microsoft.com/office/officeart/2005/8/layout/hierarchy4"/>
    <dgm:cxn modelId="{D42D2ED1-17AC-4AF1-A1B6-82B9AD4A94E2}" type="presParOf" srcId="{49472DB6-8148-447A-A29A-643996242212}" destId="{D08E09D9-395D-4702-AB5F-7BC1AC20BDEE}" srcOrd="2" destOrd="0" presId="urn:microsoft.com/office/officeart/2005/8/layout/hierarchy4"/>
    <dgm:cxn modelId="{C47C96C6-CB17-454E-8ECD-1574A12BA5F2}" type="presParOf" srcId="{D08E09D9-395D-4702-AB5F-7BC1AC20BDEE}" destId="{0D7BBF2E-35A7-4E3F-BB16-0E217C9CEB70}" srcOrd="0" destOrd="0" presId="urn:microsoft.com/office/officeart/2005/8/layout/hierarchy4"/>
    <dgm:cxn modelId="{6CA21313-8730-4BCF-B1CC-E5E8D53F045C}" type="presParOf" srcId="{D08E09D9-395D-4702-AB5F-7BC1AC20BDEE}" destId="{E0008D25-124F-4BAB-9693-DFAC57FADB16}" srcOrd="1" destOrd="0" presId="urn:microsoft.com/office/officeart/2005/8/layout/hierarchy4"/>
    <dgm:cxn modelId="{780D5E38-B0CE-4D4D-AF51-CFD7DF82B582}" type="presParOf" srcId="{D08E09D9-395D-4702-AB5F-7BC1AC20BDEE}" destId="{B4BD6821-66E0-428E-9716-239A66A69108}" srcOrd="2" destOrd="0" presId="urn:microsoft.com/office/officeart/2005/8/layout/hierarchy4"/>
    <dgm:cxn modelId="{B05E46A7-0BFE-4730-A85D-FDAF8015A419}" type="presParOf" srcId="{B4BD6821-66E0-428E-9716-239A66A69108}" destId="{3D391F27-6FF0-4ED2-93D5-5E97D8162287}" srcOrd="0" destOrd="0" presId="urn:microsoft.com/office/officeart/2005/8/layout/hierarchy4"/>
    <dgm:cxn modelId="{7710EB74-15DF-4462-BE9C-B4C23E088786}" type="presParOf" srcId="{3D391F27-6FF0-4ED2-93D5-5E97D8162287}" destId="{23138516-8061-4EAD-B457-F36796164B3A}" srcOrd="0" destOrd="0" presId="urn:microsoft.com/office/officeart/2005/8/layout/hierarchy4"/>
    <dgm:cxn modelId="{3D7E342A-E404-4538-9EFE-63A18ED4ADA0}" type="presParOf" srcId="{3D391F27-6FF0-4ED2-93D5-5E97D8162287}" destId="{5F378705-7107-4ABE-9F3F-0C6A3E4DBF22}" srcOrd="1" destOrd="0" presId="urn:microsoft.com/office/officeart/2005/8/layout/hierarchy4"/>
    <dgm:cxn modelId="{4415DD7F-1BB8-4341-951A-59124C81DA28}" type="presParOf" srcId="{3D391F27-6FF0-4ED2-93D5-5E97D8162287}" destId="{384185F7-5B0A-4FC2-9725-454B2343DC17}" srcOrd="2" destOrd="0" presId="urn:microsoft.com/office/officeart/2005/8/layout/hierarchy4"/>
    <dgm:cxn modelId="{34A894A0-907F-42F8-A156-7677C4293B17}" type="presParOf" srcId="{384185F7-5B0A-4FC2-9725-454B2343DC17}" destId="{6EBBC2C2-3D68-4E87-AA9D-42CD9E12D637}" srcOrd="0" destOrd="0" presId="urn:microsoft.com/office/officeart/2005/8/layout/hierarchy4"/>
    <dgm:cxn modelId="{A9E26F67-8CC1-43D9-9B89-FBFE30980AC0}" type="presParOf" srcId="{6EBBC2C2-3D68-4E87-AA9D-42CD9E12D637}" destId="{DCE4C064-9609-4B51-B015-844E86E9EA6C}" srcOrd="0" destOrd="0" presId="urn:microsoft.com/office/officeart/2005/8/layout/hierarchy4"/>
    <dgm:cxn modelId="{109129CC-FB5F-444F-93D4-290C01838EC5}" type="presParOf" srcId="{6EBBC2C2-3D68-4E87-AA9D-42CD9E12D637}" destId="{6FB5240C-8DC0-4A3D-B149-3B9A087EA0E3}" srcOrd="1" destOrd="0" presId="urn:microsoft.com/office/officeart/2005/8/layout/hierarchy4"/>
    <dgm:cxn modelId="{8555525B-30EA-4795-82D6-483F743602D6}" type="presParOf" srcId="{384185F7-5B0A-4FC2-9725-454B2343DC17}" destId="{1FCD8BF6-9C92-4578-A270-880164B3B4E4}" srcOrd="1" destOrd="0" presId="urn:microsoft.com/office/officeart/2005/8/layout/hierarchy4"/>
    <dgm:cxn modelId="{455208DE-C1F0-485F-837A-FC76892784A6}" type="presParOf" srcId="{384185F7-5B0A-4FC2-9725-454B2343DC17}" destId="{3328644D-00C7-441D-AF0D-C6517CE8FA03}" srcOrd="2" destOrd="0" presId="urn:microsoft.com/office/officeart/2005/8/layout/hierarchy4"/>
    <dgm:cxn modelId="{1CC81FDB-A896-4FB8-A348-4B674ED626CB}" type="presParOf" srcId="{3328644D-00C7-441D-AF0D-C6517CE8FA03}" destId="{B3123D80-D845-4C30-9B70-F655D0D4CDD8}" srcOrd="0" destOrd="0" presId="urn:microsoft.com/office/officeart/2005/8/layout/hierarchy4"/>
    <dgm:cxn modelId="{425D2755-21E7-48B8-B69F-353EF9079F2C}" type="presParOf" srcId="{3328644D-00C7-441D-AF0D-C6517CE8FA03}" destId="{391298CE-434B-4D9A-BBD4-41A5C7FF2FAC}" srcOrd="1" destOrd="0" presId="urn:microsoft.com/office/officeart/2005/8/layout/hierarchy4"/>
    <dgm:cxn modelId="{B8FFB340-F1C2-4EA2-A6E2-EFB914FC79B3}" type="presParOf" srcId="{B4BD6821-66E0-428E-9716-239A66A69108}" destId="{7B56FA91-6378-4AA2-97AC-14B936CE8A76}" srcOrd="1" destOrd="0" presId="urn:microsoft.com/office/officeart/2005/8/layout/hierarchy4"/>
    <dgm:cxn modelId="{46771A51-A186-4342-A732-B3B9614F4CB7}" type="presParOf" srcId="{B4BD6821-66E0-428E-9716-239A66A69108}" destId="{AE24FDA5-AA3F-477A-9755-7479229B3728}" srcOrd="2" destOrd="0" presId="urn:microsoft.com/office/officeart/2005/8/layout/hierarchy4"/>
    <dgm:cxn modelId="{B37B16D2-8F5A-4F9A-B539-18556F5F8E7A}" type="presParOf" srcId="{AE24FDA5-AA3F-477A-9755-7479229B3728}" destId="{C34D27CF-EA8E-44DA-8389-7E17A11D4967}" srcOrd="0" destOrd="0" presId="urn:microsoft.com/office/officeart/2005/8/layout/hierarchy4"/>
    <dgm:cxn modelId="{C7D076B8-68AC-403C-A1EB-C42847D5477C}" type="presParOf" srcId="{AE24FDA5-AA3F-477A-9755-7479229B3728}" destId="{6455B98E-A4B5-4564-9363-0F313723B3B1}" srcOrd="1" destOrd="0" presId="urn:microsoft.com/office/officeart/2005/8/layout/hierarchy4"/>
    <dgm:cxn modelId="{F09ED1BE-4299-4AE7-9B3D-3421079BB5B8}" type="presParOf" srcId="{AE24FDA5-AA3F-477A-9755-7479229B3728}" destId="{70F22B32-7891-43D0-9DF2-9C152BE48D5E}" srcOrd="2" destOrd="0" presId="urn:microsoft.com/office/officeart/2005/8/layout/hierarchy4"/>
    <dgm:cxn modelId="{6A824EA5-83EB-4A0B-948F-60E53A55A2D5}" type="presParOf" srcId="{70F22B32-7891-43D0-9DF2-9C152BE48D5E}" destId="{1BDFB61F-19D7-47D1-9EE7-050293D9A505}" srcOrd="0" destOrd="0" presId="urn:microsoft.com/office/officeart/2005/8/layout/hierarchy4"/>
    <dgm:cxn modelId="{4C8F2AF6-3342-45D6-A971-6418A8F32E04}" type="presParOf" srcId="{1BDFB61F-19D7-47D1-9EE7-050293D9A505}" destId="{0DFB8EA7-C176-4638-942D-37949E9B723A}" srcOrd="0" destOrd="0" presId="urn:microsoft.com/office/officeart/2005/8/layout/hierarchy4"/>
    <dgm:cxn modelId="{7D194370-B977-48A2-BAEC-16B5CF39DBD4}" type="presParOf" srcId="{1BDFB61F-19D7-47D1-9EE7-050293D9A505}" destId="{B101A1C6-4D27-4566-A62A-3C82C46994F8}" srcOrd="1" destOrd="0" presId="urn:microsoft.com/office/officeart/2005/8/layout/hierarchy4"/>
    <dgm:cxn modelId="{04C743C9-2689-4FB5-ACCE-90ABC34F0E17}" type="presParOf" srcId="{1BDFB61F-19D7-47D1-9EE7-050293D9A505}" destId="{9246C25E-B4C3-4B3B-AE30-EDEF48DB4896}" srcOrd="2" destOrd="0" presId="urn:microsoft.com/office/officeart/2005/8/layout/hierarchy4"/>
    <dgm:cxn modelId="{B7335CCD-7E4E-45B9-AB87-FF40CB5F71F0}" type="presParOf" srcId="{9246C25E-B4C3-4B3B-AE30-EDEF48DB4896}" destId="{40EFD2F2-376E-4685-ACA9-C299F2DA5EA7}" srcOrd="0" destOrd="0" presId="urn:microsoft.com/office/officeart/2005/8/layout/hierarchy4"/>
    <dgm:cxn modelId="{27807C5D-D0EE-4B3C-80CA-4E8A3BD40808}" type="presParOf" srcId="{40EFD2F2-376E-4685-ACA9-C299F2DA5EA7}" destId="{AA3B262E-07CC-48AB-BF01-05EEC686DC48}" srcOrd="0" destOrd="0" presId="urn:microsoft.com/office/officeart/2005/8/layout/hierarchy4"/>
    <dgm:cxn modelId="{DC07F81C-F3AE-4F2B-81FA-6748415513AC}" type="presParOf" srcId="{40EFD2F2-376E-4685-ACA9-C299F2DA5EA7}" destId="{C0C9E8DD-8A58-4367-930D-C2D1A66BADF7}" srcOrd="1" destOrd="0" presId="urn:microsoft.com/office/officeart/2005/8/layout/hierarchy4"/>
    <dgm:cxn modelId="{C7C3D653-5E44-41E5-B02A-F350CC8CD00D}" type="presParOf" srcId="{9246C25E-B4C3-4B3B-AE30-EDEF48DB4896}" destId="{B0F90892-B732-4819-82A0-6A0430454686}" srcOrd="1" destOrd="0" presId="urn:microsoft.com/office/officeart/2005/8/layout/hierarchy4"/>
    <dgm:cxn modelId="{CAB8BD79-AD44-4D15-B726-55B23925E7AC}" type="presParOf" srcId="{9246C25E-B4C3-4B3B-AE30-EDEF48DB4896}" destId="{9F52D7CC-6108-497D-BBD2-AE23555AA641}" srcOrd="2" destOrd="0" presId="urn:microsoft.com/office/officeart/2005/8/layout/hierarchy4"/>
    <dgm:cxn modelId="{42F503E8-7920-4ED9-8173-52575FF7414E}" type="presParOf" srcId="{9F52D7CC-6108-497D-BBD2-AE23555AA641}" destId="{F2770547-4244-448A-9E4F-3AA92DDACA78}" srcOrd="0" destOrd="0" presId="urn:microsoft.com/office/officeart/2005/8/layout/hierarchy4"/>
    <dgm:cxn modelId="{C283DED2-2DA8-464E-A1E8-55B4F523E13D}" type="presParOf" srcId="{9F52D7CC-6108-497D-BBD2-AE23555AA641}" destId="{97A5D696-BD3B-4F30-B1FA-97E451DC449B}" srcOrd="1" destOrd="0" presId="urn:microsoft.com/office/officeart/2005/8/layout/hierarchy4"/>
    <dgm:cxn modelId="{0F269D7B-5753-4826-90C0-5913C93D8598}" type="presParOf" srcId="{70F22B32-7891-43D0-9DF2-9C152BE48D5E}" destId="{9D651E4F-8BB1-43B0-9A70-B04CC16F86D3}" srcOrd="1" destOrd="0" presId="urn:microsoft.com/office/officeart/2005/8/layout/hierarchy4"/>
    <dgm:cxn modelId="{B83A8363-6AFD-4F91-A77F-E2AFE4BA9249}" type="presParOf" srcId="{70F22B32-7891-43D0-9DF2-9C152BE48D5E}" destId="{5F1FA773-A7A8-4F19-8E2E-8175E6491259}" srcOrd="2" destOrd="0" presId="urn:microsoft.com/office/officeart/2005/8/layout/hierarchy4"/>
    <dgm:cxn modelId="{63FE0F5C-336B-47F1-8A53-D18E7A686981}" type="presParOf" srcId="{5F1FA773-A7A8-4F19-8E2E-8175E6491259}" destId="{109DA45A-F5F5-4470-AC78-1E5665423E0F}" srcOrd="0" destOrd="0" presId="urn:microsoft.com/office/officeart/2005/8/layout/hierarchy4"/>
    <dgm:cxn modelId="{AD72CC18-268B-4DBB-9BEA-1D9497669FC9}" type="presParOf" srcId="{5F1FA773-A7A8-4F19-8E2E-8175E6491259}" destId="{D3A15B51-8454-49C5-8D4D-4F0732B2A4E0}" srcOrd="1" destOrd="0" presId="urn:microsoft.com/office/officeart/2005/8/layout/hierarchy4"/>
  </dgm:cxnLst>
  <dgm:bg>
    <a:solidFill>
      <a:schemeClr val="bg2"/>
    </a:solidFill>
  </dgm:bg>
  <dgm:whole/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F999A27-108E-4159-BE80-8CFEE3D74D80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José Vicente Restrepo Peláez</a:t>
          </a:r>
          <a:endParaRPr lang="es-CO" sz="2400" i="1" dirty="0"/>
        </a:p>
      </dgm:t>
    </dgm:pt>
    <dgm:pt modelId="{403C1AF7-EC1D-492E-9385-71579D4BF363}" type="parTrans" cxnId="{E2DC8629-FA28-4123-929B-32212C0AB4B2}">
      <dgm:prSet/>
      <dgm:spPr/>
      <dgm:t>
        <a:bodyPr/>
        <a:lstStyle/>
        <a:p>
          <a:endParaRPr lang="es-CO"/>
        </a:p>
      </dgm:t>
    </dgm:pt>
    <dgm:pt modelId="{3FFE8D81-D257-45FC-84AC-2F417A7CC8E0}" type="sibTrans" cxnId="{E2DC8629-FA28-4123-929B-32212C0AB4B2}">
      <dgm:prSet/>
      <dgm:spPr/>
      <dgm:t>
        <a:bodyPr/>
        <a:lstStyle/>
        <a:p>
          <a:endParaRPr lang="es-CO"/>
        </a:p>
      </dgm:t>
    </dgm:pt>
    <dgm:pt modelId="{E0DC655E-66E8-4443-AE28-8D99D1F2DACA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María Luisa Peláez Echeverri</a:t>
          </a:r>
          <a:endParaRPr lang="es-CO" sz="2000" dirty="0"/>
        </a:p>
      </dgm:t>
    </dgm:pt>
    <dgm:pt modelId="{D0EADE4D-67A6-4DC4-A164-94CD0B19A387}" type="parTrans" cxnId="{F2C9849C-C4D7-41F0-927A-4811463D50BB}">
      <dgm:prSet/>
      <dgm:spPr/>
      <dgm:t>
        <a:bodyPr/>
        <a:lstStyle/>
        <a:p>
          <a:endParaRPr lang="es-CO"/>
        </a:p>
      </dgm:t>
    </dgm:pt>
    <dgm:pt modelId="{7DA61904-AC94-436B-8190-5BBFB0B7D86A}" type="sibTrans" cxnId="{F2C9849C-C4D7-41F0-927A-4811463D50BB}">
      <dgm:prSet/>
      <dgm:spPr/>
      <dgm:t>
        <a:bodyPr/>
        <a:lstStyle/>
        <a:p>
          <a:endParaRPr lang="es-CO"/>
        </a:p>
      </dgm:t>
    </dgm:pt>
    <dgm:pt modelId="{F040CA3D-F0CB-45F8-A7A8-99E8444C9BA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Juana Echeverri Ruiz</a:t>
          </a:r>
          <a:endParaRPr lang="es-CO" sz="1800" dirty="0"/>
        </a:p>
      </dgm:t>
    </dgm:pt>
    <dgm:pt modelId="{07B846D4-FCF3-4D45-AC1C-A11DDDDF4906}" type="parTrans" cxnId="{FC03425A-8966-4BB8-843F-D5F9EA314076}">
      <dgm:prSet/>
      <dgm:spPr/>
      <dgm:t>
        <a:bodyPr/>
        <a:lstStyle/>
        <a:p>
          <a:endParaRPr lang="es-CO"/>
        </a:p>
      </dgm:t>
    </dgm:pt>
    <dgm:pt modelId="{E42F5556-E59A-4477-BFF5-B6C96C585844}" type="sibTrans" cxnId="{FC03425A-8966-4BB8-843F-D5F9EA314076}">
      <dgm:prSet/>
      <dgm:spPr/>
      <dgm:t>
        <a:bodyPr/>
        <a:lstStyle/>
        <a:p>
          <a:endParaRPr lang="es-CO"/>
        </a:p>
      </dgm:t>
    </dgm:pt>
    <dgm:pt modelId="{ABC46F32-5EEC-4B0C-8452-7E1E17F687E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baseline="0" dirty="0" smtClean="0"/>
            <a:t>Pedro Echeverri</a:t>
          </a:r>
          <a:endParaRPr lang="es-CO" sz="1800" baseline="0" dirty="0"/>
        </a:p>
      </dgm:t>
    </dgm:pt>
    <dgm:pt modelId="{B7E079BF-7606-474F-AB1C-C5FC1AC2DEC6}" type="parTrans" cxnId="{B2003C92-3E78-4116-9008-FA8895068FB7}">
      <dgm:prSet/>
      <dgm:spPr/>
      <dgm:t>
        <a:bodyPr/>
        <a:lstStyle/>
        <a:p>
          <a:endParaRPr lang="es-CO"/>
        </a:p>
      </dgm:t>
    </dgm:pt>
    <dgm:pt modelId="{A7724CD1-3E71-41A8-AE9D-D0078E373DBC}" type="sibTrans" cxnId="{B2003C92-3E78-4116-9008-FA8895068FB7}">
      <dgm:prSet/>
      <dgm:spPr/>
      <dgm:t>
        <a:bodyPr/>
        <a:lstStyle/>
        <a:p>
          <a:endParaRPr lang="es-CO"/>
        </a:p>
      </dgm:t>
    </dgm:pt>
    <dgm:pt modelId="{4519CF60-A007-4C41-87F9-24D017E8771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Juana Isabel Ruiz De La Parra                              </a:t>
          </a:r>
          <a:r>
            <a:rPr lang="es-CO" sz="1200" dirty="0" smtClean="0">
              <a:sym typeface="Wingdings" pitchFamily="2" charset="2"/>
            </a:rPr>
            <a:t> D 67</a:t>
          </a:r>
          <a:endParaRPr lang="es-CO" sz="1200" dirty="0"/>
        </a:p>
      </dgm:t>
    </dgm:pt>
    <dgm:pt modelId="{7DEB6EED-41C0-4EA0-86ED-E0A0BFADCE54}" type="parTrans" cxnId="{76C68293-1909-4A64-9D88-7D2A5293BC12}">
      <dgm:prSet/>
      <dgm:spPr/>
      <dgm:t>
        <a:bodyPr/>
        <a:lstStyle/>
        <a:p>
          <a:endParaRPr lang="es-CO"/>
        </a:p>
      </dgm:t>
    </dgm:pt>
    <dgm:pt modelId="{BB610ED4-43AE-41F8-865A-A2D913EBC8C6}" type="sibTrans" cxnId="{76C68293-1909-4A64-9D88-7D2A5293BC12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807FE86-1840-4400-BC54-BE17327678C8}" type="pres">
      <dgm:prSet presAssocID="{AF999A27-108E-4159-BE80-8CFEE3D74D80}" presName="vertOne" presStyleCnt="0"/>
      <dgm:spPr/>
    </dgm:pt>
    <dgm:pt modelId="{F46FF331-AC3C-42A4-B302-D4F267FD3C46}" type="pres">
      <dgm:prSet presAssocID="{AF999A27-108E-4159-BE80-8CFEE3D74D80}" presName="txOne" presStyleLbl="node0" presStyleIdx="0" presStyleCnt="1" custLinFactNeighborX="-385" custLinFactNeighborY="-2748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17D8D73-65CB-46D3-8AE6-46E1D615D2D8}" type="pres">
      <dgm:prSet presAssocID="{AF999A27-108E-4159-BE80-8CFEE3D74D80}" presName="parTransOne" presStyleCnt="0"/>
      <dgm:spPr/>
    </dgm:pt>
    <dgm:pt modelId="{27B3484B-E079-4A62-BE67-18BCBB3F094A}" type="pres">
      <dgm:prSet presAssocID="{AF999A27-108E-4159-BE80-8CFEE3D74D80}" presName="horzOne" presStyleCnt="0"/>
      <dgm:spPr/>
    </dgm:pt>
    <dgm:pt modelId="{CFF5EE0E-ED68-4E2F-96A2-A347BEC04F73}" type="pres">
      <dgm:prSet presAssocID="{E0DC655E-66E8-4443-AE28-8D99D1F2DACA}" presName="vertTwo" presStyleCnt="0"/>
      <dgm:spPr/>
    </dgm:pt>
    <dgm:pt modelId="{69598B2A-2D58-48D5-AED7-ED3D75872D6C}" type="pres">
      <dgm:prSet presAssocID="{E0DC655E-66E8-4443-AE28-8D99D1F2DACA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34E4507-3A02-4A4D-A738-3288ED4C1572}" type="pres">
      <dgm:prSet presAssocID="{E0DC655E-66E8-4443-AE28-8D99D1F2DACA}" presName="parTransTwo" presStyleCnt="0"/>
      <dgm:spPr/>
    </dgm:pt>
    <dgm:pt modelId="{20926130-21FF-4A27-9610-15AD333A9609}" type="pres">
      <dgm:prSet presAssocID="{E0DC655E-66E8-4443-AE28-8D99D1F2DACA}" presName="horzTwo" presStyleCnt="0"/>
      <dgm:spPr/>
    </dgm:pt>
    <dgm:pt modelId="{F27E6456-DDC7-4D18-845D-43F1AB75E247}" type="pres">
      <dgm:prSet presAssocID="{F040CA3D-F0CB-45F8-A7A8-99E8444C9BAE}" presName="vertThree" presStyleCnt="0"/>
      <dgm:spPr/>
    </dgm:pt>
    <dgm:pt modelId="{2F2D33A4-48FD-4899-A91B-15AB379F2BA2}" type="pres">
      <dgm:prSet presAssocID="{F040CA3D-F0CB-45F8-A7A8-99E8444C9BAE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BE90EA5-FC75-436F-B93A-804503C59692}" type="pres">
      <dgm:prSet presAssocID="{F040CA3D-F0CB-45F8-A7A8-99E8444C9BAE}" presName="parTransThree" presStyleCnt="0"/>
      <dgm:spPr/>
    </dgm:pt>
    <dgm:pt modelId="{CBA53981-AD57-4F19-8410-DE79DD07196F}" type="pres">
      <dgm:prSet presAssocID="{F040CA3D-F0CB-45F8-A7A8-99E8444C9BAE}" presName="horzThree" presStyleCnt="0"/>
      <dgm:spPr/>
    </dgm:pt>
    <dgm:pt modelId="{E555B598-F973-4F79-87A4-BE3BBB01B98C}" type="pres">
      <dgm:prSet presAssocID="{ABC46F32-5EEC-4B0C-8452-7E1E17F687E0}" presName="vertFour" presStyleCnt="0">
        <dgm:presLayoutVars>
          <dgm:chPref val="3"/>
        </dgm:presLayoutVars>
      </dgm:prSet>
      <dgm:spPr/>
    </dgm:pt>
    <dgm:pt modelId="{589F2136-FA2C-43F3-A6F2-1D604D11994A}" type="pres">
      <dgm:prSet presAssocID="{ABC46F32-5EEC-4B0C-8452-7E1E17F687E0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B44C01B-BC68-454B-96C8-4D6AE519788F}" type="pres">
      <dgm:prSet presAssocID="{ABC46F32-5EEC-4B0C-8452-7E1E17F687E0}" presName="horzFour" presStyleCnt="0"/>
      <dgm:spPr/>
    </dgm:pt>
    <dgm:pt modelId="{85C7DC6E-D2BA-4134-8A36-FD179C929F09}" type="pres">
      <dgm:prSet presAssocID="{A7724CD1-3E71-41A8-AE9D-D0078E373DBC}" presName="sibSpaceFour" presStyleCnt="0"/>
      <dgm:spPr/>
    </dgm:pt>
    <dgm:pt modelId="{0C7EC898-454C-4DEF-AC55-88FEC776C897}" type="pres">
      <dgm:prSet presAssocID="{4519CF60-A007-4C41-87F9-24D017E8771D}" presName="vertFour" presStyleCnt="0">
        <dgm:presLayoutVars>
          <dgm:chPref val="3"/>
        </dgm:presLayoutVars>
      </dgm:prSet>
      <dgm:spPr/>
    </dgm:pt>
    <dgm:pt modelId="{C8154015-3121-46A5-A215-6B29E36D01FC}" type="pres">
      <dgm:prSet presAssocID="{4519CF60-A007-4C41-87F9-24D017E8771D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20A3D2F-F47B-44D1-8912-9A16092D9371}" type="pres">
      <dgm:prSet presAssocID="{4519CF60-A007-4C41-87F9-24D017E8771D}" presName="horzFour" presStyleCnt="0"/>
      <dgm:spPr/>
    </dgm:pt>
  </dgm:ptLst>
  <dgm:cxnLst>
    <dgm:cxn modelId="{C15AA1CC-08B1-4C02-AE2F-EC0FF15B1B4C}" type="presOf" srcId="{10ED40AF-DFB1-4943-B6DB-2A904FAA918A}" destId="{E75BF49A-0BBD-418B-A465-D5C73CDDC862}" srcOrd="0" destOrd="0" presId="urn:microsoft.com/office/officeart/2005/8/layout/hierarchy4"/>
    <dgm:cxn modelId="{93DBA06D-344F-4AAC-83C9-DECFD30BBB0E}" type="presOf" srcId="{E0DC655E-66E8-4443-AE28-8D99D1F2DACA}" destId="{69598B2A-2D58-48D5-AED7-ED3D75872D6C}" srcOrd="0" destOrd="0" presId="urn:microsoft.com/office/officeart/2005/8/layout/hierarchy4"/>
    <dgm:cxn modelId="{FD5400BD-0396-4E50-AE4C-ED32F9A55A1B}" type="presOf" srcId="{F040CA3D-F0CB-45F8-A7A8-99E8444C9BAE}" destId="{2F2D33A4-48FD-4899-A91B-15AB379F2BA2}" srcOrd="0" destOrd="0" presId="urn:microsoft.com/office/officeart/2005/8/layout/hierarchy4"/>
    <dgm:cxn modelId="{76C68293-1909-4A64-9D88-7D2A5293BC12}" srcId="{F040CA3D-F0CB-45F8-A7A8-99E8444C9BAE}" destId="{4519CF60-A007-4C41-87F9-24D017E8771D}" srcOrd="1" destOrd="0" parTransId="{7DEB6EED-41C0-4EA0-86ED-E0A0BFADCE54}" sibTransId="{BB610ED4-43AE-41F8-865A-A2D913EBC8C6}"/>
    <dgm:cxn modelId="{E2DC8629-FA28-4123-929B-32212C0AB4B2}" srcId="{10ED40AF-DFB1-4943-B6DB-2A904FAA918A}" destId="{AF999A27-108E-4159-BE80-8CFEE3D74D80}" srcOrd="0" destOrd="0" parTransId="{403C1AF7-EC1D-492E-9385-71579D4BF363}" sibTransId="{3FFE8D81-D257-45FC-84AC-2F417A7CC8E0}"/>
    <dgm:cxn modelId="{50533D4F-4234-4756-95D5-69D4A47AE987}" type="presOf" srcId="{AF999A27-108E-4159-BE80-8CFEE3D74D80}" destId="{F46FF331-AC3C-42A4-B302-D4F267FD3C46}" srcOrd="0" destOrd="0" presId="urn:microsoft.com/office/officeart/2005/8/layout/hierarchy4"/>
    <dgm:cxn modelId="{B24D782D-8904-4C8F-BD36-EB0703B3784C}" type="presOf" srcId="{4519CF60-A007-4C41-87F9-24D017E8771D}" destId="{C8154015-3121-46A5-A215-6B29E36D01FC}" srcOrd="0" destOrd="0" presId="urn:microsoft.com/office/officeart/2005/8/layout/hierarchy4"/>
    <dgm:cxn modelId="{B2003C92-3E78-4116-9008-FA8895068FB7}" srcId="{F040CA3D-F0CB-45F8-A7A8-99E8444C9BAE}" destId="{ABC46F32-5EEC-4B0C-8452-7E1E17F687E0}" srcOrd="0" destOrd="0" parTransId="{B7E079BF-7606-474F-AB1C-C5FC1AC2DEC6}" sibTransId="{A7724CD1-3E71-41A8-AE9D-D0078E373DBC}"/>
    <dgm:cxn modelId="{F2C9849C-C4D7-41F0-927A-4811463D50BB}" srcId="{AF999A27-108E-4159-BE80-8CFEE3D74D80}" destId="{E0DC655E-66E8-4443-AE28-8D99D1F2DACA}" srcOrd="0" destOrd="0" parTransId="{D0EADE4D-67A6-4DC4-A164-94CD0B19A387}" sibTransId="{7DA61904-AC94-436B-8190-5BBFB0B7D86A}"/>
    <dgm:cxn modelId="{BF3FD9C1-716C-4199-B5DB-B070355D4212}" type="presOf" srcId="{ABC46F32-5EEC-4B0C-8452-7E1E17F687E0}" destId="{589F2136-FA2C-43F3-A6F2-1D604D11994A}" srcOrd="0" destOrd="0" presId="urn:microsoft.com/office/officeart/2005/8/layout/hierarchy4"/>
    <dgm:cxn modelId="{FC03425A-8966-4BB8-843F-D5F9EA314076}" srcId="{E0DC655E-66E8-4443-AE28-8D99D1F2DACA}" destId="{F040CA3D-F0CB-45F8-A7A8-99E8444C9BAE}" srcOrd="0" destOrd="0" parTransId="{07B846D4-FCF3-4D45-AC1C-A11DDDDF4906}" sibTransId="{E42F5556-E59A-4477-BFF5-B6C96C585844}"/>
    <dgm:cxn modelId="{07E4754B-685E-4206-A922-8C9E6E00479E}" type="presParOf" srcId="{E75BF49A-0BBD-418B-A465-D5C73CDDC862}" destId="{E807FE86-1840-4400-BC54-BE17327678C8}" srcOrd="0" destOrd="0" presId="urn:microsoft.com/office/officeart/2005/8/layout/hierarchy4"/>
    <dgm:cxn modelId="{B526CFE9-C56C-4EC5-B68F-3A58D8B2911A}" type="presParOf" srcId="{E807FE86-1840-4400-BC54-BE17327678C8}" destId="{F46FF331-AC3C-42A4-B302-D4F267FD3C46}" srcOrd="0" destOrd="0" presId="urn:microsoft.com/office/officeart/2005/8/layout/hierarchy4"/>
    <dgm:cxn modelId="{778783E0-943C-405A-AE21-57CB3ECDD0EF}" type="presParOf" srcId="{E807FE86-1840-4400-BC54-BE17327678C8}" destId="{717D8D73-65CB-46D3-8AE6-46E1D615D2D8}" srcOrd="1" destOrd="0" presId="urn:microsoft.com/office/officeart/2005/8/layout/hierarchy4"/>
    <dgm:cxn modelId="{38D19CA6-D0CD-41C8-AFB5-627AA42266DF}" type="presParOf" srcId="{E807FE86-1840-4400-BC54-BE17327678C8}" destId="{27B3484B-E079-4A62-BE67-18BCBB3F094A}" srcOrd="2" destOrd="0" presId="urn:microsoft.com/office/officeart/2005/8/layout/hierarchy4"/>
    <dgm:cxn modelId="{0B20F230-DCD4-4AA9-B5E2-19060BFD4E05}" type="presParOf" srcId="{27B3484B-E079-4A62-BE67-18BCBB3F094A}" destId="{CFF5EE0E-ED68-4E2F-96A2-A347BEC04F73}" srcOrd="0" destOrd="0" presId="urn:microsoft.com/office/officeart/2005/8/layout/hierarchy4"/>
    <dgm:cxn modelId="{39F7643C-3841-4C6D-ACBC-644F345BC037}" type="presParOf" srcId="{CFF5EE0E-ED68-4E2F-96A2-A347BEC04F73}" destId="{69598B2A-2D58-48D5-AED7-ED3D75872D6C}" srcOrd="0" destOrd="0" presId="urn:microsoft.com/office/officeart/2005/8/layout/hierarchy4"/>
    <dgm:cxn modelId="{EB5EA68D-88F4-47FE-99D7-E281A18410E5}" type="presParOf" srcId="{CFF5EE0E-ED68-4E2F-96A2-A347BEC04F73}" destId="{D34E4507-3A02-4A4D-A738-3288ED4C1572}" srcOrd="1" destOrd="0" presId="urn:microsoft.com/office/officeart/2005/8/layout/hierarchy4"/>
    <dgm:cxn modelId="{1A41048A-799B-4BB3-A53E-28E040CAED56}" type="presParOf" srcId="{CFF5EE0E-ED68-4E2F-96A2-A347BEC04F73}" destId="{20926130-21FF-4A27-9610-15AD333A9609}" srcOrd="2" destOrd="0" presId="urn:microsoft.com/office/officeart/2005/8/layout/hierarchy4"/>
    <dgm:cxn modelId="{6CCB0541-E703-4CA8-B366-CC27FF629879}" type="presParOf" srcId="{20926130-21FF-4A27-9610-15AD333A9609}" destId="{F27E6456-DDC7-4D18-845D-43F1AB75E247}" srcOrd="0" destOrd="0" presId="urn:microsoft.com/office/officeart/2005/8/layout/hierarchy4"/>
    <dgm:cxn modelId="{55C49674-479F-40EF-A49B-C11987E484D3}" type="presParOf" srcId="{F27E6456-DDC7-4D18-845D-43F1AB75E247}" destId="{2F2D33A4-48FD-4899-A91B-15AB379F2BA2}" srcOrd="0" destOrd="0" presId="urn:microsoft.com/office/officeart/2005/8/layout/hierarchy4"/>
    <dgm:cxn modelId="{0F438680-1DA7-463A-AD5B-45193939FB60}" type="presParOf" srcId="{F27E6456-DDC7-4D18-845D-43F1AB75E247}" destId="{EBE90EA5-FC75-436F-B93A-804503C59692}" srcOrd="1" destOrd="0" presId="urn:microsoft.com/office/officeart/2005/8/layout/hierarchy4"/>
    <dgm:cxn modelId="{5DAB978E-26B9-43FA-B02E-CAC497DD2CE3}" type="presParOf" srcId="{F27E6456-DDC7-4D18-845D-43F1AB75E247}" destId="{CBA53981-AD57-4F19-8410-DE79DD07196F}" srcOrd="2" destOrd="0" presId="urn:microsoft.com/office/officeart/2005/8/layout/hierarchy4"/>
    <dgm:cxn modelId="{E2F6D7E5-3D0C-4FBD-B2D2-0B3B7B065EA4}" type="presParOf" srcId="{CBA53981-AD57-4F19-8410-DE79DD07196F}" destId="{E555B598-F973-4F79-87A4-BE3BBB01B98C}" srcOrd="0" destOrd="0" presId="urn:microsoft.com/office/officeart/2005/8/layout/hierarchy4"/>
    <dgm:cxn modelId="{52397337-6802-4CA1-8E54-2A050B538921}" type="presParOf" srcId="{E555B598-F973-4F79-87A4-BE3BBB01B98C}" destId="{589F2136-FA2C-43F3-A6F2-1D604D11994A}" srcOrd="0" destOrd="0" presId="urn:microsoft.com/office/officeart/2005/8/layout/hierarchy4"/>
    <dgm:cxn modelId="{8037B4C2-C8C9-4C67-9CA7-45BE2F8F8FA7}" type="presParOf" srcId="{E555B598-F973-4F79-87A4-BE3BBB01B98C}" destId="{4B44C01B-BC68-454B-96C8-4D6AE519788F}" srcOrd="1" destOrd="0" presId="urn:microsoft.com/office/officeart/2005/8/layout/hierarchy4"/>
    <dgm:cxn modelId="{0A4DBEEA-F9F6-462C-A970-A21BFF3CB766}" type="presParOf" srcId="{CBA53981-AD57-4F19-8410-DE79DD07196F}" destId="{85C7DC6E-D2BA-4134-8A36-FD179C929F09}" srcOrd="1" destOrd="0" presId="urn:microsoft.com/office/officeart/2005/8/layout/hierarchy4"/>
    <dgm:cxn modelId="{51DED9AE-B1EE-4E80-B4C3-AE71E6C2DAE4}" type="presParOf" srcId="{CBA53981-AD57-4F19-8410-DE79DD07196F}" destId="{0C7EC898-454C-4DEF-AC55-88FEC776C897}" srcOrd="2" destOrd="0" presId="urn:microsoft.com/office/officeart/2005/8/layout/hierarchy4"/>
    <dgm:cxn modelId="{24A1F685-E086-43EB-8B9F-16D2BBC9D8DF}" type="presParOf" srcId="{0C7EC898-454C-4DEF-AC55-88FEC776C897}" destId="{C8154015-3121-46A5-A215-6B29E36D01FC}" srcOrd="0" destOrd="0" presId="urn:microsoft.com/office/officeart/2005/8/layout/hierarchy4"/>
    <dgm:cxn modelId="{E8ED8A52-9F55-4EA5-8472-BCAB178BDA44}" type="presParOf" srcId="{0C7EC898-454C-4DEF-AC55-88FEC776C897}" destId="{320A3D2F-F47B-44D1-8912-9A16092D9371}" srcOrd="1" destOrd="0" presId="urn:microsoft.com/office/officeart/2005/8/layout/hierarchy4"/>
  </dgm:cxnLst>
  <dgm:bg>
    <a:solidFill>
      <a:schemeClr val="accent3">
        <a:lumMod val="20000"/>
        <a:lumOff val="80000"/>
      </a:schemeClr>
    </a:solidFill>
  </dgm:bg>
  <dgm:whole/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4519CF60-A007-4C41-87F9-24D017E8771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Juana Isabel Ruiz De La Parra</a:t>
          </a:r>
          <a:endParaRPr lang="es-CO" sz="2400" i="1" dirty="0"/>
        </a:p>
      </dgm:t>
    </dgm:pt>
    <dgm:pt modelId="{7DEB6EED-41C0-4EA0-86ED-E0A0BFADCE54}" type="parTrans" cxnId="{76C68293-1909-4A64-9D88-7D2A5293BC12}">
      <dgm:prSet/>
      <dgm:spPr/>
      <dgm:t>
        <a:bodyPr/>
        <a:lstStyle/>
        <a:p>
          <a:endParaRPr lang="es-CO"/>
        </a:p>
      </dgm:t>
    </dgm:pt>
    <dgm:pt modelId="{BB610ED4-43AE-41F8-865A-A2D913EBC8C6}" type="sibTrans" cxnId="{76C68293-1909-4A64-9D88-7D2A5293BC12}">
      <dgm:prSet/>
      <dgm:spPr/>
      <dgm:t>
        <a:bodyPr/>
        <a:lstStyle/>
        <a:p>
          <a:endParaRPr lang="es-CO"/>
        </a:p>
      </dgm:t>
    </dgm:pt>
    <dgm:pt modelId="{61860411-6493-4E8F-930C-93C41D3E623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Cristóbal Ruiz De La Parra</a:t>
          </a:r>
          <a:endParaRPr lang="es-CO" sz="1800" dirty="0"/>
        </a:p>
      </dgm:t>
    </dgm:pt>
    <dgm:pt modelId="{345B22BF-53D1-417A-99B6-81F0D5C48B09}" type="parTrans" cxnId="{FEB38026-4E41-48CD-96B9-C3223DE4DD24}">
      <dgm:prSet/>
      <dgm:spPr/>
      <dgm:t>
        <a:bodyPr/>
        <a:lstStyle/>
        <a:p>
          <a:endParaRPr lang="es-CO"/>
        </a:p>
      </dgm:t>
    </dgm:pt>
    <dgm:pt modelId="{7207C9D3-8FCD-4FAE-B9FD-4576CE15CE06}" type="sibTrans" cxnId="{FEB38026-4E41-48CD-96B9-C3223DE4DD24}">
      <dgm:prSet/>
      <dgm:spPr/>
      <dgm:t>
        <a:bodyPr/>
        <a:lstStyle/>
        <a:p>
          <a:endParaRPr lang="es-CO"/>
        </a:p>
      </dgm:t>
    </dgm:pt>
    <dgm:pt modelId="{AD3BF311-37F4-447A-B83E-3793CDB4064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Juana María Ruiz De La Parra</a:t>
          </a:r>
          <a:endParaRPr lang="es-CO" sz="1800" dirty="0"/>
        </a:p>
      </dgm:t>
    </dgm:pt>
    <dgm:pt modelId="{292B7913-22C0-4E19-9F42-5E65C85472EB}" type="parTrans" cxnId="{9A9DD3F4-176E-450C-BD6E-7CBA558DD002}">
      <dgm:prSet/>
      <dgm:spPr/>
      <dgm:t>
        <a:bodyPr/>
        <a:lstStyle/>
        <a:p>
          <a:endParaRPr lang="es-CO"/>
        </a:p>
      </dgm:t>
    </dgm:pt>
    <dgm:pt modelId="{318D869F-D83C-4666-96A1-EC534B6B8AA8}" type="sibTrans" cxnId="{9A9DD3F4-176E-450C-BD6E-7CBA558DD002}">
      <dgm:prSet/>
      <dgm:spPr/>
      <dgm:t>
        <a:bodyPr/>
        <a:lstStyle/>
        <a:p>
          <a:endParaRPr lang="es-CO"/>
        </a:p>
      </dgm:t>
    </dgm:pt>
    <dgm:pt modelId="{23078070-85F4-4448-8F96-E0BB777DA97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Jerónimo                      Ruiz De La Parra</a:t>
          </a:r>
          <a:endParaRPr lang="es-CO" sz="1600" dirty="0"/>
        </a:p>
      </dgm:t>
    </dgm:pt>
    <dgm:pt modelId="{3993BAE3-EAEC-4B25-BB38-27D7593B2A13}" type="parTrans" cxnId="{2600F291-B493-416A-8902-37856E7D8BBF}">
      <dgm:prSet/>
      <dgm:spPr/>
      <dgm:t>
        <a:bodyPr/>
        <a:lstStyle/>
        <a:p>
          <a:endParaRPr lang="es-CO"/>
        </a:p>
      </dgm:t>
    </dgm:pt>
    <dgm:pt modelId="{884C65B9-7ED6-4562-9E35-04A4703BCA7E}" type="sibTrans" cxnId="{2600F291-B493-416A-8902-37856E7D8BBF}">
      <dgm:prSet/>
      <dgm:spPr/>
      <dgm:t>
        <a:bodyPr/>
        <a:lstStyle/>
        <a:p>
          <a:endParaRPr lang="es-CO"/>
        </a:p>
      </dgm:t>
    </dgm:pt>
    <dgm:pt modelId="{987A575E-D154-4B6E-BD8C-56037B824BE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María De Vargas</a:t>
          </a:r>
          <a:endParaRPr lang="es-CO" sz="1400" dirty="0"/>
        </a:p>
      </dgm:t>
    </dgm:pt>
    <dgm:pt modelId="{E4ACED52-CF6F-43D4-B032-DC9790A7D8B1}" type="parTrans" cxnId="{D471E0BC-D9E1-4E25-9527-E08D0DC6C934}">
      <dgm:prSet/>
      <dgm:spPr/>
      <dgm:t>
        <a:bodyPr/>
        <a:lstStyle/>
        <a:p>
          <a:endParaRPr lang="es-CO"/>
        </a:p>
      </dgm:t>
    </dgm:pt>
    <dgm:pt modelId="{CC8F429F-F71B-483D-B95F-58C1644AD64A}" type="sibTrans" cxnId="{D471E0BC-D9E1-4E25-9527-E08D0DC6C934}">
      <dgm:prSet/>
      <dgm:spPr/>
      <dgm:t>
        <a:bodyPr/>
        <a:lstStyle/>
        <a:p>
          <a:endParaRPr lang="es-CO"/>
        </a:p>
      </dgm:t>
    </dgm:pt>
    <dgm:pt modelId="{084FDFDF-6F97-4283-BFCF-F8045930E51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Cristóbal                          Ruiz De Aldana</a:t>
          </a:r>
          <a:endParaRPr lang="es-CO" sz="1600" dirty="0"/>
        </a:p>
      </dgm:t>
    </dgm:pt>
    <dgm:pt modelId="{48E13EDF-3604-474E-ADCA-A88A047A6ACD}" type="parTrans" cxnId="{83808E4C-8744-4824-AA25-470AB723D518}">
      <dgm:prSet/>
      <dgm:spPr/>
      <dgm:t>
        <a:bodyPr/>
        <a:lstStyle/>
        <a:p>
          <a:endParaRPr lang="es-CO"/>
        </a:p>
      </dgm:t>
    </dgm:pt>
    <dgm:pt modelId="{F04058A7-28A3-4C1D-9CFC-A48CB2287E73}" type="sibTrans" cxnId="{83808E4C-8744-4824-AA25-470AB723D518}">
      <dgm:prSet/>
      <dgm:spPr/>
      <dgm:t>
        <a:bodyPr/>
        <a:lstStyle/>
        <a:p>
          <a:endParaRPr lang="es-CO"/>
        </a:p>
      </dgm:t>
    </dgm:pt>
    <dgm:pt modelId="{7705FE38-D18C-40DA-A651-BEA7E7C764B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Isabel                                   De </a:t>
          </a:r>
          <a:r>
            <a:rPr lang="es-CO" sz="1600" dirty="0" err="1" smtClean="0"/>
            <a:t>Torreblanca</a:t>
          </a:r>
          <a:r>
            <a:rPr lang="es-CO" sz="1600" dirty="0" smtClean="0"/>
            <a:t> Carvajal</a:t>
          </a:r>
          <a:endParaRPr lang="es-CO" sz="1600" dirty="0"/>
        </a:p>
      </dgm:t>
    </dgm:pt>
    <dgm:pt modelId="{792D552B-381E-49FF-91B7-F00426191D03}" type="parTrans" cxnId="{6B4E92DB-F645-4D87-B192-C737BBEE5262}">
      <dgm:prSet/>
      <dgm:spPr/>
      <dgm:t>
        <a:bodyPr/>
        <a:lstStyle/>
        <a:p>
          <a:endParaRPr lang="es-CO"/>
        </a:p>
      </dgm:t>
    </dgm:pt>
    <dgm:pt modelId="{14219EAA-410A-49F7-B7B1-46CDF134746B}" type="sibTrans" cxnId="{6B4E92DB-F645-4D87-B192-C737BBEE5262}">
      <dgm:prSet/>
      <dgm:spPr/>
      <dgm:t>
        <a:bodyPr/>
        <a:lstStyle/>
        <a:p>
          <a:endParaRPr lang="es-CO"/>
        </a:p>
      </dgm:t>
    </dgm:pt>
    <dgm:pt modelId="{036B5874-8508-4C14-AD41-2B631062E9A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Juan                   Ruiz De La Parra</a:t>
          </a:r>
          <a:endParaRPr lang="es-CO" sz="1400" dirty="0"/>
        </a:p>
      </dgm:t>
    </dgm:pt>
    <dgm:pt modelId="{65169943-BA27-41F3-B2E3-39D66267B47C}" type="parTrans" cxnId="{1EDA04EA-B834-41A4-8D1D-9C45FBDDBA9D}">
      <dgm:prSet/>
      <dgm:spPr/>
      <dgm:t>
        <a:bodyPr/>
        <a:lstStyle/>
        <a:p>
          <a:endParaRPr lang="es-CO"/>
        </a:p>
      </dgm:t>
    </dgm:pt>
    <dgm:pt modelId="{783F7CCC-6C28-43D2-A44A-02F7D36E7397}" type="sibTrans" cxnId="{1EDA04EA-B834-41A4-8D1D-9C45FBDDBA9D}">
      <dgm:prSet/>
      <dgm:spPr/>
      <dgm:t>
        <a:bodyPr/>
        <a:lstStyle/>
        <a:p>
          <a:endParaRPr lang="es-CO"/>
        </a:p>
      </dgm:t>
    </dgm:pt>
    <dgm:pt modelId="{DD7941A7-A59C-41B4-B28B-E3B8D1D543E4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Elvira Martínez De Cárdenas</a:t>
          </a:r>
          <a:endParaRPr lang="es-CO" sz="1400" dirty="0"/>
        </a:p>
      </dgm:t>
    </dgm:pt>
    <dgm:pt modelId="{7E2CC77A-9FAA-4244-AA68-B391055BBAE4}" type="parTrans" cxnId="{D887D74A-F543-4E5A-AA8B-3BD93CAC385F}">
      <dgm:prSet/>
      <dgm:spPr/>
      <dgm:t>
        <a:bodyPr/>
        <a:lstStyle/>
        <a:p>
          <a:endParaRPr lang="es-CO"/>
        </a:p>
      </dgm:t>
    </dgm:pt>
    <dgm:pt modelId="{E9C91872-A436-448C-8E73-334D521FB563}" type="sibTrans" cxnId="{D887D74A-F543-4E5A-AA8B-3BD93CAC385F}">
      <dgm:prSet/>
      <dgm:spPr/>
      <dgm:t>
        <a:bodyPr/>
        <a:lstStyle/>
        <a:p>
          <a:endParaRPr lang="es-CO"/>
        </a:p>
      </dgm:t>
    </dgm:pt>
    <dgm:pt modelId="{0CC21940-F7CC-4323-9F15-997C0589C44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Juan                   Ruiz De La Parra</a:t>
          </a:r>
          <a:endParaRPr lang="es-CO" sz="1400" dirty="0"/>
        </a:p>
      </dgm:t>
    </dgm:pt>
    <dgm:pt modelId="{B22A98C2-A20B-4499-A9FF-748178DC9D9B}" type="parTrans" cxnId="{DB89499C-A843-488E-B072-5C64DCD299F4}">
      <dgm:prSet/>
      <dgm:spPr/>
      <dgm:t>
        <a:bodyPr/>
        <a:lstStyle/>
        <a:p>
          <a:endParaRPr lang="es-CO"/>
        </a:p>
      </dgm:t>
    </dgm:pt>
    <dgm:pt modelId="{30938835-8531-45A0-A95F-ABA93CE5E95F}" type="sibTrans" cxnId="{DB89499C-A843-488E-B072-5C64DCD299F4}">
      <dgm:prSet/>
      <dgm:spPr/>
      <dgm:t>
        <a:bodyPr/>
        <a:lstStyle/>
        <a:p>
          <a:endParaRPr lang="es-CO"/>
        </a:p>
      </dgm:t>
    </dgm:pt>
    <dgm:pt modelId="{5165C16E-B4DB-458B-A1B5-07D44F926A1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Elvira Martínez De Cárdenas</a:t>
          </a:r>
          <a:endParaRPr lang="es-CO" sz="1400" dirty="0"/>
        </a:p>
      </dgm:t>
    </dgm:pt>
    <dgm:pt modelId="{46C576B2-225D-4129-8901-888772FB1608}" type="parTrans" cxnId="{05D0E8B3-9233-4FF8-BC57-E0557B53BA40}">
      <dgm:prSet/>
      <dgm:spPr/>
      <dgm:t>
        <a:bodyPr/>
        <a:lstStyle/>
        <a:p>
          <a:endParaRPr lang="es-CO"/>
        </a:p>
      </dgm:t>
    </dgm:pt>
    <dgm:pt modelId="{CF14B930-A7EC-4AAF-AB28-CAA7BE4E9B72}" type="sibTrans" cxnId="{05D0E8B3-9233-4FF8-BC57-E0557B53BA40}">
      <dgm:prSet/>
      <dgm:spPr/>
      <dgm:t>
        <a:bodyPr/>
        <a:lstStyle/>
        <a:p>
          <a:endParaRPr lang="es-CO"/>
        </a:p>
      </dgm:t>
    </dgm:pt>
    <dgm:pt modelId="{728FA058-F087-4D10-98D5-2359049BD22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Bartolomé Sánchez </a:t>
          </a:r>
          <a:r>
            <a:rPr lang="es-CO" sz="1400" dirty="0" err="1" smtClean="0"/>
            <a:t>Torreblanca</a:t>
          </a:r>
          <a:endParaRPr lang="es-CO" sz="1400" dirty="0"/>
        </a:p>
      </dgm:t>
    </dgm:pt>
    <dgm:pt modelId="{D45839AB-8E4F-49CF-874F-83BC804C22BF}" type="parTrans" cxnId="{97697949-00AD-4D40-BA3B-ED9849F55323}">
      <dgm:prSet/>
      <dgm:spPr/>
      <dgm:t>
        <a:bodyPr/>
        <a:lstStyle/>
        <a:p>
          <a:endParaRPr lang="es-CO"/>
        </a:p>
      </dgm:t>
    </dgm:pt>
    <dgm:pt modelId="{53153895-34F8-490E-901D-A764DDDE4003}" type="sibTrans" cxnId="{97697949-00AD-4D40-BA3B-ED9849F55323}">
      <dgm:prSet/>
      <dgm:spPr/>
      <dgm:t>
        <a:bodyPr/>
        <a:lstStyle/>
        <a:p>
          <a:endParaRPr lang="es-CO"/>
        </a:p>
      </dgm:t>
    </dgm:pt>
    <dgm:pt modelId="{F62FB78B-A6FC-4BF6-8A01-A01DA15E16F6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Mencia De Carvajal Vásquez</a:t>
          </a:r>
          <a:endParaRPr lang="es-CO" sz="1400" dirty="0"/>
        </a:p>
      </dgm:t>
    </dgm:pt>
    <dgm:pt modelId="{816ADEBB-8621-438E-97F2-CA4E3DDECC80}" type="parTrans" cxnId="{10C80C98-2F4B-421B-AD0D-86355344EE43}">
      <dgm:prSet/>
      <dgm:spPr/>
      <dgm:t>
        <a:bodyPr/>
        <a:lstStyle/>
        <a:p>
          <a:endParaRPr lang="es-CO"/>
        </a:p>
      </dgm:t>
    </dgm:pt>
    <dgm:pt modelId="{564BE06B-BA5A-4CFF-A9A6-88ECE33F92DC}" type="sibTrans" cxnId="{10C80C98-2F4B-421B-AD0D-86355344EE43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778CF2BD-DED2-4979-BEBF-15AE2DD97AC4}" type="pres">
      <dgm:prSet presAssocID="{4519CF60-A007-4C41-87F9-24D017E8771D}" presName="vertOne" presStyleCnt="0"/>
      <dgm:spPr/>
    </dgm:pt>
    <dgm:pt modelId="{0A326225-3943-4937-82DB-92F7C94B6277}" type="pres">
      <dgm:prSet presAssocID="{4519CF60-A007-4C41-87F9-24D017E8771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164D05D-D0DA-49A6-94D1-91A2A27853C2}" type="pres">
      <dgm:prSet presAssocID="{4519CF60-A007-4C41-87F9-24D017E8771D}" presName="parTransOne" presStyleCnt="0"/>
      <dgm:spPr/>
    </dgm:pt>
    <dgm:pt modelId="{A907CB56-BFB9-4433-A3AA-A598575C3CA5}" type="pres">
      <dgm:prSet presAssocID="{4519CF60-A007-4C41-87F9-24D017E8771D}" presName="horzOne" presStyleCnt="0"/>
      <dgm:spPr/>
    </dgm:pt>
    <dgm:pt modelId="{C6A24743-6660-482B-BCEB-66E112EB175A}" type="pres">
      <dgm:prSet presAssocID="{61860411-6493-4E8F-930C-93C41D3E6230}" presName="vertTwo" presStyleCnt="0"/>
      <dgm:spPr/>
    </dgm:pt>
    <dgm:pt modelId="{431CF01D-2312-4851-A779-22F0EA853ED4}" type="pres">
      <dgm:prSet presAssocID="{61860411-6493-4E8F-930C-93C41D3E6230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0BBC261-211D-410F-9B15-5CAE248C8C01}" type="pres">
      <dgm:prSet presAssocID="{61860411-6493-4E8F-930C-93C41D3E6230}" presName="parTransTwo" presStyleCnt="0"/>
      <dgm:spPr/>
    </dgm:pt>
    <dgm:pt modelId="{F12D5747-CE52-4E15-A647-7D6AD55D2368}" type="pres">
      <dgm:prSet presAssocID="{61860411-6493-4E8F-930C-93C41D3E6230}" presName="horzTwo" presStyleCnt="0"/>
      <dgm:spPr/>
    </dgm:pt>
    <dgm:pt modelId="{B71F286F-8016-4F9F-9412-59F7CE063C8F}" type="pres">
      <dgm:prSet presAssocID="{23078070-85F4-4448-8F96-E0BB777DA97C}" presName="vertThree" presStyleCnt="0"/>
      <dgm:spPr/>
    </dgm:pt>
    <dgm:pt modelId="{28C85151-AB15-44FA-8558-8DF5A4788502}" type="pres">
      <dgm:prSet presAssocID="{23078070-85F4-4448-8F96-E0BB777DA97C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D3307AE-E9B0-4F99-8FC9-5C5F228F563C}" type="pres">
      <dgm:prSet presAssocID="{23078070-85F4-4448-8F96-E0BB777DA97C}" presName="parTransThree" presStyleCnt="0"/>
      <dgm:spPr/>
    </dgm:pt>
    <dgm:pt modelId="{D8BBF198-7A08-4D10-9401-D3159E63074B}" type="pres">
      <dgm:prSet presAssocID="{23078070-85F4-4448-8F96-E0BB777DA97C}" presName="horzThree" presStyleCnt="0"/>
      <dgm:spPr/>
    </dgm:pt>
    <dgm:pt modelId="{1165F95F-C64F-4741-A65F-56404ADCD7A7}" type="pres">
      <dgm:prSet presAssocID="{036B5874-8508-4C14-AD41-2B631062E9AC}" presName="vertFour" presStyleCnt="0">
        <dgm:presLayoutVars>
          <dgm:chPref val="3"/>
        </dgm:presLayoutVars>
      </dgm:prSet>
      <dgm:spPr/>
    </dgm:pt>
    <dgm:pt modelId="{ECC1208D-3CCA-49C0-8B89-654F52BAD890}" type="pres">
      <dgm:prSet presAssocID="{036B5874-8508-4C14-AD41-2B631062E9AC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618105C-965B-442C-ACE7-7A06784C16F5}" type="pres">
      <dgm:prSet presAssocID="{036B5874-8508-4C14-AD41-2B631062E9AC}" presName="horzFour" presStyleCnt="0"/>
      <dgm:spPr/>
    </dgm:pt>
    <dgm:pt modelId="{D0CB0439-0BC9-49C7-9D0C-F246428042BE}" type="pres">
      <dgm:prSet presAssocID="{783F7CCC-6C28-43D2-A44A-02F7D36E7397}" presName="sibSpaceFour" presStyleCnt="0"/>
      <dgm:spPr/>
    </dgm:pt>
    <dgm:pt modelId="{B8E7C51C-38EA-4D9E-A929-8DCE988C0568}" type="pres">
      <dgm:prSet presAssocID="{DD7941A7-A59C-41B4-B28B-E3B8D1D543E4}" presName="vertFour" presStyleCnt="0">
        <dgm:presLayoutVars>
          <dgm:chPref val="3"/>
        </dgm:presLayoutVars>
      </dgm:prSet>
      <dgm:spPr/>
    </dgm:pt>
    <dgm:pt modelId="{F5C29A85-EB20-4080-AED7-80B19D00EF70}" type="pres">
      <dgm:prSet presAssocID="{DD7941A7-A59C-41B4-B28B-E3B8D1D543E4}" presName="txFour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D11F0CA-1693-4216-B591-38E34AC2EFD5}" type="pres">
      <dgm:prSet presAssocID="{DD7941A7-A59C-41B4-B28B-E3B8D1D543E4}" presName="horzFour" presStyleCnt="0"/>
      <dgm:spPr/>
    </dgm:pt>
    <dgm:pt modelId="{5AE372AC-CE6D-421E-80A5-C515D8F7228F}" type="pres">
      <dgm:prSet presAssocID="{884C65B9-7ED6-4562-9E35-04A4703BCA7E}" presName="sibSpaceThree" presStyleCnt="0"/>
      <dgm:spPr/>
    </dgm:pt>
    <dgm:pt modelId="{4B354BBE-5D7F-4BA6-A42A-07AD0BFB7AE1}" type="pres">
      <dgm:prSet presAssocID="{987A575E-D154-4B6E-BD8C-56037B824BE9}" presName="vertThree" presStyleCnt="0"/>
      <dgm:spPr/>
    </dgm:pt>
    <dgm:pt modelId="{32278082-0D96-458A-852D-E8D0E64EF1C7}" type="pres">
      <dgm:prSet presAssocID="{987A575E-D154-4B6E-BD8C-56037B824BE9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E446910-1DA1-4066-A835-21CE136C8BD2}" type="pres">
      <dgm:prSet presAssocID="{987A575E-D154-4B6E-BD8C-56037B824BE9}" presName="horzThree" presStyleCnt="0"/>
      <dgm:spPr/>
    </dgm:pt>
    <dgm:pt modelId="{E2C18F73-A7EB-42A4-BAA3-FF2382992C01}" type="pres">
      <dgm:prSet presAssocID="{7207C9D3-8FCD-4FAE-B9FD-4576CE15CE06}" presName="sibSpaceTwo" presStyleCnt="0"/>
      <dgm:spPr/>
    </dgm:pt>
    <dgm:pt modelId="{72A4F9C6-1ADF-4298-B69A-0EA2740397FE}" type="pres">
      <dgm:prSet presAssocID="{AD3BF311-37F4-447A-B83E-3793CDB4064B}" presName="vertTwo" presStyleCnt="0"/>
      <dgm:spPr/>
    </dgm:pt>
    <dgm:pt modelId="{8BBD4558-EF86-4647-907A-E25A3034FA51}" type="pres">
      <dgm:prSet presAssocID="{AD3BF311-37F4-447A-B83E-3793CDB4064B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ACE8102-4883-4C4E-AD8A-10BAE805A1A7}" type="pres">
      <dgm:prSet presAssocID="{AD3BF311-37F4-447A-B83E-3793CDB4064B}" presName="parTransTwo" presStyleCnt="0"/>
      <dgm:spPr/>
    </dgm:pt>
    <dgm:pt modelId="{5DF3D706-C806-4498-92DF-44C5FBA4DAC0}" type="pres">
      <dgm:prSet presAssocID="{AD3BF311-37F4-447A-B83E-3793CDB4064B}" presName="horzTwo" presStyleCnt="0"/>
      <dgm:spPr/>
    </dgm:pt>
    <dgm:pt modelId="{A89E5D19-2A75-440A-8808-A047DA9BEAC0}" type="pres">
      <dgm:prSet presAssocID="{084FDFDF-6F97-4283-BFCF-F8045930E51B}" presName="vertThree" presStyleCnt="0"/>
      <dgm:spPr/>
    </dgm:pt>
    <dgm:pt modelId="{AAFED5BF-3585-410A-B2E0-EDBE64A9B73E}" type="pres">
      <dgm:prSet presAssocID="{084FDFDF-6F97-4283-BFCF-F8045930E51B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DCE63CD-91D7-438C-8A1C-9A36EB20E97D}" type="pres">
      <dgm:prSet presAssocID="{084FDFDF-6F97-4283-BFCF-F8045930E51B}" presName="parTransThree" presStyleCnt="0"/>
      <dgm:spPr/>
    </dgm:pt>
    <dgm:pt modelId="{94B9A514-7C0D-47AB-92AB-B82A3BC9F85B}" type="pres">
      <dgm:prSet presAssocID="{084FDFDF-6F97-4283-BFCF-F8045930E51B}" presName="horzThree" presStyleCnt="0"/>
      <dgm:spPr/>
    </dgm:pt>
    <dgm:pt modelId="{18CECDF3-CDFA-445D-B8BD-079EC9C499D7}" type="pres">
      <dgm:prSet presAssocID="{0CC21940-F7CC-4323-9F15-997C0589C44D}" presName="vertFour" presStyleCnt="0">
        <dgm:presLayoutVars>
          <dgm:chPref val="3"/>
        </dgm:presLayoutVars>
      </dgm:prSet>
      <dgm:spPr/>
    </dgm:pt>
    <dgm:pt modelId="{8D445D43-C726-46F2-8039-817B04FCDE1E}" type="pres">
      <dgm:prSet presAssocID="{0CC21940-F7CC-4323-9F15-997C0589C44D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7F18BB6-D1BF-4376-8E42-E8956B2357F1}" type="pres">
      <dgm:prSet presAssocID="{0CC21940-F7CC-4323-9F15-997C0589C44D}" presName="horzFour" presStyleCnt="0"/>
      <dgm:spPr/>
    </dgm:pt>
    <dgm:pt modelId="{E65BDE8E-F3C8-4E87-B511-E7FC261743B3}" type="pres">
      <dgm:prSet presAssocID="{30938835-8531-45A0-A95F-ABA93CE5E95F}" presName="sibSpaceFour" presStyleCnt="0"/>
      <dgm:spPr/>
    </dgm:pt>
    <dgm:pt modelId="{558FB89C-517F-4E0A-8F83-0E4C19A6864A}" type="pres">
      <dgm:prSet presAssocID="{5165C16E-B4DB-458B-A1B5-07D44F926A1C}" presName="vertFour" presStyleCnt="0">
        <dgm:presLayoutVars>
          <dgm:chPref val="3"/>
        </dgm:presLayoutVars>
      </dgm:prSet>
      <dgm:spPr/>
    </dgm:pt>
    <dgm:pt modelId="{DB0C50F0-F3BE-4B56-89E2-402208921ABC}" type="pres">
      <dgm:prSet presAssocID="{5165C16E-B4DB-458B-A1B5-07D44F926A1C}" presName="txFour" presStyleLbl="node4" presStyleIdx="3" presStyleCnt="6" custLinFactNeighborX="1288" custLinFactNeighborY="-23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0EBC852-0945-4351-AFC0-A94181F08D02}" type="pres">
      <dgm:prSet presAssocID="{5165C16E-B4DB-458B-A1B5-07D44F926A1C}" presName="horzFour" presStyleCnt="0"/>
      <dgm:spPr/>
    </dgm:pt>
    <dgm:pt modelId="{2E7CC80E-B75C-4D9B-838A-3C58AA9EEBB7}" type="pres">
      <dgm:prSet presAssocID="{F04058A7-28A3-4C1D-9CFC-A48CB2287E73}" presName="sibSpaceThree" presStyleCnt="0"/>
      <dgm:spPr/>
    </dgm:pt>
    <dgm:pt modelId="{E951C9A1-2F27-492E-80E0-D1C683F168AA}" type="pres">
      <dgm:prSet presAssocID="{7705FE38-D18C-40DA-A651-BEA7E7C764B6}" presName="vertThree" presStyleCnt="0"/>
      <dgm:spPr/>
    </dgm:pt>
    <dgm:pt modelId="{F8578ED6-216A-4A9F-9E65-F9EC998CC347}" type="pres">
      <dgm:prSet presAssocID="{7705FE38-D18C-40DA-A651-BEA7E7C764B6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4E2DDB8-E2F1-47B0-A469-8D6597C3363A}" type="pres">
      <dgm:prSet presAssocID="{7705FE38-D18C-40DA-A651-BEA7E7C764B6}" presName="parTransThree" presStyleCnt="0"/>
      <dgm:spPr/>
    </dgm:pt>
    <dgm:pt modelId="{17B42FA6-0594-4D97-B8DC-8888C1234E95}" type="pres">
      <dgm:prSet presAssocID="{7705FE38-D18C-40DA-A651-BEA7E7C764B6}" presName="horzThree" presStyleCnt="0"/>
      <dgm:spPr/>
    </dgm:pt>
    <dgm:pt modelId="{43803373-F7FA-4879-8415-DAE037F4AD14}" type="pres">
      <dgm:prSet presAssocID="{728FA058-F087-4D10-98D5-2359049BD22D}" presName="vertFour" presStyleCnt="0">
        <dgm:presLayoutVars>
          <dgm:chPref val="3"/>
        </dgm:presLayoutVars>
      </dgm:prSet>
      <dgm:spPr/>
    </dgm:pt>
    <dgm:pt modelId="{C7C0B913-B2B0-4A00-A450-4C17E8DFFDA6}" type="pres">
      <dgm:prSet presAssocID="{728FA058-F087-4D10-98D5-2359049BD22D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65FCEF2-D4F0-476E-BD4C-DA681C980E64}" type="pres">
      <dgm:prSet presAssocID="{728FA058-F087-4D10-98D5-2359049BD22D}" presName="horzFour" presStyleCnt="0"/>
      <dgm:spPr/>
    </dgm:pt>
    <dgm:pt modelId="{FE967819-893A-4739-89DE-AA25129E0853}" type="pres">
      <dgm:prSet presAssocID="{53153895-34F8-490E-901D-A764DDDE4003}" presName="sibSpaceFour" presStyleCnt="0"/>
      <dgm:spPr/>
    </dgm:pt>
    <dgm:pt modelId="{5EAC23D2-7765-4232-A155-041CD8F10F78}" type="pres">
      <dgm:prSet presAssocID="{F62FB78B-A6FC-4BF6-8A01-A01DA15E16F6}" presName="vertFour" presStyleCnt="0">
        <dgm:presLayoutVars>
          <dgm:chPref val="3"/>
        </dgm:presLayoutVars>
      </dgm:prSet>
      <dgm:spPr/>
    </dgm:pt>
    <dgm:pt modelId="{CDC3E621-905B-4970-8ACE-E4028A4FD9B7}" type="pres">
      <dgm:prSet presAssocID="{F62FB78B-A6FC-4BF6-8A01-A01DA15E16F6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D8F5CC6-4AE3-4640-9D53-F84F47DC10A6}" type="pres">
      <dgm:prSet presAssocID="{F62FB78B-A6FC-4BF6-8A01-A01DA15E16F6}" presName="horzFour" presStyleCnt="0"/>
      <dgm:spPr/>
    </dgm:pt>
  </dgm:ptLst>
  <dgm:cxnLst>
    <dgm:cxn modelId="{442A461A-BB55-4423-946C-1BFA864E9615}" type="presOf" srcId="{5165C16E-B4DB-458B-A1B5-07D44F926A1C}" destId="{DB0C50F0-F3BE-4B56-89E2-402208921ABC}" srcOrd="0" destOrd="0" presId="urn:microsoft.com/office/officeart/2005/8/layout/hierarchy4"/>
    <dgm:cxn modelId="{29ED0800-8BAE-418F-9C02-3B869A3173F1}" type="presOf" srcId="{61860411-6493-4E8F-930C-93C41D3E6230}" destId="{431CF01D-2312-4851-A779-22F0EA853ED4}" srcOrd="0" destOrd="0" presId="urn:microsoft.com/office/officeart/2005/8/layout/hierarchy4"/>
    <dgm:cxn modelId="{77D85BAB-E9B2-492D-855F-58D256203F49}" type="presOf" srcId="{036B5874-8508-4C14-AD41-2B631062E9AC}" destId="{ECC1208D-3CCA-49C0-8B89-654F52BAD890}" srcOrd="0" destOrd="0" presId="urn:microsoft.com/office/officeart/2005/8/layout/hierarchy4"/>
    <dgm:cxn modelId="{10C80C98-2F4B-421B-AD0D-86355344EE43}" srcId="{7705FE38-D18C-40DA-A651-BEA7E7C764B6}" destId="{F62FB78B-A6FC-4BF6-8A01-A01DA15E16F6}" srcOrd="1" destOrd="0" parTransId="{816ADEBB-8621-438E-97F2-CA4E3DDECC80}" sibTransId="{564BE06B-BA5A-4CFF-A9A6-88ECE33F92DC}"/>
    <dgm:cxn modelId="{29A8285B-221A-49A6-9AA4-173C56EE2D66}" type="presOf" srcId="{4519CF60-A007-4C41-87F9-24D017E8771D}" destId="{0A326225-3943-4937-82DB-92F7C94B6277}" srcOrd="0" destOrd="0" presId="urn:microsoft.com/office/officeart/2005/8/layout/hierarchy4"/>
    <dgm:cxn modelId="{97697949-00AD-4D40-BA3B-ED9849F55323}" srcId="{7705FE38-D18C-40DA-A651-BEA7E7C764B6}" destId="{728FA058-F087-4D10-98D5-2359049BD22D}" srcOrd="0" destOrd="0" parTransId="{D45839AB-8E4F-49CF-874F-83BC804C22BF}" sibTransId="{53153895-34F8-490E-901D-A764DDDE4003}"/>
    <dgm:cxn modelId="{6B4E92DB-F645-4D87-B192-C737BBEE5262}" srcId="{AD3BF311-37F4-447A-B83E-3793CDB4064B}" destId="{7705FE38-D18C-40DA-A651-BEA7E7C764B6}" srcOrd="1" destOrd="0" parTransId="{792D552B-381E-49FF-91B7-F00426191D03}" sibTransId="{14219EAA-410A-49F7-B7B1-46CDF134746B}"/>
    <dgm:cxn modelId="{05D0E8B3-9233-4FF8-BC57-E0557B53BA40}" srcId="{084FDFDF-6F97-4283-BFCF-F8045930E51B}" destId="{5165C16E-B4DB-458B-A1B5-07D44F926A1C}" srcOrd="1" destOrd="0" parTransId="{46C576B2-225D-4129-8901-888772FB1608}" sibTransId="{CF14B930-A7EC-4AAF-AB28-CAA7BE4E9B72}"/>
    <dgm:cxn modelId="{2600F291-B493-416A-8902-37856E7D8BBF}" srcId="{61860411-6493-4E8F-930C-93C41D3E6230}" destId="{23078070-85F4-4448-8F96-E0BB777DA97C}" srcOrd="0" destOrd="0" parTransId="{3993BAE3-EAEC-4B25-BB38-27D7593B2A13}" sibTransId="{884C65B9-7ED6-4562-9E35-04A4703BCA7E}"/>
    <dgm:cxn modelId="{88AA0C96-4939-4194-BD17-8779B3B2CA18}" type="presOf" srcId="{0CC21940-F7CC-4323-9F15-997C0589C44D}" destId="{8D445D43-C726-46F2-8039-817B04FCDE1E}" srcOrd="0" destOrd="0" presId="urn:microsoft.com/office/officeart/2005/8/layout/hierarchy4"/>
    <dgm:cxn modelId="{76C68293-1909-4A64-9D88-7D2A5293BC12}" srcId="{10ED40AF-DFB1-4943-B6DB-2A904FAA918A}" destId="{4519CF60-A007-4C41-87F9-24D017E8771D}" srcOrd="0" destOrd="0" parTransId="{7DEB6EED-41C0-4EA0-86ED-E0A0BFADCE54}" sibTransId="{BB610ED4-43AE-41F8-865A-A2D913EBC8C6}"/>
    <dgm:cxn modelId="{D887D74A-F543-4E5A-AA8B-3BD93CAC385F}" srcId="{23078070-85F4-4448-8F96-E0BB777DA97C}" destId="{DD7941A7-A59C-41B4-B28B-E3B8D1D543E4}" srcOrd="1" destOrd="0" parTransId="{7E2CC77A-9FAA-4244-AA68-B391055BBAE4}" sibTransId="{E9C91872-A436-448C-8E73-334D521FB563}"/>
    <dgm:cxn modelId="{9B5F0479-5B8A-4FAA-A378-FAD8CD4A880A}" type="presOf" srcId="{AD3BF311-37F4-447A-B83E-3793CDB4064B}" destId="{8BBD4558-EF86-4647-907A-E25A3034FA51}" srcOrd="0" destOrd="0" presId="urn:microsoft.com/office/officeart/2005/8/layout/hierarchy4"/>
    <dgm:cxn modelId="{E42496C8-1D02-4170-B092-D5C999E346F2}" type="presOf" srcId="{7705FE38-D18C-40DA-A651-BEA7E7C764B6}" destId="{F8578ED6-216A-4A9F-9E65-F9EC998CC347}" srcOrd="0" destOrd="0" presId="urn:microsoft.com/office/officeart/2005/8/layout/hierarchy4"/>
    <dgm:cxn modelId="{9D692779-49A9-406E-9D11-2BD7A39CF7E3}" type="presOf" srcId="{23078070-85F4-4448-8F96-E0BB777DA97C}" destId="{28C85151-AB15-44FA-8558-8DF5A4788502}" srcOrd="0" destOrd="0" presId="urn:microsoft.com/office/officeart/2005/8/layout/hierarchy4"/>
    <dgm:cxn modelId="{FEB38026-4E41-48CD-96B9-C3223DE4DD24}" srcId="{4519CF60-A007-4C41-87F9-24D017E8771D}" destId="{61860411-6493-4E8F-930C-93C41D3E6230}" srcOrd="0" destOrd="0" parTransId="{345B22BF-53D1-417A-99B6-81F0D5C48B09}" sibTransId="{7207C9D3-8FCD-4FAE-B9FD-4576CE15CE06}"/>
    <dgm:cxn modelId="{6430604E-3A22-400E-B8EB-21A5FC62A9C8}" type="presOf" srcId="{F62FB78B-A6FC-4BF6-8A01-A01DA15E16F6}" destId="{CDC3E621-905B-4970-8ACE-E4028A4FD9B7}" srcOrd="0" destOrd="0" presId="urn:microsoft.com/office/officeart/2005/8/layout/hierarchy4"/>
    <dgm:cxn modelId="{40E3DF23-ED29-42A3-99CB-53E38EE71D46}" type="presOf" srcId="{728FA058-F087-4D10-98D5-2359049BD22D}" destId="{C7C0B913-B2B0-4A00-A450-4C17E8DFFDA6}" srcOrd="0" destOrd="0" presId="urn:microsoft.com/office/officeart/2005/8/layout/hierarchy4"/>
    <dgm:cxn modelId="{83808E4C-8744-4824-AA25-470AB723D518}" srcId="{AD3BF311-37F4-447A-B83E-3793CDB4064B}" destId="{084FDFDF-6F97-4283-BFCF-F8045930E51B}" srcOrd="0" destOrd="0" parTransId="{48E13EDF-3604-474E-ADCA-A88A047A6ACD}" sibTransId="{F04058A7-28A3-4C1D-9CFC-A48CB2287E73}"/>
    <dgm:cxn modelId="{3984C251-8351-4241-AE07-417CF029841C}" type="presOf" srcId="{084FDFDF-6F97-4283-BFCF-F8045930E51B}" destId="{AAFED5BF-3585-410A-B2E0-EDBE64A9B73E}" srcOrd="0" destOrd="0" presId="urn:microsoft.com/office/officeart/2005/8/layout/hierarchy4"/>
    <dgm:cxn modelId="{EAD3BD19-4CDA-4588-B3C1-7F301C03B5EA}" type="presOf" srcId="{10ED40AF-DFB1-4943-B6DB-2A904FAA918A}" destId="{E75BF49A-0BBD-418B-A465-D5C73CDDC862}" srcOrd="0" destOrd="0" presId="urn:microsoft.com/office/officeart/2005/8/layout/hierarchy4"/>
    <dgm:cxn modelId="{9A9DD3F4-176E-450C-BD6E-7CBA558DD002}" srcId="{4519CF60-A007-4C41-87F9-24D017E8771D}" destId="{AD3BF311-37F4-447A-B83E-3793CDB4064B}" srcOrd="1" destOrd="0" parTransId="{292B7913-22C0-4E19-9F42-5E65C85472EB}" sibTransId="{318D869F-D83C-4666-96A1-EC534B6B8AA8}"/>
    <dgm:cxn modelId="{1EDA04EA-B834-41A4-8D1D-9C45FBDDBA9D}" srcId="{23078070-85F4-4448-8F96-E0BB777DA97C}" destId="{036B5874-8508-4C14-AD41-2B631062E9AC}" srcOrd="0" destOrd="0" parTransId="{65169943-BA27-41F3-B2E3-39D66267B47C}" sibTransId="{783F7CCC-6C28-43D2-A44A-02F7D36E7397}"/>
    <dgm:cxn modelId="{D498DD24-2382-4ADC-A212-1D7E19C27092}" type="presOf" srcId="{987A575E-D154-4B6E-BD8C-56037B824BE9}" destId="{32278082-0D96-458A-852D-E8D0E64EF1C7}" srcOrd="0" destOrd="0" presId="urn:microsoft.com/office/officeart/2005/8/layout/hierarchy4"/>
    <dgm:cxn modelId="{DB89499C-A843-488E-B072-5C64DCD299F4}" srcId="{084FDFDF-6F97-4283-BFCF-F8045930E51B}" destId="{0CC21940-F7CC-4323-9F15-997C0589C44D}" srcOrd="0" destOrd="0" parTransId="{B22A98C2-A20B-4499-A9FF-748178DC9D9B}" sibTransId="{30938835-8531-45A0-A95F-ABA93CE5E95F}"/>
    <dgm:cxn modelId="{19D8E257-161E-453E-881A-8177918100F9}" type="presOf" srcId="{DD7941A7-A59C-41B4-B28B-E3B8D1D543E4}" destId="{F5C29A85-EB20-4080-AED7-80B19D00EF70}" srcOrd="0" destOrd="0" presId="urn:microsoft.com/office/officeart/2005/8/layout/hierarchy4"/>
    <dgm:cxn modelId="{D471E0BC-D9E1-4E25-9527-E08D0DC6C934}" srcId="{61860411-6493-4E8F-930C-93C41D3E6230}" destId="{987A575E-D154-4B6E-BD8C-56037B824BE9}" srcOrd="1" destOrd="0" parTransId="{E4ACED52-CF6F-43D4-B032-DC9790A7D8B1}" sibTransId="{CC8F429F-F71B-483D-B95F-58C1644AD64A}"/>
    <dgm:cxn modelId="{429369FA-D59F-4464-9615-0C081A281CB7}" type="presParOf" srcId="{E75BF49A-0BBD-418B-A465-D5C73CDDC862}" destId="{778CF2BD-DED2-4979-BEBF-15AE2DD97AC4}" srcOrd="0" destOrd="0" presId="urn:microsoft.com/office/officeart/2005/8/layout/hierarchy4"/>
    <dgm:cxn modelId="{3382FBB3-5996-44DA-B510-A06335A37CEB}" type="presParOf" srcId="{778CF2BD-DED2-4979-BEBF-15AE2DD97AC4}" destId="{0A326225-3943-4937-82DB-92F7C94B6277}" srcOrd="0" destOrd="0" presId="urn:microsoft.com/office/officeart/2005/8/layout/hierarchy4"/>
    <dgm:cxn modelId="{C7CA5A1F-F32E-4F95-A8E9-39F2D74C4264}" type="presParOf" srcId="{778CF2BD-DED2-4979-BEBF-15AE2DD97AC4}" destId="{0164D05D-D0DA-49A6-94D1-91A2A27853C2}" srcOrd="1" destOrd="0" presId="urn:microsoft.com/office/officeart/2005/8/layout/hierarchy4"/>
    <dgm:cxn modelId="{85EE4037-1DF6-43BE-80D7-D1402F331252}" type="presParOf" srcId="{778CF2BD-DED2-4979-BEBF-15AE2DD97AC4}" destId="{A907CB56-BFB9-4433-A3AA-A598575C3CA5}" srcOrd="2" destOrd="0" presId="urn:microsoft.com/office/officeart/2005/8/layout/hierarchy4"/>
    <dgm:cxn modelId="{7248CDF4-2769-410A-86FB-7EFBB77C9147}" type="presParOf" srcId="{A907CB56-BFB9-4433-A3AA-A598575C3CA5}" destId="{C6A24743-6660-482B-BCEB-66E112EB175A}" srcOrd="0" destOrd="0" presId="urn:microsoft.com/office/officeart/2005/8/layout/hierarchy4"/>
    <dgm:cxn modelId="{2A5CEC48-7C79-4063-A710-1C33C5C8235D}" type="presParOf" srcId="{C6A24743-6660-482B-BCEB-66E112EB175A}" destId="{431CF01D-2312-4851-A779-22F0EA853ED4}" srcOrd="0" destOrd="0" presId="urn:microsoft.com/office/officeart/2005/8/layout/hierarchy4"/>
    <dgm:cxn modelId="{C1C91E05-8DFB-4C3E-A794-5D62C34F74A3}" type="presParOf" srcId="{C6A24743-6660-482B-BCEB-66E112EB175A}" destId="{10BBC261-211D-410F-9B15-5CAE248C8C01}" srcOrd="1" destOrd="0" presId="urn:microsoft.com/office/officeart/2005/8/layout/hierarchy4"/>
    <dgm:cxn modelId="{3E2D3230-1C69-43F1-A991-F89A63C05D2E}" type="presParOf" srcId="{C6A24743-6660-482B-BCEB-66E112EB175A}" destId="{F12D5747-CE52-4E15-A647-7D6AD55D2368}" srcOrd="2" destOrd="0" presId="urn:microsoft.com/office/officeart/2005/8/layout/hierarchy4"/>
    <dgm:cxn modelId="{5118B386-4604-4623-BFE5-9D3514C0B056}" type="presParOf" srcId="{F12D5747-CE52-4E15-A647-7D6AD55D2368}" destId="{B71F286F-8016-4F9F-9412-59F7CE063C8F}" srcOrd="0" destOrd="0" presId="urn:microsoft.com/office/officeart/2005/8/layout/hierarchy4"/>
    <dgm:cxn modelId="{1F802474-B0BB-4591-9A66-603BA8516A13}" type="presParOf" srcId="{B71F286F-8016-4F9F-9412-59F7CE063C8F}" destId="{28C85151-AB15-44FA-8558-8DF5A4788502}" srcOrd="0" destOrd="0" presId="urn:microsoft.com/office/officeart/2005/8/layout/hierarchy4"/>
    <dgm:cxn modelId="{0EFEB6C3-F6FF-4EB7-9E45-2D6D470E3A4E}" type="presParOf" srcId="{B71F286F-8016-4F9F-9412-59F7CE063C8F}" destId="{5D3307AE-E9B0-4F99-8FC9-5C5F228F563C}" srcOrd="1" destOrd="0" presId="urn:microsoft.com/office/officeart/2005/8/layout/hierarchy4"/>
    <dgm:cxn modelId="{591206DF-3067-4059-9B4A-DA5D983AE9E1}" type="presParOf" srcId="{B71F286F-8016-4F9F-9412-59F7CE063C8F}" destId="{D8BBF198-7A08-4D10-9401-D3159E63074B}" srcOrd="2" destOrd="0" presId="urn:microsoft.com/office/officeart/2005/8/layout/hierarchy4"/>
    <dgm:cxn modelId="{B07949CF-406F-4303-A569-FB7A955FC36A}" type="presParOf" srcId="{D8BBF198-7A08-4D10-9401-D3159E63074B}" destId="{1165F95F-C64F-4741-A65F-56404ADCD7A7}" srcOrd="0" destOrd="0" presId="urn:microsoft.com/office/officeart/2005/8/layout/hierarchy4"/>
    <dgm:cxn modelId="{1A714658-2FCC-4C23-AED1-1B9DBB81762B}" type="presParOf" srcId="{1165F95F-C64F-4741-A65F-56404ADCD7A7}" destId="{ECC1208D-3CCA-49C0-8B89-654F52BAD890}" srcOrd="0" destOrd="0" presId="urn:microsoft.com/office/officeart/2005/8/layout/hierarchy4"/>
    <dgm:cxn modelId="{A0D756DD-FC38-4636-B942-A8ED3854C37F}" type="presParOf" srcId="{1165F95F-C64F-4741-A65F-56404ADCD7A7}" destId="{6618105C-965B-442C-ACE7-7A06784C16F5}" srcOrd="1" destOrd="0" presId="urn:microsoft.com/office/officeart/2005/8/layout/hierarchy4"/>
    <dgm:cxn modelId="{C0606D02-C857-4EA3-B629-2E3C3CF291FF}" type="presParOf" srcId="{D8BBF198-7A08-4D10-9401-D3159E63074B}" destId="{D0CB0439-0BC9-49C7-9D0C-F246428042BE}" srcOrd="1" destOrd="0" presId="urn:microsoft.com/office/officeart/2005/8/layout/hierarchy4"/>
    <dgm:cxn modelId="{CA889D62-2712-43BD-8598-1AD39E694E04}" type="presParOf" srcId="{D8BBF198-7A08-4D10-9401-D3159E63074B}" destId="{B8E7C51C-38EA-4D9E-A929-8DCE988C0568}" srcOrd="2" destOrd="0" presId="urn:microsoft.com/office/officeart/2005/8/layout/hierarchy4"/>
    <dgm:cxn modelId="{C46CC70A-58AC-44FB-970B-8B9E65D00F35}" type="presParOf" srcId="{B8E7C51C-38EA-4D9E-A929-8DCE988C0568}" destId="{F5C29A85-EB20-4080-AED7-80B19D00EF70}" srcOrd="0" destOrd="0" presId="urn:microsoft.com/office/officeart/2005/8/layout/hierarchy4"/>
    <dgm:cxn modelId="{659A1415-B900-4F0B-8B8F-BF7A13C523A8}" type="presParOf" srcId="{B8E7C51C-38EA-4D9E-A929-8DCE988C0568}" destId="{8D11F0CA-1693-4216-B591-38E34AC2EFD5}" srcOrd="1" destOrd="0" presId="urn:microsoft.com/office/officeart/2005/8/layout/hierarchy4"/>
    <dgm:cxn modelId="{CAB14BB4-208A-468E-91DE-E339FBFEB480}" type="presParOf" srcId="{F12D5747-CE52-4E15-A647-7D6AD55D2368}" destId="{5AE372AC-CE6D-421E-80A5-C515D8F7228F}" srcOrd="1" destOrd="0" presId="urn:microsoft.com/office/officeart/2005/8/layout/hierarchy4"/>
    <dgm:cxn modelId="{4FE1D025-78CD-44C9-A835-102FFF1575CE}" type="presParOf" srcId="{F12D5747-CE52-4E15-A647-7D6AD55D2368}" destId="{4B354BBE-5D7F-4BA6-A42A-07AD0BFB7AE1}" srcOrd="2" destOrd="0" presId="urn:microsoft.com/office/officeart/2005/8/layout/hierarchy4"/>
    <dgm:cxn modelId="{BCB22495-9174-4717-8518-C142D08A7807}" type="presParOf" srcId="{4B354BBE-5D7F-4BA6-A42A-07AD0BFB7AE1}" destId="{32278082-0D96-458A-852D-E8D0E64EF1C7}" srcOrd="0" destOrd="0" presId="urn:microsoft.com/office/officeart/2005/8/layout/hierarchy4"/>
    <dgm:cxn modelId="{A9FF01CE-7921-4B0F-BB1E-C1D5A4624043}" type="presParOf" srcId="{4B354BBE-5D7F-4BA6-A42A-07AD0BFB7AE1}" destId="{0E446910-1DA1-4066-A835-21CE136C8BD2}" srcOrd="1" destOrd="0" presId="urn:microsoft.com/office/officeart/2005/8/layout/hierarchy4"/>
    <dgm:cxn modelId="{E484B89E-7A5A-44A5-BEDE-BF202FA436CD}" type="presParOf" srcId="{A907CB56-BFB9-4433-A3AA-A598575C3CA5}" destId="{E2C18F73-A7EB-42A4-BAA3-FF2382992C01}" srcOrd="1" destOrd="0" presId="urn:microsoft.com/office/officeart/2005/8/layout/hierarchy4"/>
    <dgm:cxn modelId="{884D14E4-655F-4503-A070-EF2F08663760}" type="presParOf" srcId="{A907CB56-BFB9-4433-A3AA-A598575C3CA5}" destId="{72A4F9C6-1ADF-4298-B69A-0EA2740397FE}" srcOrd="2" destOrd="0" presId="urn:microsoft.com/office/officeart/2005/8/layout/hierarchy4"/>
    <dgm:cxn modelId="{9AB408DA-54EC-4038-8674-B8A4548C21B0}" type="presParOf" srcId="{72A4F9C6-1ADF-4298-B69A-0EA2740397FE}" destId="{8BBD4558-EF86-4647-907A-E25A3034FA51}" srcOrd="0" destOrd="0" presId="urn:microsoft.com/office/officeart/2005/8/layout/hierarchy4"/>
    <dgm:cxn modelId="{30623974-3EF5-49A6-A7AE-5B251EF8B697}" type="presParOf" srcId="{72A4F9C6-1ADF-4298-B69A-0EA2740397FE}" destId="{6ACE8102-4883-4C4E-AD8A-10BAE805A1A7}" srcOrd="1" destOrd="0" presId="urn:microsoft.com/office/officeart/2005/8/layout/hierarchy4"/>
    <dgm:cxn modelId="{5B0B5BB0-2C0F-4EB0-B969-AE782FA6B6CE}" type="presParOf" srcId="{72A4F9C6-1ADF-4298-B69A-0EA2740397FE}" destId="{5DF3D706-C806-4498-92DF-44C5FBA4DAC0}" srcOrd="2" destOrd="0" presId="urn:microsoft.com/office/officeart/2005/8/layout/hierarchy4"/>
    <dgm:cxn modelId="{67BFB81B-F583-4544-A236-8ABBE401CA99}" type="presParOf" srcId="{5DF3D706-C806-4498-92DF-44C5FBA4DAC0}" destId="{A89E5D19-2A75-440A-8808-A047DA9BEAC0}" srcOrd="0" destOrd="0" presId="urn:microsoft.com/office/officeart/2005/8/layout/hierarchy4"/>
    <dgm:cxn modelId="{AF77D638-C062-4F4B-BD66-77201F6F3DE4}" type="presParOf" srcId="{A89E5D19-2A75-440A-8808-A047DA9BEAC0}" destId="{AAFED5BF-3585-410A-B2E0-EDBE64A9B73E}" srcOrd="0" destOrd="0" presId="urn:microsoft.com/office/officeart/2005/8/layout/hierarchy4"/>
    <dgm:cxn modelId="{60B50DC2-EEF8-4050-8079-398A75083A44}" type="presParOf" srcId="{A89E5D19-2A75-440A-8808-A047DA9BEAC0}" destId="{5DCE63CD-91D7-438C-8A1C-9A36EB20E97D}" srcOrd="1" destOrd="0" presId="urn:microsoft.com/office/officeart/2005/8/layout/hierarchy4"/>
    <dgm:cxn modelId="{2BB74551-20D9-4576-A2B2-F876A2FC185A}" type="presParOf" srcId="{A89E5D19-2A75-440A-8808-A047DA9BEAC0}" destId="{94B9A514-7C0D-47AB-92AB-B82A3BC9F85B}" srcOrd="2" destOrd="0" presId="urn:microsoft.com/office/officeart/2005/8/layout/hierarchy4"/>
    <dgm:cxn modelId="{7C7EF63F-995F-4C73-AB6F-49A04C38A20E}" type="presParOf" srcId="{94B9A514-7C0D-47AB-92AB-B82A3BC9F85B}" destId="{18CECDF3-CDFA-445D-B8BD-079EC9C499D7}" srcOrd="0" destOrd="0" presId="urn:microsoft.com/office/officeart/2005/8/layout/hierarchy4"/>
    <dgm:cxn modelId="{0BD376FE-88F3-47A7-8D60-2EEBA599983B}" type="presParOf" srcId="{18CECDF3-CDFA-445D-B8BD-079EC9C499D7}" destId="{8D445D43-C726-46F2-8039-817B04FCDE1E}" srcOrd="0" destOrd="0" presId="urn:microsoft.com/office/officeart/2005/8/layout/hierarchy4"/>
    <dgm:cxn modelId="{290A94E0-9F70-4E85-A243-219F5174B476}" type="presParOf" srcId="{18CECDF3-CDFA-445D-B8BD-079EC9C499D7}" destId="{57F18BB6-D1BF-4376-8E42-E8956B2357F1}" srcOrd="1" destOrd="0" presId="urn:microsoft.com/office/officeart/2005/8/layout/hierarchy4"/>
    <dgm:cxn modelId="{07532B1A-7228-4D87-9047-C72895496D10}" type="presParOf" srcId="{94B9A514-7C0D-47AB-92AB-B82A3BC9F85B}" destId="{E65BDE8E-F3C8-4E87-B511-E7FC261743B3}" srcOrd="1" destOrd="0" presId="urn:microsoft.com/office/officeart/2005/8/layout/hierarchy4"/>
    <dgm:cxn modelId="{7B103F92-5AB7-4BA7-AF66-ED4B1A966169}" type="presParOf" srcId="{94B9A514-7C0D-47AB-92AB-B82A3BC9F85B}" destId="{558FB89C-517F-4E0A-8F83-0E4C19A6864A}" srcOrd="2" destOrd="0" presId="urn:microsoft.com/office/officeart/2005/8/layout/hierarchy4"/>
    <dgm:cxn modelId="{0A544480-7D68-40EA-909A-D3B913A5385F}" type="presParOf" srcId="{558FB89C-517F-4E0A-8F83-0E4C19A6864A}" destId="{DB0C50F0-F3BE-4B56-89E2-402208921ABC}" srcOrd="0" destOrd="0" presId="urn:microsoft.com/office/officeart/2005/8/layout/hierarchy4"/>
    <dgm:cxn modelId="{32894ADD-C53B-45DA-B55D-09E81588BDB7}" type="presParOf" srcId="{558FB89C-517F-4E0A-8F83-0E4C19A6864A}" destId="{E0EBC852-0945-4351-AFC0-A94181F08D02}" srcOrd="1" destOrd="0" presId="urn:microsoft.com/office/officeart/2005/8/layout/hierarchy4"/>
    <dgm:cxn modelId="{62B52A29-EE12-4F6A-910F-29E96BB0E0C3}" type="presParOf" srcId="{5DF3D706-C806-4498-92DF-44C5FBA4DAC0}" destId="{2E7CC80E-B75C-4D9B-838A-3C58AA9EEBB7}" srcOrd="1" destOrd="0" presId="urn:microsoft.com/office/officeart/2005/8/layout/hierarchy4"/>
    <dgm:cxn modelId="{AA659422-CC77-4C89-B065-252216FE3B04}" type="presParOf" srcId="{5DF3D706-C806-4498-92DF-44C5FBA4DAC0}" destId="{E951C9A1-2F27-492E-80E0-D1C683F168AA}" srcOrd="2" destOrd="0" presId="urn:microsoft.com/office/officeart/2005/8/layout/hierarchy4"/>
    <dgm:cxn modelId="{0F30994C-E5B5-48FC-8C62-52E2EDED400A}" type="presParOf" srcId="{E951C9A1-2F27-492E-80E0-D1C683F168AA}" destId="{F8578ED6-216A-4A9F-9E65-F9EC998CC347}" srcOrd="0" destOrd="0" presId="urn:microsoft.com/office/officeart/2005/8/layout/hierarchy4"/>
    <dgm:cxn modelId="{6FDAC222-489F-4E10-9D0E-9B35CF4ADEF0}" type="presParOf" srcId="{E951C9A1-2F27-492E-80E0-D1C683F168AA}" destId="{04E2DDB8-E2F1-47B0-A469-8D6597C3363A}" srcOrd="1" destOrd="0" presId="urn:microsoft.com/office/officeart/2005/8/layout/hierarchy4"/>
    <dgm:cxn modelId="{859D6142-DCD2-4B2D-BCB0-25F0CFB15190}" type="presParOf" srcId="{E951C9A1-2F27-492E-80E0-D1C683F168AA}" destId="{17B42FA6-0594-4D97-B8DC-8888C1234E95}" srcOrd="2" destOrd="0" presId="urn:microsoft.com/office/officeart/2005/8/layout/hierarchy4"/>
    <dgm:cxn modelId="{D5508538-FB04-4126-951F-4D6178347465}" type="presParOf" srcId="{17B42FA6-0594-4D97-B8DC-8888C1234E95}" destId="{43803373-F7FA-4879-8415-DAE037F4AD14}" srcOrd="0" destOrd="0" presId="urn:microsoft.com/office/officeart/2005/8/layout/hierarchy4"/>
    <dgm:cxn modelId="{0CAB4ECC-949A-4E60-A2E1-3F08D8015A9B}" type="presParOf" srcId="{43803373-F7FA-4879-8415-DAE037F4AD14}" destId="{C7C0B913-B2B0-4A00-A450-4C17E8DFFDA6}" srcOrd="0" destOrd="0" presId="urn:microsoft.com/office/officeart/2005/8/layout/hierarchy4"/>
    <dgm:cxn modelId="{CB417977-C2FA-4B3A-A953-65A4C34EE1D0}" type="presParOf" srcId="{43803373-F7FA-4879-8415-DAE037F4AD14}" destId="{765FCEF2-D4F0-476E-BD4C-DA681C980E64}" srcOrd="1" destOrd="0" presId="urn:microsoft.com/office/officeart/2005/8/layout/hierarchy4"/>
    <dgm:cxn modelId="{2403B70A-3141-44B9-8110-2AC2C141A12A}" type="presParOf" srcId="{17B42FA6-0594-4D97-B8DC-8888C1234E95}" destId="{FE967819-893A-4739-89DE-AA25129E0853}" srcOrd="1" destOrd="0" presId="urn:microsoft.com/office/officeart/2005/8/layout/hierarchy4"/>
    <dgm:cxn modelId="{C4C7F7DF-1A09-4A8E-BBB0-E9597B274EB1}" type="presParOf" srcId="{17B42FA6-0594-4D97-B8DC-8888C1234E95}" destId="{5EAC23D2-7765-4232-A155-041CD8F10F78}" srcOrd="2" destOrd="0" presId="urn:microsoft.com/office/officeart/2005/8/layout/hierarchy4"/>
    <dgm:cxn modelId="{7F2B3B2F-4026-4D9C-8C04-65344604EBF0}" type="presParOf" srcId="{5EAC23D2-7765-4232-A155-041CD8F10F78}" destId="{CDC3E621-905B-4970-8ACE-E4028A4FD9B7}" srcOrd="0" destOrd="0" presId="urn:microsoft.com/office/officeart/2005/8/layout/hierarchy4"/>
    <dgm:cxn modelId="{502A5588-88D8-4942-A346-0C5AD40C693C}" type="presParOf" srcId="{5EAC23D2-7765-4232-A155-041CD8F10F78}" destId="{0D8F5CC6-4AE3-4640-9D53-F84F47DC10A6}" srcOrd="1" destOrd="0" presId="urn:microsoft.com/office/officeart/2005/8/layout/hierarchy4"/>
  </dgm:cxnLst>
  <dgm:bg>
    <a:solidFill>
      <a:schemeClr val="accent3">
        <a:lumMod val="20000"/>
        <a:lumOff val="80000"/>
      </a:schemeClr>
    </a:solidFill>
  </dgm:bg>
  <dgm:whole/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F999A27-108E-4159-BE80-8CFEE3D74D80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María Catalina Vélez Peláez                                                                   -</a:t>
          </a:r>
          <a:r>
            <a:rPr lang="es-CO" sz="1800" i="1" dirty="0" smtClean="0"/>
            <a:t>Tatarabuela de Concepción y Petronila Ochoa Estrada - ( 8 de 16)</a:t>
          </a:r>
          <a:endParaRPr lang="es-CO" sz="1800" i="1" dirty="0"/>
        </a:p>
      </dgm:t>
    </dgm:pt>
    <dgm:pt modelId="{403C1AF7-EC1D-492E-9385-71579D4BF363}" type="parTrans" cxnId="{E2DC8629-FA28-4123-929B-32212C0AB4B2}">
      <dgm:prSet/>
      <dgm:spPr/>
      <dgm:t>
        <a:bodyPr/>
        <a:lstStyle/>
        <a:p>
          <a:endParaRPr lang="es-CO"/>
        </a:p>
      </dgm:t>
    </dgm:pt>
    <dgm:pt modelId="{3FFE8D81-D257-45FC-84AC-2F417A7CC8E0}" type="sibTrans" cxnId="{E2DC8629-FA28-4123-929B-32212C0AB4B2}">
      <dgm:prSet/>
      <dgm:spPr/>
      <dgm:t>
        <a:bodyPr/>
        <a:lstStyle/>
        <a:p>
          <a:endParaRPr lang="es-CO"/>
        </a:p>
      </dgm:t>
    </dgm:pt>
    <dgm:pt modelId="{253D53A2-6341-495D-8663-D273FFBD0A42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Ignacio Javier Vélez De Rivero Toro</a:t>
          </a:r>
          <a:endParaRPr lang="es-CO" sz="2000" dirty="0"/>
        </a:p>
      </dgm:t>
    </dgm:pt>
    <dgm:pt modelId="{88A2C647-5FC2-4445-8A88-4C3E65FD7F54}" type="parTrans" cxnId="{590AEA45-07DA-483A-ABE1-B90CD4E71962}">
      <dgm:prSet/>
      <dgm:spPr/>
      <dgm:t>
        <a:bodyPr/>
        <a:lstStyle/>
        <a:p>
          <a:endParaRPr lang="es-CO"/>
        </a:p>
      </dgm:t>
    </dgm:pt>
    <dgm:pt modelId="{5A842245-E765-4DDC-90FC-555EC6F2C812}" type="sibTrans" cxnId="{590AEA45-07DA-483A-ABE1-B90CD4E71962}">
      <dgm:prSet/>
      <dgm:spPr/>
      <dgm:t>
        <a:bodyPr/>
        <a:lstStyle/>
        <a:p>
          <a:endParaRPr lang="es-CO"/>
        </a:p>
      </dgm:t>
    </dgm:pt>
    <dgm:pt modelId="{1C037F5C-E688-4AE1-A918-4F3C7B0436B4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Juan Vélez De Rivero</a:t>
          </a:r>
          <a:endParaRPr lang="es-CO" sz="1800" dirty="0"/>
        </a:p>
      </dgm:t>
    </dgm:pt>
    <dgm:pt modelId="{58D7DAE4-FF79-4C0B-A90C-14BE58F7243F}" type="parTrans" cxnId="{0479FAA5-C90C-4A67-AF04-ED49727987B8}">
      <dgm:prSet/>
      <dgm:spPr/>
      <dgm:t>
        <a:bodyPr/>
        <a:lstStyle/>
        <a:p>
          <a:endParaRPr lang="es-CO"/>
        </a:p>
      </dgm:t>
    </dgm:pt>
    <dgm:pt modelId="{0169FC82-0B70-4AB4-87A2-875205A9EC2D}" type="sibTrans" cxnId="{0479FAA5-C90C-4A67-AF04-ED49727987B8}">
      <dgm:prSet/>
      <dgm:spPr/>
      <dgm:t>
        <a:bodyPr/>
        <a:lstStyle/>
        <a:p>
          <a:endParaRPr lang="es-CO"/>
        </a:p>
      </dgm:t>
    </dgm:pt>
    <dgm:pt modelId="{9E1BDB0B-AFA1-48C0-9D9E-4416FA3DEE9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Andrea Peláez Ruiz                  </a:t>
          </a:r>
          <a:r>
            <a:rPr lang="es-CO" sz="1200" dirty="0" smtClean="0">
              <a:sym typeface="Wingdings" pitchFamily="2" charset="2"/>
            </a:rPr>
            <a:t></a:t>
          </a:r>
          <a:r>
            <a:rPr lang="es-CO" sz="1200" dirty="0" smtClean="0"/>
            <a:t> D 70</a:t>
          </a:r>
          <a:endParaRPr lang="es-CO" sz="1200" dirty="0"/>
        </a:p>
      </dgm:t>
    </dgm:pt>
    <dgm:pt modelId="{77CCC430-77BC-44B4-AF4B-81F5A40C6002}" type="parTrans" cxnId="{A39CB2FF-43A9-490F-936E-631119D268C9}">
      <dgm:prSet/>
      <dgm:spPr/>
      <dgm:t>
        <a:bodyPr/>
        <a:lstStyle/>
        <a:p>
          <a:endParaRPr lang="es-CO"/>
        </a:p>
      </dgm:t>
    </dgm:pt>
    <dgm:pt modelId="{9DC90C60-65E9-42F3-A651-AC88810722C6}" type="sibTrans" cxnId="{A39CB2FF-43A9-490F-936E-631119D268C9}">
      <dgm:prSet/>
      <dgm:spPr/>
      <dgm:t>
        <a:bodyPr/>
        <a:lstStyle/>
        <a:p>
          <a:endParaRPr lang="es-CO"/>
        </a:p>
      </dgm:t>
    </dgm:pt>
    <dgm:pt modelId="{6892DBC0-9D68-487E-A0E9-DD27BE730FB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Cristóbal Toro Zapata                    </a:t>
          </a:r>
          <a:r>
            <a:rPr lang="es-CO" sz="1200" dirty="0" smtClean="0">
              <a:sym typeface="Wingdings" pitchFamily="2" charset="2"/>
            </a:rPr>
            <a:t> D 69</a:t>
          </a:r>
          <a:endParaRPr lang="es-CO" sz="1200" dirty="0"/>
        </a:p>
      </dgm:t>
    </dgm:pt>
    <dgm:pt modelId="{CA94EA04-610D-4D18-B7BC-6DEF7BE9573F}" type="sibTrans" cxnId="{3A513B4C-D1D5-4178-ADF3-D0E4AA38110A}">
      <dgm:prSet/>
      <dgm:spPr/>
      <dgm:t>
        <a:bodyPr/>
        <a:lstStyle/>
        <a:p>
          <a:endParaRPr lang="es-CO"/>
        </a:p>
      </dgm:t>
    </dgm:pt>
    <dgm:pt modelId="{94B01AB5-BDE7-43C5-BC30-7D2E8FE8CA0C}" type="parTrans" cxnId="{3A513B4C-D1D5-4178-ADF3-D0E4AA38110A}">
      <dgm:prSet/>
      <dgm:spPr/>
      <dgm:t>
        <a:bodyPr/>
        <a:lstStyle/>
        <a:p>
          <a:endParaRPr lang="es-CO"/>
        </a:p>
      </dgm:t>
    </dgm:pt>
    <dgm:pt modelId="{956FCCDE-B333-4594-8C13-E8646D55C44A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Manuela Toro Peláez</a:t>
          </a:r>
          <a:endParaRPr lang="es-CO" sz="1800" dirty="0"/>
        </a:p>
      </dgm:t>
    </dgm:pt>
    <dgm:pt modelId="{58DCF97F-892A-472F-A019-1A2C47A1A437}" type="sibTrans" cxnId="{417AB3FE-81B3-4686-BE68-5EA4FB395501}">
      <dgm:prSet/>
      <dgm:spPr/>
      <dgm:t>
        <a:bodyPr/>
        <a:lstStyle/>
        <a:p>
          <a:endParaRPr lang="es-CO"/>
        </a:p>
      </dgm:t>
    </dgm:pt>
    <dgm:pt modelId="{DBDA72A3-6B85-4D7B-A6C4-6EADDFEE283A}" type="parTrans" cxnId="{417AB3FE-81B3-4686-BE68-5EA4FB395501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807FE86-1840-4400-BC54-BE17327678C8}" type="pres">
      <dgm:prSet presAssocID="{AF999A27-108E-4159-BE80-8CFEE3D74D80}" presName="vertOne" presStyleCnt="0"/>
      <dgm:spPr/>
    </dgm:pt>
    <dgm:pt modelId="{F46FF331-AC3C-42A4-B302-D4F267FD3C46}" type="pres">
      <dgm:prSet presAssocID="{AF999A27-108E-4159-BE80-8CFEE3D74D80}" presName="txOne" presStyleLbl="node0" presStyleIdx="0" presStyleCnt="1" custLinFactNeighborX="-385" custLinFactNeighborY="-2748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17D8D73-65CB-46D3-8AE6-46E1D615D2D8}" type="pres">
      <dgm:prSet presAssocID="{AF999A27-108E-4159-BE80-8CFEE3D74D80}" presName="parTransOne" presStyleCnt="0"/>
      <dgm:spPr/>
    </dgm:pt>
    <dgm:pt modelId="{27B3484B-E079-4A62-BE67-18BCBB3F094A}" type="pres">
      <dgm:prSet presAssocID="{AF999A27-108E-4159-BE80-8CFEE3D74D80}" presName="horzOne" presStyleCnt="0"/>
      <dgm:spPr/>
    </dgm:pt>
    <dgm:pt modelId="{353A8D48-D5C4-424C-AD3F-BAB21D0D840C}" type="pres">
      <dgm:prSet presAssocID="{253D53A2-6341-495D-8663-D273FFBD0A42}" presName="vertTwo" presStyleCnt="0"/>
      <dgm:spPr/>
    </dgm:pt>
    <dgm:pt modelId="{31A2B716-B375-4B5F-9FB8-ACD44FA953B2}" type="pres">
      <dgm:prSet presAssocID="{253D53A2-6341-495D-8663-D273FFBD0A42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9D602EB-C09C-4DC8-A18C-6FC9E7082DB7}" type="pres">
      <dgm:prSet presAssocID="{253D53A2-6341-495D-8663-D273FFBD0A42}" presName="parTransTwo" presStyleCnt="0"/>
      <dgm:spPr/>
    </dgm:pt>
    <dgm:pt modelId="{002F2DB7-D2F4-4DE4-A23C-3314B7B06B9F}" type="pres">
      <dgm:prSet presAssocID="{253D53A2-6341-495D-8663-D273FFBD0A42}" presName="horzTwo" presStyleCnt="0"/>
      <dgm:spPr/>
    </dgm:pt>
    <dgm:pt modelId="{3A05DB2C-B10D-40DF-B66D-BEF5F2614566}" type="pres">
      <dgm:prSet presAssocID="{1C037F5C-E688-4AE1-A918-4F3C7B0436B4}" presName="vertThree" presStyleCnt="0"/>
      <dgm:spPr/>
    </dgm:pt>
    <dgm:pt modelId="{A5C04515-2E5B-43F3-991A-DC1DCCF043DD}" type="pres">
      <dgm:prSet presAssocID="{1C037F5C-E688-4AE1-A918-4F3C7B0436B4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F84AC38-B137-4DCC-A47D-9535A888CC9D}" type="pres">
      <dgm:prSet presAssocID="{1C037F5C-E688-4AE1-A918-4F3C7B0436B4}" presName="horzThree" presStyleCnt="0"/>
      <dgm:spPr/>
    </dgm:pt>
    <dgm:pt modelId="{3FEF126E-282D-4E22-899C-B093556CCCAE}" type="pres">
      <dgm:prSet presAssocID="{0169FC82-0B70-4AB4-87A2-875205A9EC2D}" presName="sibSpaceThree" presStyleCnt="0"/>
      <dgm:spPr/>
    </dgm:pt>
    <dgm:pt modelId="{CBB9DAFB-905A-4D21-A288-35A6517C93DE}" type="pres">
      <dgm:prSet presAssocID="{956FCCDE-B333-4594-8C13-E8646D55C44A}" presName="vertThree" presStyleCnt="0"/>
      <dgm:spPr/>
    </dgm:pt>
    <dgm:pt modelId="{42B1B752-DDEB-4CC2-B89C-17EC2941DFAF}" type="pres">
      <dgm:prSet presAssocID="{956FCCDE-B333-4594-8C13-E8646D55C44A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5932DCE-CEB1-4C75-ABAA-ED0865B02C6A}" type="pres">
      <dgm:prSet presAssocID="{956FCCDE-B333-4594-8C13-E8646D55C44A}" presName="parTransThree" presStyleCnt="0"/>
      <dgm:spPr/>
    </dgm:pt>
    <dgm:pt modelId="{95916702-1F45-446F-95DD-60AA59BA23C1}" type="pres">
      <dgm:prSet presAssocID="{956FCCDE-B333-4594-8C13-E8646D55C44A}" presName="horzThree" presStyleCnt="0"/>
      <dgm:spPr/>
    </dgm:pt>
    <dgm:pt modelId="{8BC06BEA-98B4-42D3-933C-EE0F289ABEE4}" type="pres">
      <dgm:prSet presAssocID="{6892DBC0-9D68-487E-A0E9-DD27BE730FBF}" presName="vertFour" presStyleCnt="0">
        <dgm:presLayoutVars>
          <dgm:chPref val="3"/>
        </dgm:presLayoutVars>
      </dgm:prSet>
      <dgm:spPr/>
    </dgm:pt>
    <dgm:pt modelId="{7CE6C414-1ECE-4703-861F-DBB8F6E99C59}" type="pres">
      <dgm:prSet presAssocID="{6892DBC0-9D68-487E-A0E9-DD27BE730FBF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64D8B98-0924-4D46-A311-0B8802EAFAED}" type="pres">
      <dgm:prSet presAssocID="{6892DBC0-9D68-487E-A0E9-DD27BE730FBF}" presName="horzFour" presStyleCnt="0"/>
      <dgm:spPr/>
    </dgm:pt>
    <dgm:pt modelId="{1F007E1C-5EA8-4A24-A58D-5DCE3F403EB2}" type="pres">
      <dgm:prSet presAssocID="{CA94EA04-610D-4D18-B7BC-6DEF7BE9573F}" presName="sibSpaceFour" presStyleCnt="0"/>
      <dgm:spPr/>
    </dgm:pt>
    <dgm:pt modelId="{3A53B2CF-703A-4DCA-99E6-08A7092DED69}" type="pres">
      <dgm:prSet presAssocID="{9E1BDB0B-AFA1-48C0-9D9E-4416FA3DEE93}" presName="vertFour" presStyleCnt="0">
        <dgm:presLayoutVars>
          <dgm:chPref val="3"/>
        </dgm:presLayoutVars>
      </dgm:prSet>
      <dgm:spPr/>
    </dgm:pt>
    <dgm:pt modelId="{76A85749-45B4-4EAF-97A6-F2F2F837784F}" type="pres">
      <dgm:prSet presAssocID="{9E1BDB0B-AFA1-48C0-9D9E-4416FA3DEE93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2915C23-10CC-407F-8690-0F9D6E632A71}" type="pres">
      <dgm:prSet presAssocID="{9E1BDB0B-AFA1-48C0-9D9E-4416FA3DEE93}" presName="horzFour" presStyleCnt="0"/>
      <dgm:spPr/>
    </dgm:pt>
  </dgm:ptLst>
  <dgm:cxnLst>
    <dgm:cxn modelId="{F6AA1AA5-8D45-4C02-A105-F1D2457F1BF2}" type="presOf" srcId="{253D53A2-6341-495D-8663-D273FFBD0A42}" destId="{31A2B716-B375-4B5F-9FB8-ACD44FA953B2}" srcOrd="0" destOrd="0" presId="urn:microsoft.com/office/officeart/2005/8/layout/hierarchy4"/>
    <dgm:cxn modelId="{221E135B-D77D-478F-8D62-422A03656785}" type="presOf" srcId="{956FCCDE-B333-4594-8C13-E8646D55C44A}" destId="{42B1B752-DDEB-4CC2-B89C-17EC2941DFAF}" srcOrd="0" destOrd="0" presId="urn:microsoft.com/office/officeart/2005/8/layout/hierarchy4"/>
    <dgm:cxn modelId="{E7102D5E-3CEB-4F01-A723-D121E776F9A5}" type="presOf" srcId="{10ED40AF-DFB1-4943-B6DB-2A904FAA918A}" destId="{E75BF49A-0BBD-418B-A465-D5C73CDDC862}" srcOrd="0" destOrd="0" presId="urn:microsoft.com/office/officeart/2005/8/layout/hierarchy4"/>
    <dgm:cxn modelId="{3A513B4C-D1D5-4178-ADF3-D0E4AA38110A}" srcId="{956FCCDE-B333-4594-8C13-E8646D55C44A}" destId="{6892DBC0-9D68-487E-A0E9-DD27BE730FBF}" srcOrd="0" destOrd="0" parTransId="{94B01AB5-BDE7-43C5-BC30-7D2E8FE8CA0C}" sibTransId="{CA94EA04-610D-4D18-B7BC-6DEF7BE9573F}"/>
    <dgm:cxn modelId="{E2DC8629-FA28-4123-929B-32212C0AB4B2}" srcId="{10ED40AF-DFB1-4943-B6DB-2A904FAA918A}" destId="{AF999A27-108E-4159-BE80-8CFEE3D74D80}" srcOrd="0" destOrd="0" parTransId="{403C1AF7-EC1D-492E-9385-71579D4BF363}" sibTransId="{3FFE8D81-D257-45FC-84AC-2F417A7CC8E0}"/>
    <dgm:cxn modelId="{4E99E6EF-DDB2-4948-AA84-6A417CCD48FE}" type="presOf" srcId="{9E1BDB0B-AFA1-48C0-9D9E-4416FA3DEE93}" destId="{76A85749-45B4-4EAF-97A6-F2F2F837784F}" srcOrd="0" destOrd="0" presId="urn:microsoft.com/office/officeart/2005/8/layout/hierarchy4"/>
    <dgm:cxn modelId="{0479FAA5-C90C-4A67-AF04-ED49727987B8}" srcId="{253D53A2-6341-495D-8663-D273FFBD0A42}" destId="{1C037F5C-E688-4AE1-A918-4F3C7B0436B4}" srcOrd="0" destOrd="0" parTransId="{58D7DAE4-FF79-4C0B-A90C-14BE58F7243F}" sibTransId="{0169FC82-0B70-4AB4-87A2-875205A9EC2D}"/>
    <dgm:cxn modelId="{A39CB2FF-43A9-490F-936E-631119D268C9}" srcId="{956FCCDE-B333-4594-8C13-E8646D55C44A}" destId="{9E1BDB0B-AFA1-48C0-9D9E-4416FA3DEE93}" srcOrd="1" destOrd="0" parTransId="{77CCC430-77BC-44B4-AF4B-81F5A40C6002}" sibTransId="{9DC90C60-65E9-42F3-A651-AC88810722C6}"/>
    <dgm:cxn modelId="{922AA24C-6FF1-46FB-9BCE-96F8419A7290}" type="presOf" srcId="{AF999A27-108E-4159-BE80-8CFEE3D74D80}" destId="{F46FF331-AC3C-42A4-B302-D4F267FD3C46}" srcOrd="0" destOrd="0" presId="urn:microsoft.com/office/officeart/2005/8/layout/hierarchy4"/>
    <dgm:cxn modelId="{417AB3FE-81B3-4686-BE68-5EA4FB395501}" srcId="{253D53A2-6341-495D-8663-D273FFBD0A42}" destId="{956FCCDE-B333-4594-8C13-E8646D55C44A}" srcOrd="1" destOrd="0" parTransId="{DBDA72A3-6B85-4D7B-A6C4-6EADDFEE283A}" sibTransId="{58DCF97F-892A-472F-A019-1A2C47A1A437}"/>
    <dgm:cxn modelId="{4EB7EC67-B35B-4D37-84E8-D962A4267A09}" type="presOf" srcId="{6892DBC0-9D68-487E-A0E9-DD27BE730FBF}" destId="{7CE6C414-1ECE-4703-861F-DBB8F6E99C59}" srcOrd="0" destOrd="0" presId="urn:microsoft.com/office/officeart/2005/8/layout/hierarchy4"/>
    <dgm:cxn modelId="{590AEA45-07DA-483A-ABE1-B90CD4E71962}" srcId="{AF999A27-108E-4159-BE80-8CFEE3D74D80}" destId="{253D53A2-6341-495D-8663-D273FFBD0A42}" srcOrd="0" destOrd="0" parTransId="{88A2C647-5FC2-4445-8A88-4C3E65FD7F54}" sibTransId="{5A842245-E765-4DDC-90FC-555EC6F2C812}"/>
    <dgm:cxn modelId="{2FA4927A-121B-4A7B-84DF-64D811EA85C1}" type="presOf" srcId="{1C037F5C-E688-4AE1-A918-4F3C7B0436B4}" destId="{A5C04515-2E5B-43F3-991A-DC1DCCF043DD}" srcOrd="0" destOrd="0" presId="urn:microsoft.com/office/officeart/2005/8/layout/hierarchy4"/>
    <dgm:cxn modelId="{30EC4C08-1626-432D-A39E-DCC2FC9C83D1}" type="presParOf" srcId="{E75BF49A-0BBD-418B-A465-D5C73CDDC862}" destId="{E807FE86-1840-4400-BC54-BE17327678C8}" srcOrd="0" destOrd="0" presId="urn:microsoft.com/office/officeart/2005/8/layout/hierarchy4"/>
    <dgm:cxn modelId="{6A3D5776-3F45-478E-8818-FD4EAAECB11A}" type="presParOf" srcId="{E807FE86-1840-4400-BC54-BE17327678C8}" destId="{F46FF331-AC3C-42A4-B302-D4F267FD3C46}" srcOrd="0" destOrd="0" presId="urn:microsoft.com/office/officeart/2005/8/layout/hierarchy4"/>
    <dgm:cxn modelId="{0F3A5098-1601-42C5-B55C-617ED5B8BCB8}" type="presParOf" srcId="{E807FE86-1840-4400-BC54-BE17327678C8}" destId="{717D8D73-65CB-46D3-8AE6-46E1D615D2D8}" srcOrd="1" destOrd="0" presId="urn:microsoft.com/office/officeart/2005/8/layout/hierarchy4"/>
    <dgm:cxn modelId="{B5ED9299-B108-413B-B1EA-399A144805F9}" type="presParOf" srcId="{E807FE86-1840-4400-BC54-BE17327678C8}" destId="{27B3484B-E079-4A62-BE67-18BCBB3F094A}" srcOrd="2" destOrd="0" presId="urn:microsoft.com/office/officeart/2005/8/layout/hierarchy4"/>
    <dgm:cxn modelId="{E6F61C5E-D256-4710-A89C-B3F972A5A7E1}" type="presParOf" srcId="{27B3484B-E079-4A62-BE67-18BCBB3F094A}" destId="{353A8D48-D5C4-424C-AD3F-BAB21D0D840C}" srcOrd="0" destOrd="0" presId="urn:microsoft.com/office/officeart/2005/8/layout/hierarchy4"/>
    <dgm:cxn modelId="{81F134C5-9AE8-49A2-B99B-F8787B4EBBB8}" type="presParOf" srcId="{353A8D48-D5C4-424C-AD3F-BAB21D0D840C}" destId="{31A2B716-B375-4B5F-9FB8-ACD44FA953B2}" srcOrd="0" destOrd="0" presId="urn:microsoft.com/office/officeart/2005/8/layout/hierarchy4"/>
    <dgm:cxn modelId="{CBE7B63D-7C7E-4D35-ADF5-0BB394B7E2B2}" type="presParOf" srcId="{353A8D48-D5C4-424C-AD3F-BAB21D0D840C}" destId="{B9D602EB-C09C-4DC8-A18C-6FC9E7082DB7}" srcOrd="1" destOrd="0" presId="urn:microsoft.com/office/officeart/2005/8/layout/hierarchy4"/>
    <dgm:cxn modelId="{5ED484A4-C1B6-4367-9274-413B3CB803AA}" type="presParOf" srcId="{353A8D48-D5C4-424C-AD3F-BAB21D0D840C}" destId="{002F2DB7-D2F4-4DE4-A23C-3314B7B06B9F}" srcOrd="2" destOrd="0" presId="urn:microsoft.com/office/officeart/2005/8/layout/hierarchy4"/>
    <dgm:cxn modelId="{A69A63BA-BBD9-46BA-8F52-C730E4925AB4}" type="presParOf" srcId="{002F2DB7-D2F4-4DE4-A23C-3314B7B06B9F}" destId="{3A05DB2C-B10D-40DF-B66D-BEF5F2614566}" srcOrd="0" destOrd="0" presId="urn:microsoft.com/office/officeart/2005/8/layout/hierarchy4"/>
    <dgm:cxn modelId="{CE6F0147-D54A-42EA-9CAC-DE955E9B6AF8}" type="presParOf" srcId="{3A05DB2C-B10D-40DF-B66D-BEF5F2614566}" destId="{A5C04515-2E5B-43F3-991A-DC1DCCF043DD}" srcOrd="0" destOrd="0" presId="urn:microsoft.com/office/officeart/2005/8/layout/hierarchy4"/>
    <dgm:cxn modelId="{0B9779EE-FF53-4E6D-9C61-CFFC7ED7A7AC}" type="presParOf" srcId="{3A05DB2C-B10D-40DF-B66D-BEF5F2614566}" destId="{BF84AC38-B137-4DCC-A47D-9535A888CC9D}" srcOrd="1" destOrd="0" presId="urn:microsoft.com/office/officeart/2005/8/layout/hierarchy4"/>
    <dgm:cxn modelId="{7CDA8E8D-27EC-4A63-86E6-1268F48572CC}" type="presParOf" srcId="{002F2DB7-D2F4-4DE4-A23C-3314B7B06B9F}" destId="{3FEF126E-282D-4E22-899C-B093556CCCAE}" srcOrd="1" destOrd="0" presId="urn:microsoft.com/office/officeart/2005/8/layout/hierarchy4"/>
    <dgm:cxn modelId="{D50332CE-9CE6-4C49-A0E1-0BF3AAE739FE}" type="presParOf" srcId="{002F2DB7-D2F4-4DE4-A23C-3314B7B06B9F}" destId="{CBB9DAFB-905A-4D21-A288-35A6517C93DE}" srcOrd="2" destOrd="0" presId="urn:microsoft.com/office/officeart/2005/8/layout/hierarchy4"/>
    <dgm:cxn modelId="{5C2AB0BA-5164-4A70-BC7D-E0B71F45B3A4}" type="presParOf" srcId="{CBB9DAFB-905A-4D21-A288-35A6517C93DE}" destId="{42B1B752-DDEB-4CC2-B89C-17EC2941DFAF}" srcOrd="0" destOrd="0" presId="urn:microsoft.com/office/officeart/2005/8/layout/hierarchy4"/>
    <dgm:cxn modelId="{879F09F1-F45C-4A2D-8A13-CC51F94FF3C5}" type="presParOf" srcId="{CBB9DAFB-905A-4D21-A288-35A6517C93DE}" destId="{E5932DCE-CEB1-4C75-ABAA-ED0865B02C6A}" srcOrd="1" destOrd="0" presId="urn:microsoft.com/office/officeart/2005/8/layout/hierarchy4"/>
    <dgm:cxn modelId="{42620884-7DBB-4335-9A1A-B02732F26B12}" type="presParOf" srcId="{CBB9DAFB-905A-4D21-A288-35A6517C93DE}" destId="{95916702-1F45-446F-95DD-60AA59BA23C1}" srcOrd="2" destOrd="0" presId="urn:microsoft.com/office/officeart/2005/8/layout/hierarchy4"/>
    <dgm:cxn modelId="{2034861B-A5A9-4837-8DB8-80AA43377760}" type="presParOf" srcId="{95916702-1F45-446F-95DD-60AA59BA23C1}" destId="{8BC06BEA-98B4-42D3-933C-EE0F289ABEE4}" srcOrd="0" destOrd="0" presId="urn:microsoft.com/office/officeart/2005/8/layout/hierarchy4"/>
    <dgm:cxn modelId="{6E451F28-E38C-4AD7-BC8A-A31CA83E7CE6}" type="presParOf" srcId="{8BC06BEA-98B4-42D3-933C-EE0F289ABEE4}" destId="{7CE6C414-1ECE-4703-861F-DBB8F6E99C59}" srcOrd="0" destOrd="0" presId="urn:microsoft.com/office/officeart/2005/8/layout/hierarchy4"/>
    <dgm:cxn modelId="{A9E79472-C3B7-4D81-8F8C-DF36A4A21F9D}" type="presParOf" srcId="{8BC06BEA-98B4-42D3-933C-EE0F289ABEE4}" destId="{364D8B98-0924-4D46-A311-0B8802EAFAED}" srcOrd="1" destOrd="0" presId="urn:microsoft.com/office/officeart/2005/8/layout/hierarchy4"/>
    <dgm:cxn modelId="{C6944296-D9FF-48BF-9FDF-C5F7A0E25A4E}" type="presParOf" srcId="{95916702-1F45-446F-95DD-60AA59BA23C1}" destId="{1F007E1C-5EA8-4A24-A58D-5DCE3F403EB2}" srcOrd="1" destOrd="0" presId="urn:microsoft.com/office/officeart/2005/8/layout/hierarchy4"/>
    <dgm:cxn modelId="{AA0A915A-322C-4435-9307-6D3A769822E1}" type="presParOf" srcId="{95916702-1F45-446F-95DD-60AA59BA23C1}" destId="{3A53B2CF-703A-4DCA-99E6-08A7092DED69}" srcOrd="2" destOrd="0" presId="urn:microsoft.com/office/officeart/2005/8/layout/hierarchy4"/>
    <dgm:cxn modelId="{EF9D94C0-3852-43A2-8F4F-7B37D4705910}" type="presParOf" srcId="{3A53B2CF-703A-4DCA-99E6-08A7092DED69}" destId="{76A85749-45B4-4EAF-97A6-F2F2F837784F}" srcOrd="0" destOrd="0" presId="urn:microsoft.com/office/officeart/2005/8/layout/hierarchy4"/>
    <dgm:cxn modelId="{528C2577-1B7A-4AEE-A7A9-D160B4B544D2}" type="presParOf" srcId="{3A53B2CF-703A-4DCA-99E6-08A7092DED69}" destId="{D2915C23-10CC-407F-8690-0F9D6E632A71}" srcOrd="1" destOrd="0" presId="urn:microsoft.com/office/officeart/2005/8/layout/hierarchy4"/>
  </dgm:cxnLst>
  <dgm:bg>
    <a:solidFill>
      <a:schemeClr val="bg2"/>
    </a:solidFill>
  </dgm:bg>
  <dgm:whole/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6FF33F29-34EF-43CE-918B-1ADC6606BB9C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1DF5ACC7-22CA-4A33-B3EC-C05EA86A2250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400" i="1" dirty="0" smtClean="0"/>
            <a:t>Catalina Zapata de Cárdenas Valero</a:t>
          </a:r>
          <a:endParaRPr lang="es-CO" sz="2400" i="1" dirty="0"/>
        </a:p>
      </dgm:t>
    </dgm:pt>
    <dgm:pt modelId="{1228E462-A098-4C4A-9202-4E2E330E1C06}" type="parTrans" cxnId="{178792DD-D0F6-446E-9942-CD8C482D7E00}">
      <dgm:prSet/>
      <dgm:spPr/>
      <dgm:t>
        <a:bodyPr/>
        <a:lstStyle/>
        <a:p>
          <a:endParaRPr lang="es-CO"/>
        </a:p>
      </dgm:t>
    </dgm:pt>
    <dgm:pt modelId="{63007652-4553-44F4-A62D-74835D50C948}" type="sibTrans" cxnId="{178792DD-D0F6-446E-9942-CD8C482D7E00}">
      <dgm:prSet/>
      <dgm:spPr/>
      <dgm:t>
        <a:bodyPr/>
        <a:lstStyle/>
        <a:p>
          <a:endParaRPr lang="es-CO"/>
        </a:p>
      </dgm:t>
    </dgm:pt>
    <dgm:pt modelId="{6A515F2B-4FC1-453C-9CFB-BC96A2FA8E8D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Luis                           Zapata de Cárdenas </a:t>
          </a:r>
          <a:endParaRPr lang="es-CO" sz="2000" dirty="0"/>
        </a:p>
      </dgm:t>
    </dgm:pt>
    <dgm:pt modelId="{362885C2-489D-41B9-8A34-D259CDAD82D6}" type="parTrans" cxnId="{563B2625-BEA1-4610-8288-5E868045E5DB}">
      <dgm:prSet/>
      <dgm:spPr/>
      <dgm:t>
        <a:bodyPr/>
        <a:lstStyle/>
        <a:p>
          <a:endParaRPr lang="es-CO"/>
        </a:p>
      </dgm:t>
    </dgm:pt>
    <dgm:pt modelId="{F692722F-3D6E-42CE-93ED-19D5C7EEED15}" type="sibTrans" cxnId="{563B2625-BEA1-4610-8288-5E868045E5DB}">
      <dgm:prSet/>
      <dgm:spPr/>
      <dgm:t>
        <a:bodyPr/>
        <a:lstStyle/>
        <a:p>
          <a:endParaRPr lang="es-CO"/>
        </a:p>
      </dgm:t>
    </dgm:pt>
    <dgm:pt modelId="{FA001608-3674-452F-B618-1FA7CE12F058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Mariana Valero de Velasco</a:t>
          </a:r>
          <a:endParaRPr lang="es-CO" sz="2000" dirty="0"/>
        </a:p>
      </dgm:t>
    </dgm:pt>
    <dgm:pt modelId="{4B195E6F-0206-406C-9BAD-CB3FF612A201}" type="parTrans" cxnId="{042054C6-510D-46B8-BD69-551E16CA9227}">
      <dgm:prSet/>
      <dgm:spPr/>
      <dgm:t>
        <a:bodyPr/>
        <a:lstStyle/>
        <a:p>
          <a:endParaRPr lang="es-CO"/>
        </a:p>
      </dgm:t>
    </dgm:pt>
    <dgm:pt modelId="{FDFA8ED0-3E27-4F83-848D-5216888019D3}" type="sibTrans" cxnId="{042054C6-510D-46B8-BD69-551E16CA9227}">
      <dgm:prSet/>
      <dgm:spPr/>
      <dgm:t>
        <a:bodyPr/>
        <a:lstStyle/>
        <a:p>
          <a:endParaRPr lang="es-CO"/>
        </a:p>
      </dgm:t>
    </dgm:pt>
    <dgm:pt modelId="{E5EC8533-2B35-44C9-BBD4-CD6016F7C01A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Martín                    García Valero</a:t>
          </a:r>
          <a:endParaRPr lang="es-CO" sz="1800" dirty="0"/>
        </a:p>
      </dgm:t>
    </dgm:pt>
    <dgm:pt modelId="{F6F24666-5F0C-437B-BD9F-E0C9D6754A34}" type="parTrans" cxnId="{903A3192-DF5A-451D-8F93-FD34072E79EF}">
      <dgm:prSet/>
      <dgm:spPr/>
      <dgm:t>
        <a:bodyPr/>
        <a:lstStyle/>
        <a:p>
          <a:endParaRPr lang="es-CO"/>
        </a:p>
      </dgm:t>
    </dgm:pt>
    <dgm:pt modelId="{1A1B4A9C-C8B4-4385-8D83-6A1D2E26DA40}" type="sibTrans" cxnId="{903A3192-DF5A-451D-8F93-FD34072E79EF}">
      <dgm:prSet/>
      <dgm:spPr/>
      <dgm:t>
        <a:bodyPr/>
        <a:lstStyle/>
        <a:p>
          <a:endParaRPr lang="es-CO"/>
        </a:p>
      </dgm:t>
    </dgm:pt>
    <dgm:pt modelId="{6B4E8787-1403-4CA0-9742-35AA6237C4D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Isabel                            Blasco de Velasco</a:t>
          </a:r>
          <a:endParaRPr lang="es-CO" sz="1800" dirty="0"/>
        </a:p>
      </dgm:t>
    </dgm:pt>
    <dgm:pt modelId="{67E33615-F4C1-44EB-9A4C-041F5FFAC2F8}" type="parTrans" cxnId="{2C8CE4A6-E4CA-496D-9133-D1048F924764}">
      <dgm:prSet/>
      <dgm:spPr/>
      <dgm:t>
        <a:bodyPr/>
        <a:lstStyle/>
        <a:p>
          <a:endParaRPr lang="es-CO"/>
        </a:p>
      </dgm:t>
    </dgm:pt>
    <dgm:pt modelId="{DB21E04C-E69C-4336-8A45-EBE26797BEE3}" type="sibTrans" cxnId="{2C8CE4A6-E4CA-496D-9133-D1048F924764}">
      <dgm:prSet/>
      <dgm:spPr/>
      <dgm:t>
        <a:bodyPr/>
        <a:lstStyle/>
        <a:p>
          <a:endParaRPr lang="es-CO"/>
        </a:p>
      </dgm:t>
    </dgm:pt>
    <dgm:pt modelId="{FEC06555-D218-4157-A8E0-F92DBFD5EE4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Cristóbal Toro Zapata</a:t>
          </a:r>
          <a:endParaRPr lang="es-CO" sz="2400" i="1" dirty="0"/>
        </a:p>
      </dgm:t>
    </dgm:pt>
    <dgm:pt modelId="{F8EADFF9-1FBE-435E-81C2-A4F9D981C56D}" type="parTrans" cxnId="{0C9112AD-7700-4885-9F69-CBB3D7E91E86}">
      <dgm:prSet/>
      <dgm:spPr/>
      <dgm:t>
        <a:bodyPr/>
        <a:lstStyle/>
        <a:p>
          <a:endParaRPr lang="es-CO"/>
        </a:p>
      </dgm:t>
    </dgm:pt>
    <dgm:pt modelId="{55132D54-31BC-409C-9DAA-7421D690A6C2}" type="sibTrans" cxnId="{0C9112AD-7700-4885-9F69-CBB3D7E91E86}">
      <dgm:prSet/>
      <dgm:spPr/>
      <dgm:t>
        <a:bodyPr/>
        <a:lstStyle/>
        <a:p>
          <a:endParaRPr lang="es-CO"/>
        </a:p>
      </dgm:t>
    </dgm:pt>
    <dgm:pt modelId="{9C7B4CCF-7212-4769-9EB9-5AEADB300F0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Juan de Toro</a:t>
          </a:r>
          <a:endParaRPr lang="es-CO" sz="2000" dirty="0"/>
        </a:p>
      </dgm:t>
    </dgm:pt>
    <dgm:pt modelId="{D5E142A9-EC3C-41C2-9DDC-EB99BFF307A3}" type="parTrans" cxnId="{2978FCC2-CEBD-493B-9A51-09FE372FBA7D}">
      <dgm:prSet/>
      <dgm:spPr/>
      <dgm:t>
        <a:bodyPr/>
        <a:lstStyle/>
        <a:p>
          <a:endParaRPr lang="es-CO"/>
        </a:p>
      </dgm:t>
    </dgm:pt>
    <dgm:pt modelId="{0C74A4CC-7638-4FE9-9CD2-6A5E88900F64}" type="sibTrans" cxnId="{2978FCC2-CEBD-493B-9A51-09FE372FBA7D}">
      <dgm:prSet/>
      <dgm:spPr/>
      <dgm:t>
        <a:bodyPr/>
        <a:lstStyle/>
        <a:p>
          <a:endParaRPr lang="es-CO"/>
        </a:p>
      </dgm:t>
    </dgm:pt>
    <dgm:pt modelId="{71045D03-7E2F-4B87-804C-F40BE384847E}" type="pres">
      <dgm:prSet presAssocID="{6FF33F29-34EF-43CE-918B-1ADC6606BB9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F733E011-8C58-4654-BC45-8A2B1FBD9E84}" type="pres">
      <dgm:prSet presAssocID="{FEC06555-D218-4157-A8E0-F92DBFD5EE42}" presName="vertOne" presStyleCnt="0"/>
      <dgm:spPr/>
    </dgm:pt>
    <dgm:pt modelId="{21E9CAAE-7D72-4083-BEFE-CB61E0C37FED}" type="pres">
      <dgm:prSet presAssocID="{FEC06555-D218-4157-A8E0-F92DBFD5EE42}" presName="txOne" presStyleLbl="node0" presStyleIdx="0" presStyleCnt="1" custScaleX="109259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2D79C0C-6895-440C-B461-8F14D8FC856B}" type="pres">
      <dgm:prSet presAssocID="{FEC06555-D218-4157-A8E0-F92DBFD5EE42}" presName="parTransOne" presStyleCnt="0"/>
      <dgm:spPr/>
    </dgm:pt>
    <dgm:pt modelId="{946AC945-3363-44E0-898A-E53F27B55A03}" type="pres">
      <dgm:prSet presAssocID="{FEC06555-D218-4157-A8E0-F92DBFD5EE42}" presName="horzOne" presStyleCnt="0"/>
      <dgm:spPr/>
    </dgm:pt>
    <dgm:pt modelId="{B9CD0954-32B7-462D-A5A2-9573A4F82D56}" type="pres">
      <dgm:prSet presAssocID="{9C7B4CCF-7212-4769-9EB9-5AEADB300F0A}" presName="vertTwo" presStyleCnt="0"/>
      <dgm:spPr/>
    </dgm:pt>
    <dgm:pt modelId="{020813AC-35FA-4D84-B772-02914377AE81}" type="pres">
      <dgm:prSet presAssocID="{9C7B4CCF-7212-4769-9EB9-5AEADB300F0A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2C5B034-5322-4060-B8EB-39DD87F2F171}" type="pres">
      <dgm:prSet presAssocID="{9C7B4CCF-7212-4769-9EB9-5AEADB300F0A}" presName="horzTwo" presStyleCnt="0"/>
      <dgm:spPr/>
    </dgm:pt>
    <dgm:pt modelId="{A56FE27F-E1AF-4F80-9480-610D4699284B}" type="pres">
      <dgm:prSet presAssocID="{0C74A4CC-7638-4FE9-9CD2-6A5E88900F64}" presName="sibSpaceTwo" presStyleCnt="0"/>
      <dgm:spPr/>
    </dgm:pt>
    <dgm:pt modelId="{96C7F2EF-3487-4BA5-9E1B-89105D962B8D}" type="pres">
      <dgm:prSet presAssocID="{1DF5ACC7-22CA-4A33-B3EC-C05EA86A2250}" presName="vertTwo" presStyleCnt="0"/>
      <dgm:spPr/>
    </dgm:pt>
    <dgm:pt modelId="{38250009-6D10-43F6-B803-25DEC4BE71DA}" type="pres">
      <dgm:prSet presAssocID="{1DF5ACC7-22CA-4A33-B3EC-C05EA86A2250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1AF69A0-3B4F-446B-ABD0-12DFAC9EDFFA}" type="pres">
      <dgm:prSet presAssocID="{1DF5ACC7-22CA-4A33-B3EC-C05EA86A2250}" presName="parTransTwo" presStyleCnt="0"/>
      <dgm:spPr/>
    </dgm:pt>
    <dgm:pt modelId="{791FEB3C-2D8B-4A7F-801A-333C9C83DD47}" type="pres">
      <dgm:prSet presAssocID="{1DF5ACC7-22CA-4A33-B3EC-C05EA86A2250}" presName="horzTwo" presStyleCnt="0"/>
      <dgm:spPr/>
    </dgm:pt>
    <dgm:pt modelId="{40843063-06BB-4823-B3CD-C2F0E1F5C0C8}" type="pres">
      <dgm:prSet presAssocID="{6A515F2B-4FC1-453C-9CFB-BC96A2FA8E8D}" presName="vertThree" presStyleCnt="0"/>
      <dgm:spPr/>
    </dgm:pt>
    <dgm:pt modelId="{E698E620-9FC0-4B6D-948A-DD7521CAC19B}" type="pres">
      <dgm:prSet presAssocID="{6A515F2B-4FC1-453C-9CFB-BC96A2FA8E8D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2729DEB-676E-4C2D-A8A2-814EBA55F292}" type="pres">
      <dgm:prSet presAssocID="{6A515F2B-4FC1-453C-9CFB-BC96A2FA8E8D}" presName="horzThree" presStyleCnt="0"/>
      <dgm:spPr/>
    </dgm:pt>
    <dgm:pt modelId="{14280609-2779-4656-BA93-45BA9BFDF862}" type="pres">
      <dgm:prSet presAssocID="{F692722F-3D6E-42CE-93ED-19D5C7EEED15}" presName="sibSpaceThree" presStyleCnt="0"/>
      <dgm:spPr/>
    </dgm:pt>
    <dgm:pt modelId="{D242D56B-5835-466D-AB30-860BE4250C1F}" type="pres">
      <dgm:prSet presAssocID="{FA001608-3674-452F-B618-1FA7CE12F058}" presName="vertThree" presStyleCnt="0"/>
      <dgm:spPr/>
    </dgm:pt>
    <dgm:pt modelId="{8EEBAC83-17DA-4197-B845-AF1D79AE611D}" type="pres">
      <dgm:prSet presAssocID="{FA001608-3674-452F-B618-1FA7CE12F058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2620F13-CA95-407D-A466-37D66FBD805D}" type="pres">
      <dgm:prSet presAssocID="{FA001608-3674-452F-B618-1FA7CE12F058}" presName="parTransThree" presStyleCnt="0"/>
      <dgm:spPr/>
    </dgm:pt>
    <dgm:pt modelId="{BC28AF8C-040E-4430-B6BE-FFC3F6856008}" type="pres">
      <dgm:prSet presAssocID="{FA001608-3674-452F-B618-1FA7CE12F058}" presName="horzThree" presStyleCnt="0"/>
      <dgm:spPr/>
    </dgm:pt>
    <dgm:pt modelId="{8737034C-8FD5-471F-9899-A2BB2FD040EC}" type="pres">
      <dgm:prSet presAssocID="{E5EC8533-2B35-44C9-BBD4-CD6016F7C01A}" presName="vertFour" presStyleCnt="0">
        <dgm:presLayoutVars>
          <dgm:chPref val="3"/>
        </dgm:presLayoutVars>
      </dgm:prSet>
      <dgm:spPr/>
    </dgm:pt>
    <dgm:pt modelId="{9D7593BA-8A15-4DCA-9286-5531887C5CF7}" type="pres">
      <dgm:prSet presAssocID="{E5EC8533-2B35-44C9-BBD4-CD6016F7C01A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8993EEE-4326-459E-A699-90C0E251964C}" type="pres">
      <dgm:prSet presAssocID="{E5EC8533-2B35-44C9-BBD4-CD6016F7C01A}" presName="horzFour" presStyleCnt="0"/>
      <dgm:spPr/>
    </dgm:pt>
    <dgm:pt modelId="{B05D0B8F-119B-4E90-BB81-6B65A819A204}" type="pres">
      <dgm:prSet presAssocID="{1A1B4A9C-C8B4-4385-8D83-6A1D2E26DA40}" presName="sibSpaceFour" presStyleCnt="0"/>
      <dgm:spPr/>
    </dgm:pt>
    <dgm:pt modelId="{AF3B3932-8836-4C7C-8CEB-E087F4F9C7EA}" type="pres">
      <dgm:prSet presAssocID="{6B4E8787-1403-4CA0-9742-35AA6237C4DD}" presName="vertFour" presStyleCnt="0">
        <dgm:presLayoutVars>
          <dgm:chPref val="3"/>
        </dgm:presLayoutVars>
      </dgm:prSet>
      <dgm:spPr/>
    </dgm:pt>
    <dgm:pt modelId="{E20DF668-ABD5-4BFD-8F57-9B0E0B6788D6}" type="pres">
      <dgm:prSet presAssocID="{6B4E8787-1403-4CA0-9742-35AA6237C4DD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C0150F9-DE56-4553-AFF2-B753755C918D}" type="pres">
      <dgm:prSet presAssocID="{6B4E8787-1403-4CA0-9742-35AA6237C4DD}" presName="horzFour" presStyleCnt="0"/>
      <dgm:spPr/>
    </dgm:pt>
  </dgm:ptLst>
  <dgm:cxnLst>
    <dgm:cxn modelId="{30EDE281-EBA4-4E0C-8B19-A7FF2E282E6E}" type="presOf" srcId="{6FF33F29-34EF-43CE-918B-1ADC6606BB9C}" destId="{71045D03-7E2F-4B87-804C-F40BE384847E}" srcOrd="0" destOrd="0" presId="urn:microsoft.com/office/officeart/2005/8/layout/hierarchy4"/>
    <dgm:cxn modelId="{903A3192-DF5A-451D-8F93-FD34072E79EF}" srcId="{FA001608-3674-452F-B618-1FA7CE12F058}" destId="{E5EC8533-2B35-44C9-BBD4-CD6016F7C01A}" srcOrd="0" destOrd="0" parTransId="{F6F24666-5F0C-437B-BD9F-E0C9D6754A34}" sibTransId="{1A1B4A9C-C8B4-4385-8D83-6A1D2E26DA40}"/>
    <dgm:cxn modelId="{7868FC32-5753-414B-870A-08E96021EA9B}" type="presOf" srcId="{FA001608-3674-452F-B618-1FA7CE12F058}" destId="{8EEBAC83-17DA-4197-B845-AF1D79AE611D}" srcOrd="0" destOrd="0" presId="urn:microsoft.com/office/officeart/2005/8/layout/hierarchy4"/>
    <dgm:cxn modelId="{178792DD-D0F6-446E-9942-CD8C482D7E00}" srcId="{FEC06555-D218-4157-A8E0-F92DBFD5EE42}" destId="{1DF5ACC7-22CA-4A33-B3EC-C05EA86A2250}" srcOrd="1" destOrd="0" parTransId="{1228E462-A098-4C4A-9202-4E2E330E1C06}" sibTransId="{63007652-4553-44F4-A62D-74835D50C948}"/>
    <dgm:cxn modelId="{AB3B81FE-4FC2-4D96-8F65-F86243F83C2E}" type="presOf" srcId="{6B4E8787-1403-4CA0-9742-35AA6237C4DD}" destId="{E20DF668-ABD5-4BFD-8F57-9B0E0B6788D6}" srcOrd="0" destOrd="0" presId="urn:microsoft.com/office/officeart/2005/8/layout/hierarchy4"/>
    <dgm:cxn modelId="{2C8CE4A6-E4CA-496D-9133-D1048F924764}" srcId="{FA001608-3674-452F-B618-1FA7CE12F058}" destId="{6B4E8787-1403-4CA0-9742-35AA6237C4DD}" srcOrd="1" destOrd="0" parTransId="{67E33615-F4C1-44EB-9A4C-041F5FFAC2F8}" sibTransId="{DB21E04C-E69C-4336-8A45-EBE26797BEE3}"/>
    <dgm:cxn modelId="{1DA829E0-3323-4DA4-86CB-00B272CA4417}" type="presOf" srcId="{E5EC8533-2B35-44C9-BBD4-CD6016F7C01A}" destId="{9D7593BA-8A15-4DCA-9286-5531887C5CF7}" srcOrd="0" destOrd="0" presId="urn:microsoft.com/office/officeart/2005/8/layout/hierarchy4"/>
    <dgm:cxn modelId="{D944F1D9-6677-4673-8D5E-57B6AD1ADEC2}" type="presOf" srcId="{1DF5ACC7-22CA-4A33-B3EC-C05EA86A2250}" destId="{38250009-6D10-43F6-B803-25DEC4BE71DA}" srcOrd="0" destOrd="0" presId="urn:microsoft.com/office/officeart/2005/8/layout/hierarchy4"/>
    <dgm:cxn modelId="{563B2625-BEA1-4610-8288-5E868045E5DB}" srcId="{1DF5ACC7-22CA-4A33-B3EC-C05EA86A2250}" destId="{6A515F2B-4FC1-453C-9CFB-BC96A2FA8E8D}" srcOrd="0" destOrd="0" parTransId="{362885C2-489D-41B9-8A34-D259CDAD82D6}" sibTransId="{F692722F-3D6E-42CE-93ED-19D5C7EEED15}"/>
    <dgm:cxn modelId="{F34CCFA3-02E6-4529-9463-A852FC21A11E}" type="presOf" srcId="{6A515F2B-4FC1-453C-9CFB-BC96A2FA8E8D}" destId="{E698E620-9FC0-4B6D-948A-DD7521CAC19B}" srcOrd="0" destOrd="0" presId="urn:microsoft.com/office/officeart/2005/8/layout/hierarchy4"/>
    <dgm:cxn modelId="{97CC0671-4DD8-4D77-81C7-0D0913947D7D}" type="presOf" srcId="{FEC06555-D218-4157-A8E0-F92DBFD5EE42}" destId="{21E9CAAE-7D72-4083-BEFE-CB61E0C37FED}" srcOrd="0" destOrd="0" presId="urn:microsoft.com/office/officeart/2005/8/layout/hierarchy4"/>
    <dgm:cxn modelId="{B084AEE8-4BEF-4449-A996-7AF93D5667DA}" type="presOf" srcId="{9C7B4CCF-7212-4769-9EB9-5AEADB300F0A}" destId="{020813AC-35FA-4D84-B772-02914377AE81}" srcOrd="0" destOrd="0" presId="urn:microsoft.com/office/officeart/2005/8/layout/hierarchy4"/>
    <dgm:cxn modelId="{2978FCC2-CEBD-493B-9A51-09FE372FBA7D}" srcId="{FEC06555-D218-4157-A8E0-F92DBFD5EE42}" destId="{9C7B4CCF-7212-4769-9EB9-5AEADB300F0A}" srcOrd="0" destOrd="0" parTransId="{D5E142A9-EC3C-41C2-9DDC-EB99BFF307A3}" sibTransId="{0C74A4CC-7638-4FE9-9CD2-6A5E88900F64}"/>
    <dgm:cxn modelId="{042054C6-510D-46B8-BD69-551E16CA9227}" srcId="{1DF5ACC7-22CA-4A33-B3EC-C05EA86A2250}" destId="{FA001608-3674-452F-B618-1FA7CE12F058}" srcOrd="1" destOrd="0" parTransId="{4B195E6F-0206-406C-9BAD-CB3FF612A201}" sibTransId="{FDFA8ED0-3E27-4F83-848D-5216888019D3}"/>
    <dgm:cxn modelId="{0C9112AD-7700-4885-9F69-CBB3D7E91E86}" srcId="{6FF33F29-34EF-43CE-918B-1ADC6606BB9C}" destId="{FEC06555-D218-4157-A8E0-F92DBFD5EE42}" srcOrd="0" destOrd="0" parTransId="{F8EADFF9-1FBE-435E-81C2-A4F9D981C56D}" sibTransId="{55132D54-31BC-409C-9DAA-7421D690A6C2}"/>
    <dgm:cxn modelId="{66B48271-29E6-4094-BAD2-B9EAE09CEDB5}" type="presParOf" srcId="{71045D03-7E2F-4B87-804C-F40BE384847E}" destId="{F733E011-8C58-4654-BC45-8A2B1FBD9E84}" srcOrd="0" destOrd="0" presId="urn:microsoft.com/office/officeart/2005/8/layout/hierarchy4"/>
    <dgm:cxn modelId="{4CF8CB01-2142-445D-90E9-01AB07441145}" type="presParOf" srcId="{F733E011-8C58-4654-BC45-8A2B1FBD9E84}" destId="{21E9CAAE-7D72-4083-BEFE-CB61E0C37FED}" srcOrd="0" destOrd="0" presId="urn:microsoft.com/office/officeart/2005/8/layout/hierarchy4"/>
    <dgm:cxn modelId="{53CCD6BA-0B16-444D-8684-EECF84944C3B}" type="presParOf" srcId="{F733E011-8C58-4654-BC45-8A2B1FBD9E84}" destId="{52D79C0C-6895-440C-B461-8F14D8FC856B}" srcOrd="1" destOrd="0" presId="urn:microsoft.com/office/officeart/2005/8/layout/hierarchy4"/>
    <dgm:cxn modelId="{78936D8F-B8DA-48C6-9667-6149AD1EB593}" type="presParOf" srcId="{F733E011-8C58-4654-BC45-8A2B1FBD9E84}" destId="{946AC945-3363-44E0-898A-E53F27B55A03}" srcOrd="2" destOrd="0" presId="urn:microsoft.com/office/officeart/2005/8/layout/hierarchy4"/>
    <dgm:cxn modelId="{AB733910-1E92-4CA9-BA52-DCA31988640E}" type="presParOf" srcId="{946AC945-3363-44E0-898A-E53F27B55A03}" destId="{B9CD0954-32B7-462D-A5A2-9573A4F82D56}" srcOrd="0" destOrd="0" presId="urn:microsoft.com/office/officeart/2005/8/layout/hierarchy4"/>
    <dgm:cxn modelId="{61A7DA21-E850-486A-B393-D18C7D38EBEC}" type="presParOf" srcId="{B9CD0954-32B7-462D-A5A2-9573A4F82D56}" destId="{020813AC-35FA-4D84-B772-02914377AE81}" srcOrd="0" destOrd="0" presId="urn:microsoft.com/office/officeart/2005/8/layout/hierarchy4"/>
    <dgm:cxn modelId="{9C08A5E6-401E-4B0B-8F6B-2C6B1C6C4CCB}" type="presParOf" srcId="{B9CD0954-32B7-462D-A5A2-9573A4F82D56}" destId="{82C5B034-5322-4060-B8EB-39DD87F2F171}" srcOrd="1" destOrd="0" presId="urn:microsoft.com/office/officeart/2005/8/layout/hierarchy4"/>
    <dgm:cxn modelId="{B8DBA2E9-AD7E-445B-B3EC-1F26ABCA2998}" type="presParOf" srcId="{946AC945-3363-44E0-898A-E53F27B55A03}" destId="{A56FE27F-E1AF-4F80-9480-610D4699284B}" srcOrd="1" destOrd="0" presId="urn:microsoft.com/office/officeart/2005/8/layout/hierarchy4"/>
    <dgm:cxn modelId="{35101B13-ADD5-4B29-BF59-FEF7012EAA41}" type="presParOf" srcId="{946AC945-3363-44E0-898A-E53F27B55A03}" destId="{96C7F2EF-3487-4BA5-9E1B-89105D962B8D}" srcOrd="2" destOrd="0" presId="urn:microsoft.com/office/officeart/2005/8/layout/hierarchy4"/>
    <dgm:cxn modelId="{240AACEF-4F97-4CB5-BF4D-AC1557789F33}" type="presParOf" srcId="{96C7F2EF-3487-4BA5-9E1B-89105D962B8D}" destId="{38250009-6D10-43F6-B803-25DEC4BE71DA}" srcOrd="0" destOrd="0" presId="urn:microsoft.com/office/officeart/2005/8/layout/hierarchy4"/>
    <dgm:cxn modelId="{BC06181D-DA47-482E-8818-E8E3BDB0CCA0}" type="presParOf" srcId="{96C7F2EF-3487-4BA5-9E1B-89105D962B8D}" destId="{E1AF69A0-3B4F-446B-ABD0-12DFAC9EDFFA}" srcOrd="1" destOrd="0" presId="urn:microsoft.com/office/officeart/2005/8/layout/hierarchy4"/>
    <dgm:cxn modelId="{73A957E5-C3EB-48EB-A4CC-0D9B8B0ED73D}" type="presParOf" srcId="{96C7F2EF-3487-4BA5-9E1B-89105D962B8D}" destId="{791FEB3C-2D8B-4A7F-801A-333C9C83DD47}" srcOrd="2" destOrd="0" presId="urn:microsoft.com/office/officeart/2005/8/layout/hierarchy4"/>
    <dgm:cxn modelId="{4DE67354-5103-44E3-B3E8-F402AAF4FE3B}" type="presParOf" srcId="{791FEB3C-2D8B-4A7F-801A-333C9C83DD47}" destId="{40843063-06BB-4823-B3CD-C2F0E1F5C0C8}" srcOrd="0" destOrd="0" presId="urn:microsoft.com/office/officeart/2005/8/layout/hierarchy4"/>
    <dgm:cxn modelId="{624E530C-01F4-4A3E-A20A-5231C82F4530}" type="presParOf" srcId="{40843063-06BB-4823-B3CD-C2F0E1F5C0C8}" destId="{E698E620-9FC0-4B6D-948A-DD7521CAC19B}" srcOrd="0" destOrd="0" presId="urn:microsoft.com/office/officeart/2005/8/layout/hierarchy4"/>
    <dgm:cxn modelId="{F6B7282E-D814-43E0-8D93-B8255B36FF82}" type="presParOf" srcId="{40843063-06BB-4823-B3CD-C2F0E1F5C0C8}" destId="{52729DEB-676E-4C2D-A8A2-814EBA55F292}" srcOrd="1" destOrd="0" presId="urn:microsoft.com/office/officeart/2005/8/layout/hierarchy4"/>
    <dgm:cxn modelId="{D1485494-93DF-49CF-898E-B89C95BFBE62}" type="presParOf" srcId="{791FEB3C-2D8B-4A7F-801A-333C9C83DD47}" destId="{14280609-2779-4656-BA93-45BA9BFDF862}" srcOrd="1" destOrd="0" presId="urn:microsoft.com/office/officeart/2005/8/layout/hierarchy4"/>
    <dgm:cxn modelId="{307C59F9-28B0-46D8-9880-5AC572312ED5}" type="presParOf" srcId="{791FEB3C-2D8B-4A7F-801A-333C9C83DD47}" destId="{D242D56B-5835-466D-AB30-860BE4250C1F}" srcOrd="2" destOrd="0" presId="urn:microsoft.com/office/officeart/2005/8/layout/hierarchy4"/>
    <dgm:cxn modelId="{7EF7D06F-7C11-4BDB-B8BC-2ADA5ADBE6E5}" type="presParOf" srcId="{D242D56B-5835-466D-AB30-860BE4250C1F}" destId="{8EEBAC83-17DA-4197-B845-AF1D79AE611D}" srcOrd="0" destOrd="0" presId="urn:microsoft.com/office/officeart/2005/8/layout/hierarchy4"/>
    <dgm:cxn modelId="{553276B4-A177-44A0-9BC0-514CFDE654ED}" type="presParOf" srcId="{D242D56B-5835-466D-AB30-860BE4250C1F}" destId="{A2620F13-CA95-407D-A466-37D66FBD805D}" srcOrd="1" destOrd="0" presId="urn:microsoft.com/office/officeart/2005/8/layout/hierarchy4"/>
    <dgm:cxn modelId="{C897FDBA-E1A2-4DF5-8C8E-CB8441E5B4DD}" type="presParOf" srcId="{D242D56B-5835-466D-AB30-860BE4250C1F}" destId="{BC28AF8C-040E-4430-B6BE-FFC3F6856008}" srcOrd="2" destOrd="0" presId="urn:microsoft.com/office/officeart/2005/8/layout/hierarchy4"/>
    <dgm:cxn modelId="{8F6B62D9-1104-4F95-99F9-26427493BB07}" type="presParOf" srcId="{BC28AF8C-040E-4430-B6BE-FFC3F6856008}" destId="{8737034C-8FD5-471F-9899-A2BB2FD040EC}" srcOrd="0" destOrd="0" presId="urn:microsoft.com/office/officeart/2005/8/layout/hierarchy4"/>
    <dgm:cxn modelId="{E82B70AA-90A6-428E-8494-74D8998B00BA}" type="presParOf" srcId="{8737034C-8FD5-471F-9899-A2BB2FD040EC}" destId="{9D7593BA-8A15-4DCA-9286-5531887C5CF7}" srcOrd="0" destOrd="0" presId="urn:microsoft.com/office/officeart/2005/8/layout/hierarchy4"/>
    <dgm:cxn modelId="{C9306601-E751-4B7E-B7EF-89A98EA7C383}" type="presParOf" srcId="{8737034C-8FD5-471F-9899-A2BB2FD040EC}" destId="{F8993EEE-4326-459E-A699-90C0E251964C}" srcOrd="1" destOrd="0" presId="urn:microsoft.com/office/officeart/2005/8/layout/hierarchy4"/>
    <dgm:cxn modelId="{0DB0961C-1A76-4051-B1D4-440CF584D5C5}" type="presParOf" srcId="{BC28AF8C-040E-4430-B6BE-FFC3F6856008}" destId="{B05D0B8F-119B-4E90-BB81-6B65A819A204}" srcOrd="1" destOrd="0" presId="urn:microsoft.com/office/officeart/2005/8/layout/hierarchy4"/>
    <dgm:cxn modelId="{9DFC9ACC-E01C-4DE1-9E1B-442F598BCC23}" type="presParOf" srcId="{BC28AF8C-040E-4430-B6BE-FFC3F6856008}" destId="{AF3B3932-8836-4C7C-8CEB-E087F4F9C7EA}" srcOrd="2" destOrd="0" presId="urn:microsoft.com/office/officeart/2005/8/layout/hierarchy4"/>
    <dgm:cxn modelId="{6E7177D4-C514-41D4-B576-5A8BCF764443}" type="presParOf" srcId="{AF3B3932-8836-4C7C-8CEB-E087F4F9C7EA}" destId="{E20DF668-ABD5-4BFD-8F57-9B0E0B6788D6}" srcOrd="0" destOrd="0" presId="urn:microsoft.com/office/officeart/2005/8/layout/hierarchy4"/>
    <dgm:cxn modelId="{964D728B-1101-42F9-9D9A-585543D388EF}" type="presParOf" srcId="{AF3B3932-8836-4C7C-8CEB-E087F4F9C7EA}" destId="{5C0150F9-DE56-4553-AFF2-B753755C918D}" srcOrd="1" destOrd="0" presId="urn:microsoft.com/office/officeart/2005/8/layout/hierarchy4"/>
  </dgm:cxnLst>
  <dgm:bg>
    <a:solidFill>
      <a:schemeClr val="bg2"/>
    </a:solidFill>
  </dgm:bg>
  <dgm:whole/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37094833-E904-4D32-9C6A-1E819506B09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Andrea Peláez Ruiz</a:t>
          </a:r>
          <a:endParaRPr lang="es-CO" sz="2400" i="1" dirty="0"/>
        </a:p>
      </dgm:t>
    </dgm:pt>
    <dgm:pt modelId="{BCBE2194-F2C0-4E5F-9096-F1871EEF26FE}" type="parTrans" cxnId="{3A363DAE-E8AE-440C-89F1-4482237827C4}">
      <dgm:prSet/>
      <dgm:spPr/>
      <dgm:t>
        <a:bodyPr/>
        <a:lstStyle/>
        <a:p>
          <a:endParaRPr lang="es-CO"/>
        </a:p>
      </dgm:t>
    </dgm:pt>
    <dgm:pt modelId="{078C0D63-68B3-49CE-A0DD-90BF09669881}" type="sibTrans" cxnId="{3A363DAE-E8AE-440C-89F1-4482237827C4}">
      <dgm:prSet/>
      <dgm:spPr/>
      <dgm:t>
        <a:bodyPr/>
        <a:lstStyle/>
        <a:p>
          <a:endParaRPr lang="es-CO"/>
        </a:p>
      </dgm:t>
    </dgm:pt>
    <dgm:pt modelId="{C9ECFB8C-8A17-4CB3-8CAB-7BCD35D161D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baseline="0" dirty="0" smtClean="0"/>
            <a:t>Juan                                Peláez Hernández</a:t>
          </a:r>
          <a:endParaRPr lang="es-CO" sz="2000" baseline="0" dirty="0"/>
        </a:p>
      </dgm:t>
    </dgm:pt>
    <dgm:pt modelId="{DBC11D1E-8ED4-4D65-8E82-BCF1741EB0AF}" type="parTrans" cxnId="{0F827A6E-A08A-460C-9CC5-C2C59439BB4A}">
      <dgm:prSet/>
      <dgm:spPr/>
      <dgm:t>
        <a:bodyPr/>
        <a:lstStyle/>
        <a:p>
          <a:endParaRPr lang="es-CO"/>
        </a:p>
      </dgm:t>
    </dgm:pt>
    <dgm:pt modelId="{4861CDFA-2F64-4042-8490-007DFCAD4B09}" type="sibTrans" cxnId="{0F827A6E-A08A-460C-9CC5-C2C59439BB4A}">
      <dgm:prSet/>
      <dgm:spPr/>
      <dgm:t>
        <a:bodyPr/>
        <a:lstStyle/>
        <a:p>
          <a:endParaRPr lang="es-CO"/>
        </a:p>
      </dgm:t>
    </dgm:pt>
    <dgm:pt modelId="{11AD30A6-2D8C-45E8-8390-2D59076AF85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baseline="0" dirty="0" smtClean="0"/>
            <a:t>Juana Josefa  Ruiz De La Cámara</a:t>
          </a:r>
          <a:endParaRPr lang="es-CO" sz="2000" baseline="0" dirty="0"/>
        </a:p>
      </dgm:t>
    </dgm:pt>
    <dgm:pt modelId="{F3F87D92-BCF6-4298-B880-3A558E758134}" type="parTrans" cxnId="{CB4F0BBE-D44A-41AF-BAD9-D88A85331C9C}">
      <dgm:prSet/>
      <dgm:spPr/>
      <dgm:t>
        <a:bodyPr/>
        <a:lstStyle/>
        <a:p>
          <a:endParaRPr lang="es-CO"/>
        </a:p>
      </dgm:t>
    </dgm:pt>
    <dgm:pt modelId="{97480AB1-9169-4446-8AFB-17983F2367A5}" type="sibTrans" cxnId="{CB4F0BBE-D44A-41AF-BAD9-D88A85331C9C}">
      <dgm:prSet/>
      <dgm:spPr/>
      <dgm:t>
        <a:bodyPr/>
        <a:lstStyle/>
        <a:p>
          <a:endParaRPr lang="es-CO"/>
        </a:p>
      </dgm:t>
    </dgm:pt>
    <dgm:pt modelId="{7D01F6CC-B820-42C3-BD80-F8D5763C81F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baseline="0" dirty="0" smtClean="0"/>
            <a:t>Juan                 Peláez </a:t>
          </a:r>
          <a:r>
            <a:rPr lang="es-CO" sz="1600" baseline="0" dirty="0" err="1" smtClean="0"/>
            <a:t>Abeu</a:t>
          </a:r>
          <a:endParaRPr lang="es-CO" sz="1600" baseline="0" dirty="0"/>
        </a:p>
      </dgm:t>
    </dgm:pt>
    <dgm:pt modelId="{A65AFC11-DF52-430D-8EF6-EF4BEF4FE49B}" type="parTrans" cxnId="{DB3468DB-727E-4775-A444-0AA58465B5A2}">
      <dgm:prSet/>
      <dgm:spPr/>
      <dgm:t>
        <a:bodyPr/>
        <a:lstStyle/>
        <a:p>
          <a:endParaRPr lang="es-CO"/>
        </a:p>
      </dgm:t>
    </dgm:pt>
    <dgm:pt modelId="{D8F119C9-5D35-4AF5-90F0-F39BF6E612FF}" type="sibTrans" cxnId="{DB3468DB-727E-4775-A444-0AA58465B5A2}">
      <dgm:prSet/>
      <dgm:spPr/>
      <dgm:t>
        <a:bodyPr/>
        <a:lstStyle/>
        <a:p>
          <a:endParaRPr lang="es-CO"/>
        </a:p>
      </dgm:t>
    </dgm:pt>
    <dgm:pt modelId="{E14A591D-7D33-413E-A787-38B6BB48BB5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baseline="0" dirty="0" smtClean="0"/>
            <a:t>María Hernández De La Vera</a:t>
          </a:r>
          <a:endParaRPr lang="es-CO" sz="1600" baseline="0" dirty="0"/>
        </a:p>
      </dgm:t>
    </dgm:pt>
    <dgm:pt modelId="{152B50AB-9859-4E19-8FD3-EE0C1CC25F42}" type="parTrans" cxnId="{FB1FB688-C52A-4CD4-890E-D947B1EFEC08}">
      <dgm:prSet/>
      <dgm:spPr/>
      <dgm:t>
        <a:bodyPr/>
        <a:lstStyle/>
        <a:p>
          <a:endParaRPr lang="es-CO"/>
        </a:p>
      </dgm:t>
    </dgm:pt>
    <dgm:pt modelId="{F5E19E8F-F15A-4A46-95A6-E34A68AA5AB3}" type="sibTrans" cxnId="{FB1FB688-C52A-4CD4-890E-D947B1EFEC08}">
      <dgm:prSet/>
      <dgm:spPr/>
      <dgm:t>
        <a:bodyPr/>
        <a:lstStyle/>
        <a:p>
          <a:endParaRPr lang="es-CO"/>
        </a:p>
      </dgm:t>
    </dgm:pt>
    <dgm:pt modelId="{B72A459B-C01A-4AE3-BC9F-D468C465DCB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Diego                                 Ruiz                                         De La Cámara</a:t>
          </a:r>
          <a:endParaRPr lang="es-CO" sz="1800" dirty="0"/>
        </a:p>
      </dgm:t>
    </dgm:pt>
    <dgm:pt modelId="{910776A9-BE28-47A8-B3BB-DD588BB84773}" type="parTrans" cxnId="{023E870A-558C-4A8F-8F04-8BCA4F247916}">
      <dgm:prSet/>
      <dgm:spPr/>
      <dgm:t>
        <a:bodyPr/>
        <a:lstStyle/>
        <a:p>
          <a:endParaRPr lang="es-CO"/>
        </a:p>
      </dgm:t>
    </dgm:pt>
    <dgm:pt modelId="{F0AFBE52-9886-40D1-8D59-781C575B20A2}" type="sibTrans" cxnId="{023E870A-558C-4A8F-8F04-8BCA4F247916}">
      <dgm:prSet/>
      <dgm:spPr/>
      <dgm:t>
        <a:bodyPr/>
        <a:lstStyle/>
        <a:p>
          <a:endParaRPr lang="es-CO"/>
        </a:p>
      </dgm:t>
    </dgm:pt>
    <dgm:pt modelId="{0D6E6F9A-8533-483F-A614-C7953BE2567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Mencia De Carvajal Martínez</a:t>
          </a:r>
          <a:endParaRPr lang="es-CO" sz="1800" dirty="0"/>
        </a:p>
      </dgm:t>
    </dgm:pt>
    <dgm:pt modelId="{D6DE79C4-D959-49B0-B14D-A5BF030CECB2}" type="parTrans" cxnId="{4EE4BBE7-13E7-46F0-A735-E51D4E8BD7D4}">
      <dgm:prSet/>
      <dgm:spPr/>
      <dgm:t>
        <a:bodyPr/>
        <a:lstStyle/>
        <a:p>
          <a:endParaRPr lang="es-CO"/>
        </a:p>
      </dgm:t>
    </dgm:pt>
    <dgm:pt modelId="{6E6F6F15-5F1A-4840-BBBB-28968CDF41AC}" type="sibTrans" cxnId="{4EE4BBE7-13E7-46F0-A735-E51D4E8BD7D4}">
      <dgm:prSet/>
      <dgm:spPr/>
      <dgm:t>
        <a:bodyPr/>
        <a:lstStyle/>
        <a:p>
          <a:endParaRPr lang="es-CO"/>
        </a:p>
      </dgm:t>
    </dgm:pt>
    <dgm:pt modelId="{589D3D54-899B-42D7-841E-E334C94598C3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baseline="0" dirty="0" smtClean="0"/>
            <a:t>Juan                    Ruiz De La Parra</a:t>
          </a:r>
          <a:endParaRPr lang="es-CO" sz="1600" baseline="0" dirty="0"/>
        </a:p>
      </dgm:t>
    </dgm:pt>
    <dgm:pt modelId="{BEDA1421-E79D-4BDD-B939-0CC292A3E555}" type="parTrans" cxnId="{B49366B8-82A5-4152-BC3A-67FF3826DBAD}">
      <dgm:prSet/>
      <dgm:spPr/>
      <dgm:t>
        <a:bodyPr/>
        <a:lstStyle/>
        <a:p>
          <a:endParaRPr lang="es-CO"/>
        </a:p>
      </dgm:t>
    </dgm:pt>
    <dgm:pt modelId="{198FEBB5-0E5B-4272-96D7-62D7CE652356}" type="sibTrans" cxnId="{B49366B8-82A5-4152-BC3A-67FF3826DBAD}">
      <dgm:prSet/>
      <dgm:spPr/>
      <dgm:t>
        <a:bodyPr/>
        <a:lstStyle/>
        <a:p>
          <a:endParaRPr lang="es-CO"/>
        </a:p>
      </dgm:t>
    </dgm:pt>
    <dgm:pt modelId="{19598356-02DC-4D8A-BC99-860DC42AA41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baseline="0" dirty="0" smtClean="0"/>
            <a:t>Elvira Martínez De Cárdenas</a:t>
          </a:r>
          <a:endParaRPr lang="es-CO" sz="1600" baseline="0" dirty="0"/>
        </a:p>
      </dgm:t>
    </dgm:pt>
    <dgm:pt modelId="{DECBD38B-2AF4-4F32-A44D-6DEBE57F944B}" type="parTrans" cxnId="{0B14B788-B1F5-4501-81D8-9BEB56CF483A}">
      <dgm:prSet/>
      <dgm:spPr/>
      <dgm:t>
        <a:bodyPr/>
        <a:lstStyle/>
        <a:p>
          <a:endParaRPr lang="es-CO"/>
        </a:p>
      </dgm:t>
    </dgm:pt>
    <dgm:pt modelId="{A437DCDD-9B72-49D6-A5C7-D10D07EEA727}" type="sibTrans" cxnId="{0B14B788-B1F5-4501-81D8-9BEB56CF483A}">
      <dgm:prSet/>
      <dgm:spPr/>
      <dgm:t>
        <a:bodyPr/>
        <a:lstStyle/>
        <a:p>
          <a:endParaRPr lang="es-CO"/>
        </a:p>
      </dgm:t>
    </dgm:pt>
    <dgm:pt modelId="{D3996123-1D7C-41DC-8AD9-79EEE80DC35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baseline="0" dirty="0" smtClean="0"/>
            <a:t>Rodrigo               De Carvajal Sánchez </a:t>
          </a:r>
          <a:r>
            <a:rPr lang="es-CO" sz="1400" baseline="0" dirty="0" err="1" smtClean="0"/>
            <a:t>Torreblanca</a:t>
          </a:r>
          <a:r>
            <a:rPr lang="es-CO" sz="1400" baseline="0" dirty="0" smtClean="0"/>
            <a:t>             </a:t>
          </a:r>
          <a:r>
            <a:rPr lang="es-CO" sz="1200" baseline="0" dirty="0" smtClean="0">
              <a:sym typeface="Wingdings" pitchFamily="2" charset="2"/>
            </a:rPr>
            <a:t> D 71</a:t>
          </a:r>
          <a:endParaRPr lang="es-CO" sz="1200" baseline="0" dirty="0"/>
        </a:p>
      </dgm:t>
    </dgm:pt>
    <dgm:pt modelId="{6CD5C1D8-F9E8-41A8-9A41-6BDDA19BE1B3}" type="parTrans" cxnId="{9CEBD775-2400-4C58-9C09-BB2D6707F321}">
      <dgm:prSet/>
      <dgm:spPr/>
      <dgm:t>
        <a:bodyPr/>
        <a:lstStyle/>
        <a:p>
          <a:endParaRPr lang="es-CO"/>
        </a:p>
      </dgm:t>
    </dgm:pt>
    <dgm:pt modelId="{E98B2F4F-E164-4707-B5F8-7FACE45A201F}" type="sibTrans" cxnId="{9CEBD775-2400-4C58-9C09-BB2D6707F321}">
      <dgm:prSet/>
      <dgm:spPr/>
      <dgm:t>
        <a:bodyPr/>
        <a:lstStyle/>
        <a:p>
          <a:endParaRPr lang="es-CO"/>
        </a:p>
      </dgm:t>
    </dgm:pt>
    <dgm:pt modelId="{D99C6BEE-2A8C-42C5-A537-EF2DA862DFD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Juana Martínez               </a:t>
          </a:r>
          <a:r>
            <a:rPr lang="es-CO" sz="1200" dirty="0" smtClean="0">
              <a:sym typeface="Wingdings" pitchFamily="2" charset="2"/>
            </a:rPr>
            <a:t> D 72</a:t>
          </a:r>
          <a:endParaRPr lang="es-CO" sz="1200" dirty="0"/>
        </a:p>
      </dgm:t>
    </dgm:pt>
    <dgm:pt modelId="{65A0EBD6-139A-4F1F-A163-517E99D5C3E8}" type="parTrans" cxnId="{0A67CF53-0EB3-482F-B639-6CD1916FDE2D}">
      <dgm:prSet/>
      <dgm:spPr/>
      <dgm:t>
        <a:bodyPr/>
        <a:lstStyle/>
        <a:p>
          <a:endParaRPr lang="es-CO"/>
        </a:p>
      </dgm:t>
    </dgm:pt>
    <dgm:pt modelId="{1D424E81-FE2E-4BE1-9143-7B5BFE9F0B73}" type="sibTrans" cxnId="{0A67CF53-0EB3-482F-B639-6CD1916FDE2D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C752101B-5763-42AE-B8CD-05182BFE1CB9}" type="pres">
      <dgm:prSet presAssocID="{37094833-E904-4D32-9C6A-1E819506B098}" presName="vertOne" presStyleCnt="0"/>
      <dgm:spPr/>
    </dgm:pt>
    <dgm:pt modelId="{13E5E374-B1F5-4771-88D9-73A2B8FEBB69}" type="pres">
      <dgm:prSet presAssocID="{37094833-E904-4D32-9C6A-1E819506B09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8E7879F-6050-4824-9741-54CC132B0935}" type="pres">
      <dgm:prSet presAssocID="{37094833-E904-4D32-9C6A-1E819506B098}" presName="parTransOne" presStyleCnt="0"/>
      <dgm:spPr/>
    </dgm:pt>
    <dgm:pt modelId="{CA4B680F-A90B-4214-96F5-C8954BDDCDDB}" type="pres">
      <dgm:prSet presAssocID="{37094833-E904-4D32-9C6A-1E819506B098}" presName="horzOne" presStyleCnt="0"/>
      <dgm:spPr/>
    </dgm:pt>
    <dgm:pt modelId="{99908226-CF92-4AB5-9CB8-2730E079F21E}" type="pres">
      <dgm:prSet presAssocID="{C9ECFB8C-8A17-4CB3-8CAB-7BCD35D161DF}" presName="vertTwo" presStyleCnt="0"/>
      <dgm:spPr/>
    </dgm:pt>
    <dgm:pt modelId="{951514B5-4CBD-4035-A6BE-338D47C1EBFC}" type="pres">
      <dgm:prSet presAssocID="{C9ECFB8C-8A17-4CB3-8CAB-7BCD35D161DF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B92BA48-5350-468B-9CE1-7A4BC80C7EE9}" type="pres">
      <dgm:prSet presAssocID="{C9ECFB8C-8A17-4CB3-8CAB-7BCD35D161DF}" presName="parTransTwo" presStyleCnt="0"/>
      <dgm:spPr/>
    </dgm:pt>
    <dgm:pt modelId="{BD64EDD0-87F7-427C-9C3F-81CB46072F3C}" type="pres">
      <dgm:prSet presAssocID="{C9ECFB8C-8A17-4CB3-8CAB-7BCD35D161DF}" presName="horzTwo" presStyleCnt="0"/>
      <dgm:spPr/>
    </dgm:pt>
    <dgm:pt modelId="{72E74726-3599-43A5-9716-5A83660095EB}" type="pres">
      <dgm:prSet presAssocID="{7D01F6CC-B820-42C3-BD80-F8D5763C81F1}" presName="vertThree" presStyleCnt="0"/>
      <dgm:spPr/>
    </dgm:pt>
    <dgm:pt modelId="{D7A8EFE8-7DB5-4C78-BD70-FE26413083F2}" type="pres">
      <dgm:prSet presAssocID="{7D01F6CC-B820-42C3-BD80-F8D5763C81F1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FA534DD-0DE0-461E-A939-600E86B2175E}" type="pres">
      <dgm:prSet presAssocID="{7D01F6CC-B820-42C3-BD80-F8D5763C81F1}" presName="horzThree" presStyleCnt="0"/>
      <dgm:spPr/>
    </dgm:pt>
    <dgm:pt modelId="{A0A2A92E-949E-430C-B191-74F428957C02}" type="pres">
      <dgm:prSet presAssocID="{D8F119C9-5D35-4AF5-90F0-F39BF6E612FF}" presName="sibSpaceThree" presStyleCnt="0"/>
      <dgm:spPr/>
    </dgm:pt>
    <dgm:pt modelId="{88A4F1BE-9BAC-4A9E-BD18-8157C2486985}" type="pres">
      <dgm:prSet presAssocID="{E14A591D-7D33-413E-A787-38B6BB48BB50}" presName="vertThree" presStyleCnt="0"/>
      <dgm:spPr/>
    </dgm:pt>
    <dgm:pt modelId="{7F63D571-FA86-459D-B77B-3936B76E4EBA}" type="pres">
      <dgm:prSet presAssocID="{E14A591D-7D33-413E-A787-38B6BB48BB50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945F1F9-50C3-48ED-82BB-AEA7218385F0}" type="pres">
      <dgm:prSet presAssocID="{E14A591D-7D33-413E-A787-38B6BB48BB50}" presName="horzThree" presStyleCnt="0"/>
      <dgm:spPr/>
    </dgm:pt>
    <dgm:pt modelId="{979F9F92-2193-4837-B77C-26DFDC9B9E45}" type="pres">
      <dgm:prSet presAssocID="{4861CDFA-2F64-4042-8490-007DFCAD4B09}" presName="sibSpaceTwo" presStyleCnt="0"/>
      <dgm:spPr/>
    </dgm:pt>
    <dgm:pt modelId="{233005C0-7AB8-4BED-8BCB-E8499B4BD378}" type="pres">
      <dgm:prSet presAssocID="{11AD30A6-2D8C-45E8-8390-2D59076AF853}" presName="vertTwo" presStyleCnt="0"/>
      <dgm:spPr/>
    </dgm:pt>
    <dgm:pt modelId="{D466DEA1-53C3-4118-9EA6-36E12DFB82F1}" type="pres">
      <dgm:prSet presAssocID="{11AD30A6-2D8C-45E8-8390-2D59076AF85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3D6230F-AB0E-4298-A83E-527537925CA0}" type="pres">
      <dgm:prSet presAssocID="{11AD30A6-2D8C-45E8-8390-2D59076AF853}" presName="parTransTwo" presStyleCnt="0"/>
      <dgm:spPr/>
    </dgm:pt>
    <dgm:pt modelId="{3A82768A-855B-4AC3-AFB0-AE4819C8235A}" type="pres">
      <dgm:prSet presAssocID="{11AD30A6-2D8C-45E8-8390-2D59076AF853}" presName="horzTwo" presStyleCnt="0"/>
      <dgm:spPr/>
    </dgm:pt>
    <dgm:pt modelId="{BDC82266-F574-486B-8341-23125CB809DE}" type="pres">
      <dgm:prSet presAssocID="{B72A459B-C01A-4AE3-BC9F-D468C465DCBF}" presName="vertThree" presStyleCnt="0"/>
      <dgm:spPr/>
    </dgm:pt>
    <dgm:pt modelId="{27622F97-CF95-4BC1-AA67-1BC6103EDD1E}" type="pres">
      <dgm:prSet presAssocID="{B72A459B-C01A-4AE3-BC9F-D468C465DCBF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517C958-13CF-4311-B8C3-7A865E2B5595}" type="pres">
      <dgm:prSet presAssocID="{B72A459B-C01A-4AE3-BC9F-D468C465DCBF}" presName="parTransThree" presStyleCnt="0"/>
      <dgm:spPr/>
    </dgm:pt>
    <dgm:pt modelId="{2016FE0F-B881-4655-A292-D3EE1C269496}" type="pres">
      <dgm:prSet presAssocID="{B72A459B-C01A-4AE3-BC9F-D468C465DCBF}" presName="horzThree" presStyleCnt="0"/>
      <dgm:spPr/>
    </dgm:pt>
    <dgm:pt modelId="{B2F7E20D-0A9A-4775-BFEA-CD167EED82CA}" type="pres">
      <dgm:prSet presAssocID="{589D3D54-899B-42D7-841E-E334C94598C3}" presName="vertFour" presStyleCnt="0">
        <dgm:presLayoutVars>
          <dgm:chPref val="3"/>
        </dgm:presLayoutVars>
      </dgm:prSet>
      <dgm:spPr/>
    </dgm:pt>
    <dgm:pt modelId="{C493C7B5-5AED-4064-946C-ED29598E512F}" type="pres">
      <dgm:prSet presAssocID="{589D3D54-899B-42D7-841E-E334C94598C3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5ED8D71-ECC6-4927-9C03-03E83423787C}" type="pres">
      <dgm:prSet presAssocID="{589D3D54-899B-42D7-841E-E334C94598C3}" presName="horzFour" presStyleCnt="0"/>
      <dgm:spPr/>
    </dgm:pt>
    <dgm:pt modelId="{A8559E24-8C80-4E0D-9010-568862FD1B97}" type="pres">
      <dgm:prSet presAssocID="{198FEBB5-0E5B-4272-96D7-62D7CE652356}" presName="sibSpaceFour" presStyleCnt="0"/>
      <dgm:spPr/>
    </dgm:pt>
    <dgm:pt modelId="{E214CA93-5943-46A9-864C-5E29C6089959}" type="pres">
      <dgm:prSet presAssocID="{19598356-02DC-4D8A-BC99-860DC42AA41F}" presName="vertFour" presStyleCnt="0">
        <dgm:presLayoutVars>
          <dgm:chPref val="3"/>
        </dgm:presLayoutVars>
      </dgm:prSet>
      <dgm:spPr/>
    </dgm:pt>
    <dgm:pt modelId="{1CDEF281-CAF4-4F5D-A478-8970E9E662DC}" type="pres">
      <dgm:prSet presAssocID="{19598356-02DC-4D8A-BC99-860DC42AA41F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E795293-EE8B-45CB-8F89-07BF7A4B5812}" type="pres">
      <dgm:prSet presAssocID="{19598356-02DC-4D8A-BC99-860DC42AA41F}" presName="horzFour" presStyleCnt="0"/>
      <dgm:spPr/>
    </dgm:pt>
    <dgm:pt modelId="{DFD1D016-994E-4901-AA77-C8A859BAF15B}" type="pres">
      <dgm:prSet presAssocID="{F0AFBE52-9886-40D1-8D59-781C575B20A2}" presName="sibSpaceThree" presStyleCnt="0"/>
      <dgm:spPr/>
    </dgm:pt>
    <dgm:pt modelId="{43B13A9A-B850-4871-801F-8FE7D2B95FA8}" type="pres">
      <dgm:prSet presAssocID="{0D6E6F9A-8533-483F-A614-C7953BE25678}" presName="vertThree" presStyleCnt="0"/>
      <dgm:spPr/>
    </dgm:pt>
    <dgm:pt modelId="{65CCEFF2-9630-4055-AD5D-9A15B04B6CE5}" type="pres">
      <dgm:prSet presAssocID="{0D6E6F9A-8533-483F-A614-C7953BE25678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E9D14D0-2144-44C1-A56D-2EE87FCEDCF7}" type="pres">
      <dgm:prSet presAssocID="{0D6E6F9A-8533-483F-A614-C7953BE25678}" presName="parTransThree" presStyleCnt="0"/>
      <dgm:spPr/>
    </dgm:pt>
    <dgm:pt modelId="{3CA00E6A-5C34-4C1C-8154-181736EB4ACD}" type="pres">
      <dgm:prSet presAssocID="{0D6E6F9A-8533-483F-A614-C7953BE25678}" presName="horzThree" presStyleCnt="0"/>
      <dgm:spPr/>
    </dgm:pt>
    <dgm:pt modelId="{BC21E4D8-B351-4DB4-9C7E-573A968B1741}" type="pres">
      <dgm:prSet presAssocID="{D3996123-1D7C-41DC-8AD9-79EEE80DC350}" presName="vertFour" presStyleCnt="0">
        <dgm:presLayoutVars>
          <dgm:chPref val="3"/>
        </dgm:presLayoutVars>
      </dgm:prSet>
      <dgm:spPr/>
    </dgm:pt>
    <dgm:pt modelId="{8709B4D0-A971-414E-85D0-E9DF149F8DD3}" type="pres">
      <dgm:prSet presAssocID="{D3996123-1D7C-41DC-8AD9-79EEE80DC350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25A1D96-3EEB-4A4D-9FC3-A9C125CDDDE9}" type="pres">
      <dgm:prSet presAssocID="{D3996123-1D7C-41DC-8AD9-79EEE80DC350}" presName="horzFour" presStyleCnt="0"/>
      <dgm:spPr/>
    </dgm:pt>
    <dgm:pt modelId="{DA50857E-890E-4367-8A44-90D61E29AF33}" type="pres">
      <dgm:prSet presAssocID="{E98B2F4F-E164-4707-B5F8-7FACE45A201F}" presName="sibSpaceFour" presStyleCnt="0"/>
      <dgm:spPr/>
    </dgm:pt>
    <dgm:pt modelId="{7395680F-98A2-48D4-959B-A569E81E6A52}" type="pres">
      <dgm:prSet presAssocID="{D99C6BEE-2A8C-42C5-A537-EF2DA862DFDA}" presName="vertFour" presStyleCnt="0">
        <dgm:presLayoutVars>
          <dgm:chPref val="3"/>
        </dgm:presLayoutVars>
      </dgm:prSet>
      <dgm:spPr/>
    </dgm:pt>
    <dgm:pt modelId="{C0986A04-8EF6-4473-9010-A1555CF41500}" type="pres">
      <dgm:prSet presAssocID="{D99C6BEE-2A8C-42C5-A537-EF2DA862DFDA}" presName="txFour" presStyleLbl="node4" presStyleIdx="3" presStyleCnt="4" custLinFactNeighborX="2082" custLinFactNeighborY="2489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24D206F-D63F-4E1C-B01C-B724B860CA08}" type="pres">
      <dgm:prSet presAssocID="{D99C6BEE-2A8C-42C5-A537-EF2DA862DFDA}" presName="horzFour" presStyleCnt="0"/>
      <dgm:spPr/>
    </dgm:pt>
  </dgm:ptLst>
  <dgm:cxnLst>
    <dgm:cxn modelId="{CB4F0BBE-D44A-41AF-BAD9-D88A85331C9C}" srcId="{37094833-E904-4D32-9C6A-1E819506B098}" destId="{11AD30A6-2D8C-45E8-8390-2D59076AF853}" srcOrd="1" destOrd="0" parTransId="{F3F87D92-BCF6-4298-B880-3A558E758134}" sibTransId="{97480AB1-9169-4446-8AFB-17983F2367A5}"/>
    <dgm:cxn modelId="{5C010DD5-30B5-4206-BC66-FF43985C1FF0}" type="presOf" srcId="{7D01F6CC-B820-42C3-BD80-F8D5763C81F1}" destId="{D7A8EFE8-7DB5-4C78-BD70-FE26413083F2}" srcOrd="0" destOrd="0" presId="urn:microsoft.com/office/officeart/2005/8/layout/hierarchy4"/>
    <dgm:cxn modelId="{0F827A6E-A08A-460C-9CC5-C2C59439BB4A}" srcId="{37094833-E904-4D32-9C6A-1E819506B098}" destId="{C9ECFB8C-8A17-4CB3-8CAB-7BCD35D161DF}" srcOrd="0" destOrd="0" parTransId="{DBC11D1E-8ED4-4D65-8E82-BCF1741EB0AF}" sibTransId="{4861CDFA-2F64-4042-8490-007DFCAD4B09}"/>
    <dgm:cxn modelId="{0B14B788-B1F5-4501-81D8-9BEB56CF483A}" srcId="{B72A459B-C01A-4AE3-BC9F-D468C465DCBF}" destId="{19598356-02DC-4D8A-BC99-860DC42AA41F}" srcOrd="1" destOrd="0" parTransId="{DECBD38B-2AF4-4F32-A44D-6DEBE57F944B}" sibTransId="{A437DCDD-9B72-49D6-A5C7-D10D07EEA727}"/>
    <dgm:cxn modelId="{3A363DAE-E8AE-440C-89F1-4482237827C4}" srcId="{10ED40AF-DFB1-4943-B6DB-2A904FAA918A}" destId="{37094833-E904-4D32-9C6A-1E819506B098}" srcOrd="0" destOrd="0" parTransId="{BCBE2194-F2C0-4E5F-9096-F1871EEF26FE}" sibTransId="{078C0D63-68B3-49CE-A0DD-90BF09669881}"/>
    <dgm:cxn modelId="{B3EEF3A5-E7CF-41D7-9CB9-2EC4A36032DE}" type="presOf" srcId="{0D6E6F9A-8533-483F-A614-C7953BE25678}" destId="{65CCEFF2-9630-4055-AD5D-9A15B04B6CE5}" srcOrd="0" destOrd="0" presId="urn:microsoft.com/office/officeart/2005/8/layout/hierarchy4"/>
    <dgm:cxn modelId="{9CEBD775-2400-4C58-9C09-BB2D6707F321}" srcId="{0D6E6F9A-8533-483F-A614-C7953BE25678}" destId="{D3996123-1D7C-41DC-8AD9-79EEE80DC350}" srcOrd="0" destOrd="0" parTransId="{6CD5C1D8-F9E8-41A8-9A41-6BDDA19BE1B3}" sibTransId="{E98B2F4F-E164-4707-B5F8-7FACE45A201F}"/>
    <dgm:cxn modelId="{7452169C-861B-4C4A-B90C-F3DDAFA2250B}" type="presOf" srcId="{11AD30A6-2D8C-45E8-8390-2D59076AF853}" destId="{D466DEA1-53C3-4118-9EA6-36E12DFB82F1}" srcOrd="0" destOrd="0" presId="urn:microsoft.com/office/officeart/2005/8/layout/hierarchy4"/>
    <dgm:cxn modelId="{8D3F336B-0765-4C39-834E-67237D8ED68C}" type="presOf" srcId="{10ED40AF-DFB1-4943-B6DB-2A904FAA918A}" destId="{E75BF49A-0BBD-418B-A465-D5C73CDDC862}" srcOrd="0" destOrd="0" presId="urn:microsoft.com/office/officeart/2005/8/layout/hierarchy4"/>
    <dgm:cxn modelId="{28746966-C682-45FE-A6F9-2D025A6532D9}" type="presOf" srcId="{589D3D54-899B-42D7-841E-E334C94598C3}" destId="{C493C7B5-5AED-4064-946C-ED29598E512F}" srcOrd="0" destOrd="0" presId="urn:microsoft.com/office/officeart/2005/8/layout/hierarchy4"/>
    <dgm:cxn modelId="{023E870A-558C-4A8F-8F04-8BCA4F247916}" srcId="{11AD30A6-2D8C-45E8-8390-2D59076AF853}" destId="{B72A459B-C01A-4AE3-BC9F-D468C465DCBF}" srcOrd="0" destOrd="0" parTransId="{910776A9-BE28-47A8-B3BB-DD588BB84773}" sibTransId="{F0AFBE52-9886-40D1-8D59-781C575B20A2}"/>
    <dgm:cxn modelId="{DB3468DB-727E-4775-A444-0AA58465B5A2}" srcId="{C9ECFB8C-8A17-4CB3-8CAB-7BCD35D161DF}" destId="{7D01F6CC-B820-42C3-BD80-F8D5763C81F1}" srcOrd="0" destOrd="0" parTransId="{A65AFC11-DF52-430D-8EF6-EF4BEF4FE49B}" sibTransId="{D8F119C9-5D35-4AF5-90F0-F39BF6E612FF}"/>
    <dgm:cxn modelId="{FB1FB688-C52A-4CD4-890E-D947B1EFEC08}" srcId="{C9ECFB8C-8A17-4CB3-8CAB-7BCD35D161DF}" destId="{E14A591D-7D33-413E-A787-38B6BB48BB50}" srcOrd="1" destOrd="0" parTransId="{152B50AB-9859-4E19-8FD3-EE0C1CC25F42}" sibTransId="{F5E19E8F-F15A-4A46-95A6-E34A68AA5AB3}"/>
    <dgm:cxn modelId="{4A462DA6-B7E9-44C0-BC84-4155C53551A2}" type="presOf" srcId="{D3996123-1D7C-41DC-8AD9-79EEE80DC350}" destId="{8709B4D0-A971-414E-85D0-E9DF149F8DD3}" srcOrd="0" destOrd="0" presId="urn:microsoft.com/office/officeart/2005/8/layout/hierarchy4"/>
    <dgm:cxn modelId="{B49366B8-82A5-4152-BC3A-67FF3826DBAD}" srcId="{B72A459B-C01A-4AE3-BC9F-D468C465DCBF}" destId="{589D3D54-899B-42D7-841E-E334C94598C3}" srcOrd="0" destOrd="0" parTransId="{BEDA1421-E79D-4BDD-B939-0CC292A3E555}" sibTransId="{198FEBB5-0E5B-4272-96D7-62D7CE652356}"/>
    <dgm:cxn modelId="{0839FA78-1BD2-4A18-9798-8B68276780F2}" type="presOf" srcId="{D99C6BEE-2A8C-42C5-A537-EF2DA862DFDA}" destId="{C0986A04-8EF6-4473-9010-A1555CF41500}" srcOrd="0" destOrd="0" presId="urn:microsoft.com/office/officeart/2005/8/layout/hierarchy4"/>
    <dgm:cxn modelId="{E4076A31-2170-4B1C-B04A-D6D678709DBA}" type="presOf" srcId="{C9ECFB8C-8A17-4CB3-8CAB-7BCD35D161DF}" destId="{951514B5-4CBD-4035-A6BE-338D47C1EBFC}" srcOrd="0" destOrd="0" presId="urn:microsoft.com/office/officeart/2005/8/layout/hierarchy4"/>
    <dgm:cxn modelId="{0A67CF53-0EB3-482F-B639-6CD1916FDE2D}" srcId="{0D6E6F9A-8533-483F-A614-C7953BE25678}" destId="{D99C6BEE-2A8C-42C5-A537-EF2DA862DFDA}" srcOrd="1" destOrd="0" parTransId="{65A0EBD6-139A-4F1F-A163-517E99D5C3E8}" sibTransId="{1D424E81-FE2E-4BE1-9143-7B5BFE9F0B73}"/>
    <dgm:cxn modelId="{0B95762F-C662-4727-8A36-A53537A805CE}" type="presOf" srcId="{E14A591D-7D33-413E-A787-38B6BB48BB50}" destId="{7F63D571-FA86-459D-B77B-3936B76E4EBA}" srcOrd="0" destOrd="0" presId="urn:microsoft.com/office/officeart/2005/8/layout/hierarchy4"/>
    <dgm:cxn modelId="{FA6A0FB2-798D-4ABD-996F-05EEF0900CA0}" type="presOf" srcId="{37094833-E904-4D32-9C6A-1E819506B098}" destId="{13E5E374-B1F5-4771-88D9-73A2B8FEBB69}" srcOrd="0" destOrd="0" presId="urn:microsoft.com/office/officeart/2005/8/layout/hierarchy4"/>
    <dgm:cxn modelId="{4EE4BBE7-13E7-46F0-A735-E51D4E8BD7D4}" srcId="{11AD30A6-2D8C-45E8-8390-2D59076AF853}" destId="{0D6E6F9A-8533-483F-A614-C7953BE25678}" srcOrd="1" destOrd="0" parTransId="{D6DE79C4-D959-49B0-B14D-A5BF030CECB2}" sibTransId="{6E6F6F15-5F1A-4840-BBBB-28968CDF41AC}"/>
    <dgm:cxn modelId="{73DA1DFD-CF77-48AE-BC20-1E64D943349C}" type="presOf" srcId="{19598356-02DC-4D8A-BC99-860DC42AA41F}" destId="{1CDEF281-CAF4-4F5D-A478-8970E9E662DC}" srcOrd="0" destOrd="0" presId="urn:microsoft.com/office/officeart/2005/8/layout/hierarchy4"/>
    <dgm:cxn modelId="{61B2F1DE-47B2-4F60-8C95-003A57D96E71}" type="presOf" srcId="{B72A459B-C01A-4AE3-BC9F-D468C465DCBF}" destId="{27622F97-CF95-4BC1-AA67-1BC6103EDD1E}" srcOrd="0" destOrd="0" presId="urn:microsoft.com/office/officeart/2005/8/layout/hierarchy4"/>
    <dgm:cxn modelId="{78754630-9E2B-4F14-A516-D203CABD6B9C}" type="presParOf" srcId="{E75BF49A-0BBD-418B-A465-D5C73CDDC862}" destId="{C752101B-5763-42AE-B8CD-05182BFE1CB9}" srcOrd="0" destOrd="0" presId="urn:microsoft.com/office/officeart/2005/8/layout/hierarchy4"/>
    <dgm:cxn modelId="{F8DF1F1D-AC49-4957-9E5F-02E585275FFC}" type="presParOf" srcId="{C752101B-5763-42AE-B8CD-05182BFE1CB9}" destId="{13E5E374-B1F5-4771-88D9-73A2B8FEBB69}" srcOrd="0" destOrd="0" presId="urn:microsoft.com/office/officeart/2005/8/layout/hierarchy4"/>
    <dgm:cxn modelId="{A2542F26-1DC4-4EAA-BD56-D8A87A47FDDC}" type="presParOf" srcId="{C752101B-5763-42AE-B8CD-05182BFE1CB9}" destId="{C8E7879F-6050-4824-9741-54CC132B0935}" srcOrd="1" destOrd="0" presId="urn:microsoft.com/office/officeart/2005/8/layout/hierarchy4"/>
    <dgm:cxn modelId="{9BC687DC-9560-413A-96D0-D5B324FF3D91}" type="presParOf" srcId="{C752101B-5763-42AE-B8CD-05182BFE1CB9}" destId="{CA4B680F-A90B-4214-96F5-C8954BDDCDDB}" srcOrd="2" destOrd="0" presId="urn:microsoft.com/office/officeart/2005/8/layout/hierarchy4"/>
    <dgm:cxn modelId="{1DEC0D49-63B2-4E23-A599-35D7F6010D95}" type="presParOf" srcId="{CA4B680F-A90B-4214-96F5-C8954BDDCDDB}" destId="{99908226-CF92-4AB5-9CB8-2730E079F21E}" srcOrd="0" destOrd="0" presId="urn:microsoft.com/office/officeart/2005/8/layout/hierarchy4"/>
    <dgm:cxn modelId="{8BF45D89-9B85-4382-ADD2-4B35721BF13F}" type="presParOf" srcId="{99908226-CF92-4AB5-9CB8-2730E079F21E}" destId="{951514B5-4CBD-4035-A6BE-338D47C1EBFC}" srcOrd="0" destOrd="0" presId="urn:microsoft.com/office/officeart/2005/8/layout/hierarchy4"/>
    <dgm:cxn modelId="{308E61A5-97B2-43E6-A206-978C691E9957}" type="presParOf" srcId="{99908226-CF92-4AB5-9CB8-2730E079F21E}" destId="{9B92BA48-5350-468B-9CE1-7A4BC80C7EE9}" srcOrd="1" destOrd="0" presId="urn:microsoft.com/office/officeart/2005/8/layout/hierarchy4"/>
    <dgm:cxn modelId="{5517DF7B-2768-4F5A-8B51-99532FACE99F}" type="presParOf" srcId="{99908226-CF92-4AB5-9CB8-2730E079F21E}" destId="{BD64EDD0-87F7-427C-9C3F-81CB46072F3C}" srcOrd="2" destOrd="0" presId="urn:microsoft.com/office/officeart/2005/8/layout/hierarchy4"/>
    <dgm:cxn modelId="{E70DF337-176C-496A-A470-9779FE2AB784}" type="presParOf" srcId="{BD64EDD0-87F7-427C-9C3F-81CB46072F3C}" destId="{72E74726-3599-43A5-9716-5A83660095EB}" srcOrd="0" destOrd="0" presId="urn:microsoft.com/office/officeart/2005/8/layout/hierarchy4"/>
    <dgm:cxn modelId="{419A8E9A-A35F-436A-B26C-3FAB2B531822}" type="presParOf" srcId="{72E74726-3599-43A5-9716-5A83660095EB}" destId="{D7A8EFE8-7DB5-4C78-BD70-FE26413083F2}" srcOrd="0" destOrd="0" presId="urn:microsoft.com/office/officeart/2005/8/layout/hierarchy4"/>
    <dgm:cxn modelId="{7C421E3E-706D-4AD6-85DF-ED9A099BB829}" type="presParOf" srcId="{72E74726-3599-43A5-9716-5A83660095EB}" destId="{AFA534DD-0DE0-461E-A939-600E86B2175E}" srcOrd="1" destOrd="0" presId="urn:microsoft.com/office/officeart/2005/8/layout/hierarchy4"/>
    <dgm:cxn modelId="{FC4830DD-95EE-4703-8660-3754631E2ECE}" type="presParOf" srcId="{BD64EDD0-87F7-427C-9C3F-81CB46072F3C}" destId="{A0A2A92E-949E-430C-B191-74F428957C02}" srcOrd="1" destOrd="0" presId="urn:microsoft.com/office/officeart/2005/8/layout/hierarchy4"/>
    <dgm:cxn modelId="{A6B0FCA7-37CA-4B31-8B0B-59044BB1C681}" type="presParOf" srcId="{BD64EDD0-87F7-427C-9C3F-81CB46072F3C}" destId="{88A4F1BE-9BAC-4A9E-BD18-8157C2486985}" srcOrd="2" destOrd="0" presId="urn:microsoft.com/office/officeart/2005/8/layout/hierarchy4"/>
    <dgm:cxn modelId="{F0FBAB5B-B9AB-433E-B700-40588AF9BDD6}" type="presParOf" srcId="{88A4F1BE-9BAC-4A9E-BD18-8157C2486985}" destId="{7F63D571-FA86-459D-B77B-3936B76E4EBA}" srcOrd="0" destOrd="0" presId="urn:microsoft.com/office/officeart/2005/8/layout/hierarchy4"/>
    <dgm:cxn modelId="{B9B5D38D-10C5-4D95-A552-222E7AC7AFC5}" type="presParOf" srcId="{88A4F1BE-9BAC-4A9E-BD18-8157C2486985}" destId="{F945F1F9-50C3-48ED-82BB-AEA7218385F0}" srcOrd="1" destOrd="0" presId="urn:microsoft.com/office/officeart/2005/8/layout/hierarchy4"/>
    <dgm:cxn modelId="{28052DC5-E042-4188-AA4A-DE42C1B9E500}" type="presParOf" srcId="{CA4B680F-A90B-4214-96F5-C8954BDDCDDB}" destId="{979F9F92-2193-4837-B77C-26DFDC9B9E45}" srcOrd="1" destOrd="0" presId="urn:microsoft.com/office/officeart/2005/8/layout/hierarchy4"/>
    <dgm:cxn modelId="{529442EC-9D47-4C08-BEF3-0CD6ECE2D6DE}" type="presParOf" srcId="{CA4B680F-A90B-4214-96F5-C8954BDDCDDB}" destId="{233005C0-7AB8-4BED-8BCB-E8499B4BD378}" srcOrd="2" destOrd="0" presId="urn:microsoft.com/office/officeart/2005/8/layout/hierarchy4"/>
    <dgm:cxn modelId="{B0D58EF3-D026-4A69-80F6-CF1FD4A3E61A}" type="presParOf" srcId="{233005C0-7AB8-4BED-8BCB-E8499B4BD378}" destId="{D466DEA1-53C3-4118-9EA6-36E12DFB82F1}" srcOrd="0" destOrd="0" presId="urn:microsoft.com/office/officeart/2005/8/layout/hierarchy4"/>
    <dgm:cxn modelId="{EF5268CA-2A1A-47FE-AD30-C3B0AC026188}" type="presParOf" srcId="{233005C0-7AB8-4BED-8BCB-E8499B4BD378}" destId="{03D6230F-AB0E-4298-A83E-527537925CA0}" srcOrd="1" destOrd="0" presId="urn:microsoft.com/office/officeart/2005/8/layout/hierarchy4"/>
    <dgm:cxn modelId="{374A3135-7981-4A83-9B1F-6D715003FF9D}" type="presParOf" srcId="{233005C0-7AB8-4BED-8BCB-E8499B4BD378}" destId="{3A82768A-855B-4AC3-AFB0-AE4819C8235A}" srcOrd="2" destOrd="0" presId="urn:microsoft.com/office/officeart/2005/8/layout/hierarchy4"/>
    <dgm:cxn modelId="{69D46F03-D7FE-4FDB-827C-B73F4A40AD39}" type="presParOf" srcId="{3A82768A-855B-4AC3-AFB0-AE4819C8235A}" destId="{BDC82266-F574-486B-8341-23125CB809DE}" srcOrd="0" destOrd="0" presId="urn:microsoft.com/office/officeart/2005/8/layout/hierarchy4"/>
    <dgm:cxn modelId="{E2790D38-B0BC-43C3-BEC2-5C1A5B2E9290}" type="presParOf" srcId="{BDC82266-F574-486B-8341-23125CB809DE}" destId="{27622F97-CF95-4BC1-AA67-1BC6103EDD1E}" srcOrd="0" destOrd="0" presId="urn:microsoft.com/office/officeart/2005/8/layout/hierarchy4"/>
    <dgm:cxn modelId="{ECC90D80-DC2D-45DF-AC28-9D7A97D096BF}" type="presParOf" srcId="{BDC82266-F574-486B-8341-23125CB809DE}" destId="{7517C958-13CF-4311-B8C3-7A865E2B5595}" srcOrd="1" destOrd="0" presId="urn:microsoft.com/office/officeart/2005/8/layout/hierarchy4"/>
    <dgm:cxn modelId="{F0D79E13-CC61-4895-8AE3-7EDF5787A235}" type="presParOf" srcId="{BDC82266-F574-486B-8341-23125CB809DE}" destId="{2016FE0F-B881-4655-A292-D3EE1C269496}" srcOrd="2" destOrd="0" presId="urn:microsoft.com/office/officeart/2005/8/layout/hierarchy4"/>
    <dgm:cxn modelId="{614235F4-81B2-49CC-A168-7615BD2F9854}" type="presParOf" srcId="{2016FE0F-B881-4655-A292-D3EE1C269496}" destId="{B2F7E20D-0A9A-4775-BFEA-CD167EED82CA}" srcOrd="0" destOrd="0" presId="urn:microsoft.com/office/officeart/2005/8/layout/hierarchy4"/>
    <dgm:cxn modelId="{78686415-4D4B-4FDE-B3DA-0FBDFAED9A14}" type="presParOf" srcId="{B2F7E20D-0A9A-4775-BFEA-CD167EED82CA}" destId="{C493C7B5-5AED-4064-946C-ED29598E512F}" srcOrd="0" destOrd="0" presId="urn:microsoft.com/office/officeart/2005/8/layout/hierarchy4"/>
    <dgm:cxn modelId="{10F78EC4-DDE2-4C02-AEB6-1597D0F9FB28}" type="presParOf" srcId="{B2F7E20D-0A9A-4775-BFEA-CD167EED82CA}" destId="{E5ED8D71-ECC6-4927-9C03-03E83423787C}" srcOrd="1" destOrd="0" presId="urn:microsoft.com/office/officeart/2005/8/layout/hierarchy4"/>
    <dgm:cxn modelId="{7896EF36-D5B7-41B5-BACB-C95A47BAFA70}" type="presParOf" srcId="{2016FE0F-B881-4655-A292-D3EE1C269496}" destId="{A8559E24-8C80-4E0D-9010-568862FD1B97}" srcOrd="1" destOrd="0" presId="urn:microsoft.com/office/officeart/2005/8/layout/hierarchy4"/>
    <dgm:cxn modelId="{F5BB9A03-7295-4CFF-BF9B-AE396D4BE1B9}" type="presParOf" srcId="{2016FE0F-B881-4655-A292-D3EE1C269496}" destId="{E214CA93-5943-46A9-864C-5E29C6089959}" srcOrd="2" destOrd="0" presId="urn:microsoft.com/office/officeart/2005/8/layout/hierarchy4"/>
    <dgm:cxn modelId="{55E9BAA1-63A0-4718-8D9D-0654684B08E0}" type="presParOf" srcId="{E214CA93-5943-46A9-864C-5E29C6089959}" destId="{1CDEF281-CAF4-4F5D-A478-8970E9E662DC}" srcOrd="0" destOrd="0" presId="urn:microsoft.com/office/officeart/2005/8/layout/hierarchy4"/>
    <dgm:cxn modelId="{4C351200-41D3-4782-A1F4-049BD3CE3857}" type="presParOf" srcId="{E214CA93-5943-46A9-864C-5E29C6089959}" destId="{9E795293-EE8B-45CB-8F89-07BF7A4B5812}" srcOrd="1" destOrd="0" presId="urn:microsoft.com/office/officeart/2005/8/layout/hierarchy4"/>
    <dgm:cxn modelId="{A1194568-FBED-4311-8EDE-D9BE44EC74B2}" type="presParOf" srcId="{3A82768A-855B-4AC3-AFB0-AE4819C8235A}" destId="{DFD1D016-994E-4901-AA77-C8A859BAF15B}" srcOrd="1" destOrd="0" presId="urn:microsoft.com/office/officeart/2005/8/layout/hierarchy4"/>
    <dgm:cxn modelId="{04CD2DBD-6766-4F7E-9979-5393DDD3AE16}" type="presParOf" srcId="{3A82768A-855B-4AC3-AFB0-AE4819C8235A}" destId="{43B13A9A-B850-4871-801F-8FE7D2B95FA8}" srcOrd="2" destOrd="0" presId="urn:microsoft.com/office/officeart/2005/8/layout/hierarchy4"/>
    <dgm:cxn modelId="{9EE4F655-AC14-4C72-ABF8-8C6A5CAA4284}" type="presParOf" srcId="{43B13A9A-B850-4871-801F-8FE7D2B95FA8}" destId="{65CCEFF2-9630-4055-AD5D-9A15B04B6CE5}" srcOrd="0" destOrd="0" presId="urn:microsoft.com/office/officeart/2005/8/layout/hierarchy4"/>
    <dgm:cxn modelId="{15730251-81A9-4F83-94AF-F73369B8831E}" type="presParOf" srcId="{43B13A9A-B850-4871-801F-8FE7D2B95FA8}" destId="{6E9D14D0-2144-44C1-A56D-2EE87FCEDCF7}" srcOrd="1" destOrd="0" presId="urn:microsoft.com/office/officeart/2005/8/layout/hierarchy4"/>
    <dgm:cxn modelId="{2DC04F2F-2410-4744-A58C-82AC2BC9B059}" type="presParOf" srcId="{43B13A9A-B850-4871-801F-8FE7D2B95FA8}" destId="{3CA00E6A-5C34-4C1C-8154-181736EB4ACD}" srcOrd="2" destOrd="0" presId="urn:microsoft.com/office/officeart/2005/8/layout/hierarchy4"/>
    <dgm:cxn modelId="{3C5E087E-46FA-4F97-A94F-15C32EE89615}" type="presParOf" srcId="{3CA00E6A-5C34-4C1C-8154-181736EB4ACD}" destId="{BC21E4D8-B351-4DB4-9C7E-573A968B1741}" srcOrd="0" destOrd="0" presId="urn:microsoft.com/office/officeart/2005/8/layout/hierarchy4"/>
    <dgm:cxn modelId="{88EF7D3C-B6B3-4E7D-8DE6-82DDA298E613}" type="presParOf" srcId="{BC21E4D8-B351-4DB4-9C7E-573A968B1741}" destId="{8709B4D0-A971-414E-85D0-E9DF149F8DD3}" srcOrd="0" destOrd="0" presId="urn:microsoft.com/office/officeart/2005/8/layout/hierarchy4"/>
    <dgm:cxn modelId="{88C1B9CF-C3E2-4F5B-9E8F-8C3DBA73FE18}" type="presParOf" srcId="{BC21E4D8-B351-4DB4-9C7E-573A968B1741}" destId="{B25A1D96-3EEB-4A4D-9FC3-A9C125CDDDE9}" srcOrd="1" destOrd="0" presId="urn:microsoft.com/office/officeart/2005/8/layout/hierarchy4"/>
    <dgm:cxn modelId="{436653E6-0128-4509-B35E-A785D689AD2C}" type="presParOf" srcId="{3CA00E6A-5C34-4C1C-8154-181736EB4ACD}" destId="{DA50857E-890E-4367-8A44-90D61E29AF33}" srcOrd="1" destOrd="0" presId="urn:microsoft.com/office/officeart/2005/8/layout/hierarchy4"/>
    <dgm:cxn modelId="{1465C277-B9CF-420C-9CA9-1577A04AE9FE}" type="presParOf" srcId="{3CA00E6A-5C34-4C1C-8154-181736EB4ACD}" destId="{7395680F-98A2-48D4-959B-A569E81E6A52}" srcOrd="2" destOrd="0" presId="urn:microsoft.com/office/officeart/2005/8/layout/hierarchy4"/>
    <dgm:cxn modelId="{20227344-BF31-4367-A97F-092B9DAE6D29}" type="presParOf" srcId="{7395680F-98A2-48D4-959B-A569E81E6A52}" destId="{C0986A04-8EF6-4473-9010-A1555CF41500}" srcOrd="0" destOrd="0" presId="urn:microsoft.com/office/officeart/2005/8/layout/hierarchy4"/>
    <dgm:cxn modelId="{BCBB4130-463F-48B1-A846-F7A4BF3AF557}" type="presParOf" srcId="{7395680F-98A2-48D4-959B-A569E81E6A52}" destId="{D24D206F-D63F-4E1C-B01C-B724B860CA08}" srcOrd="1" destOrd="0" presId="urn:microsoft.com/office/officeart/2005/8/layout/hierarchy4"/>
  </dgm:cxnLst>
  <dgm:bg>
    <a:solidFill>
      <a:schemeClr val="bg2"/>
    </a:solidFill>
  </dgm:bg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FB66204-E51C-4CD8-865F-B82776D0537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dirty="0" smtClean="0"/>
            <a:t>Ana María De Toro Zapata</a:t>
          </a:r>
          <a:endParaRPr lang="es-CO" sz="2000" dirty="0"/>
        </a:p>
      </dgm:t>
    </dgm:pt>
    <dgm:pt modelId="{D7A20F7F-57F9-4CFE-BC52-A442A7941841}" type="sibTrans" cxnId="{1122B9DE-5A98-48B2-B61B-50AFE92A5B06}">
      <dgm:prSet/>
      <dgm:spPr/>
      <dgm:t>
        <a:bodyPr/>
        <a:lstStyle/>
        <a:p>
          <a:endParaRPr lang="es-CO"/>
        </a:p>
      </dgm:t>
    </dgm:pt>
    <dgm:pt modelId="{8FC3EB04-99BB-4930-B477-69A962573B39}" type="parTrans" cxnId="{1122B9DE-5A98-48B2-B61B-50AFE92A5B06}">
      <dgm:prSet/>
      <dgm:spPr/>
      <dgm:t>
        <a:bodyPr/>
        <a:lstStyle/>
        <a:p>
          <a:endParaRPr lang="es-CO"/>
        </a:p>
      </dgm:t>
    </dgm:pt>
    <dgm:pt modelId="{807510D7-03E3-4485-AA5F-D96F48A22D8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dirty="0" smtClean="0">
              <a:solidFill>
                <a:schemeClr val="tx1"/>
              </a:solidFill>
            </a:rPr>
            <a:t>Antonio                    Zapata </a:t>
          </a:r>
          <a:r>
            <a:rPr lang="es-CO" sz="1400" baseline="0" dirty="0" smtClean="0">
              <a:solidFill>
                <a:schemeClr val="tx1"/>
              </a:solidFill>
            </a:rPr>
            <a:t>Gómez</a:t>
          </a:r>
          <a:r>
            <a:rPr lang="es-CO" sz="1400" dirty="0" smtClean="0">
              <a:solidFill>
                <a:schemeClr val="tx1"/>
              </a:solidFill>
            </a:rPr>
            <a:t> De </a:t>
          </a:r>
          <a:r>
            <a:rPr lang="es-CO" sz="1400" dirty="0" err="1" smtClean="0">
              <a:solidFill>
                <a:schemeClr val="tx1"/>
              </a:solidFill>
            </a:rPr>
            <a:t>Múnera</a:t>
          </a:r>
          <a:endParaRPr lang="es-CO" sz="1400" dirty="0">
            <a:solidFill>
              <a:schemeClr val="tx1"/>
            </a:solidFill>
          </a:endParaRPr>
        </a:p>
      </dgm:t>
    </dgm:pt>
    <dgm:pt modelId="{D150D15C-0FEC-4EAA-AD92-82CAD8142DA8}" type="sibTrans" cxnId="{3ED81DB3-5CA6-448B-B328-D294DADE7BAD}">
      <dgm:prSet/>
      <dgm:spPr/>
      <dgm:t>
        <a:bodyPr/>
        <a:lstStyle/>
        <a:p>
          <a:endParaRPr lang="es-CO"/>
        </a:p>
      </dgm:t>
    </dgm:pt>
    <dgm:pt modelId="{98337006-82E0-4AF4-B98F-421F59FA9F3C}" type="parTrans" cxnId="{3ED81DB3-5CA6-448B-B328-D294DADE7BAD}">
      <dgm:prSet/>
      <dgm:spPr/>
      <dgm:t>
        <a:bodyPr/>
        <a:lstStyle/>
        <a:p>
          <a:endParaRPr lang="es-CO"/>
        </a:p>
      </dgm:t>
    </dgm:pt>
    <dgm:pt modelId="{A5A0439B-9DF9-44BE-9726-CB54ED9BCAA6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Juan Bautista Zapata Toro</a:t>
          </a:r>
          <a:endParaRPr lang="es-CO" sz="2400" i="1" dirty="0"/>
        </a:p>
      </dgm:t>
    </dgm:pt>
    <dgm:pt modelId="{A5FC7D51-CE44-477D-A9B4-1EEBA1413B6C}" type="sibTrans" cxnId="{A91D6D1A-BFEC-4F83-A707-E324346A6E79}">
      <dgm:prSet/>
      <dgm:spPr/>
      <dgm:t>
        <a:bodyPr/>
        <a:lstStyle/>
        <a:p>
          <a:endParaRPr lang="es-CO"/>
        </a:p>
      </dgm:t>
    </dgm:pt>
    <dgm:pt modelId="{D3D2AC93-0C44-40F4-A71C-452BBF6293C0}" type="parTrans" cxnId="{A91D6D1A-BFEC-4F83-A707-E324346A6E79}">
      <dgm:prSet/>
      <dgm:spPr/>
      <dgm:t>
        <a:bodyPr/>
        <a:lstStyle/>
        <a:p>
          <a:endParaRPr lang="es-CO"/>
        </a:p>
      </dgm:t>
    </dgm:pt>
    <dgm:pt modelId="{40BB8068-5CC5-4157-B275-9DB0EB29FA1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María                                                             García De Ordaz                                        Y Figueroa</a:t>
          </a:r>
          <a:endParaRPr lang="es-CO" sz="1800" dirty="0"/>
        </a:p>
      </dgm:t>
    </dgm:pt>
    <dgm:pt modelId="{BB13D963-D6FA-40DE-9A37-EAC42E5870F5}" type="parTrans" cxnId="{480B3F4A-20FF-42F7-A6A7-77976C212A0B}">
      <dgm:prSet/>
      <dgm:spPr/>
      <dgm:t>
        <a:bodyPr/>
        <a:lstStyle/>
        <a:p>
          <a:endParaRPr lang="es-CO"/>
        </a:p>
      </dgm:t>
    </dgm:pt>
    <dgm:pt modelId="{3B344B05-F81A-4C5D-B1D9-065E88C045DF}" type="sibTrans" cxnId="{480B3F4A-20FF-42F7-A6A7-77976C212A0B}">
      <dgm:prSet/>
      <dgm:spPr/>
      <dgm:t>
        <a:bodyPr/>
        <a:lstStyle/>
        <a:p>
          <a:endParaRPr lang="es-CO"/>
        </a:p>
      </dgm:t>
    </dgm:pt>
    <dgm:pt modelId="{F882B1C1-AB9A-45FF-A9AD-1D61A19ADD0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dirty="0" smtClean="0">
              <a:solidFill>
                <a:schemeClr val="tx1"/>
              </a:solidFill>
            </a:rPr>
            <a:t>Juan                     De Toro</a:t>
          </a:r>
          <a:endParaRPr lang="es-CO" sz="1400" dirty="0">
            <a:solidFill>
              <a:schemeClr val="tx1"/>
            </a:solidFill>
          </a:endParaRPr>
        </a:p>
      </dgm:t>
    </dgm:pt>
    <dgm:pt modelId="{C832FA78-17A8-48AF-9708-8348659B8779}" type="parTrans" cxnId="{F3B369D0-C5D5-403F-B128-92DB7CB3FA8E}">
      <dgm:prSet/>
      <dgm:spPr/>
      <dgm:t>
        <a:bodyPr/>
        <a:lstStyle/>
        <a:p>
          <a:endParaRPr lang="es-CO"/>
        </a:p>
      </dgm:t>
    </dgm:pt>
    <dgm:pt modelId="{983C33E3-D669-4680-8A27-190C269F3514}" type="sibTrans" cxnId="{F3B369D0-C5D5-403F-B128-92DB7CB3FA8E}">
      <dgm:prSet/>
      <dgm:spPr/>
      <dgm:t>
        <a:bodyPr/>
        <a:lstStyle/>
        <a:p>
          <a:endParaRPr lang="es-CO"/>
        </a:p>
      </dgm:t>
    </dgm:pt>
    <dgm:pt modelId="{CDD37B65-CBC6-4ED4-A42F-36EE359483F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dirty="0" smtClean="0"/>
            <a:t>Catalina                                                                 Zapata De Cárdenas Valero                           </a:t>
          </a:r>
          <a:r>
            <a:rPr lang="es-CO" sz="1200" dirty="0" smtClean="0">
              <a:sym typeface="Wingdings" pitchFamily="2" charset="2"/>
            </a:rPr>
            <a:t> 9 </a:t>
          </a:r>
          <a:endParaRPr lang="es-CO" sz="1200" dirty="0"/>
        </a:p>
      </dgm:t>
    </dgm:pt>
    <dgm:pt modelId="{418E2613-DEAC-48E8-B5D3-2A15EF9EBEFF}" type="parTrans" cxnId="{44CDE4AE-28CE-4FFC-8B95-CDDA63E33AD3}">
      <dgm:prSet/>
      <dgm:spPr/>
      <dgm:t>
        <a:bodyPr/>
        <a:lstStyle/>
        <a:p>
          <a:endParaRPr lang="es-CO"/>
        </a:p>
      </dgm:t>
    </dgm:pt>
    <dgm:pt modelId="{BB508E4A-049C-4CBC-A56D-15E326B9712D}" type="sibTrans" cxnId="{44CDE4AE-28CE-4FFC-8B95-CDDA63E33AD3}">
      <dgm:prSet/>
      <dgm:spPr/>
      <dgm:t>
        <a:bodyPr/>
        <a:lstStyle/>
        <a:p>
          <a:endParaRPr lang="es-CO"/>
        </a:p>
      </dgm:t>
    </dgm:pt>
    <dgm:pt modelId="{542EE92F-BF6C-4FFF-B341-CF1CB8AD0303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baseline="0" dirty="0" smtClean="0">
              <a:solidFill>
                <a:schemeClr val="tx1"/>
              </a:solidFill>
            </a:rPr>
            <a:t>Juan                           García De Ordaz               Y Mancill</a:t>
          </a:r>
          <a:r>
            <a:rPr lang="es-CO" sz="1400" dirty="0" smtClean="0">
              <a:solidFill>
                <a:schemeClr val="tx1"/>
              </a:solidFill>
            </a:rPr>
            <a:t>a</a:t>
          </a:r>
          <a:endParaRPr lang="es-CO" sz="1400" dirty="0">
            <a:solidFill>
              <a:schemeClr val="tx1"/>
            </a:solidFill>
          </a:endParaRPr>
        </a:p>
      </dgm:t>
    </dgm:pt>
    <dgm:pt modelId="{2A314943-7FFB-48FC-97FB-4DBBC7F91450}" type="parTrans" cxnId="{BC5458CC-D712-4FC0-BA72-ED1A942984A9}">
      <dgm:prSet/>
      <dgm:spPr/>
      <dgm:t>
        <a:bodyPr/>
        <a:lstStyle/>
        <a:p>
          <a:endParaRPr lang="es-CO"/>
        </a:p>
      </dgm:t>
    </dgm:pt>
    <dgm:pt modelId="{5AB1FD4E-62F7-4081-933A-DA5882FF51BC}" type="sibTrans" cxnId="{BC5458CC-D712-4FC0-BA72-ED1A942984A9}">
      <dgm:prSet/>
      <dgm:spPr/>
      <dgm:t>
        <a:bodyPr/>
        <a:lstStyle/>
        <a:p>
          <a:endParaRPr lang="es-CO"/>
        </a:p>
      </dgm:t>
    </dgm:pt>
    <dgm:pt modelId="{6AF38028-6D51-435E-85A8-018D5826EFE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baseline="0" dirty="0" smtClean="0">
              <a:solidFill>
                <a:schemeClr val="tx1"/>
              </a:solidFill>
            </a:rPr>
            <a:t>Marina                 Cortés De Figueroa</a:t>
          </a:r>
          <a:endParaRPr lang="es-CO" sz="1400" baseline="0" dirty="0">
            <a:solidFill>
              <a:schemeClr val="tx1"/>
            </a:solidFill>
          </a:endParaRPr>
        </a:p>
      </dgm:t>
    </dgm:pt>
    <dgm:pt modelId="{05F7B562-8AF8-4F3F-BA6F-011DD0AD8E64}" type="parTrans" cxnId="{1E3DFBB5-1C4E-4B2F-BEE1-97B14BA6B567}">
      <dgm:prSet/>
      <dgm:spPr/>
      <dgm:t>
        <a:bodyPr/>
        <a:lstStyle/>
        <a:p>
          <a:endParaRPr lang="es-CO"/>
        </a:p>
      </dgm:t>
    </dgm:pt>
    <dgm:pt modelId="{47C9BBCD-178A-42B2-92E3-3611CA3C4DEA}" type="sibTrans" cxnId="{1E3DFBB5-1C4E-4B2F-BEE1-97B14BA6B567}">
      <dgm:prSet/>
      <dgm:spPr/>
      <dgm:t>
        <a:bodyPr/>
        <a:lstStyle/>
        <a:p>
          <a:endParaRPr lang="es-CO"/>
        </a:p>
      </dgm:t>
    </dgm:pt>
    <dgm:pt modelId="{D649D228-B7AC-43D6-847F-8008FF009D0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Fernando De Toro Zapata</a:t>
          </a:r>
          <a:endParaRPr lang="es-CO" sz="1800" dirty="0"/>
        </a:p>
      </dgm:t>
    </dgm:pt>
    <dgm:pt modelId="{2A1EAAE0-3F4C-43D2-9DE6-16ADC4234962}" type="sibTrans" cxnId="{5D166BC9-0CBB-48D3-8D4C-1610B0309961}">
      <dgm:prSet/>
      <dgm:spPr/>
      <dgm:t>
        <a:bodyPr/>
        <a:lstStyle/>
        <a:p>
          <a:endParaRPr lang="es-CO"/>
        </a:p>
      </dgm:t>
    </dgm:pt>
    <dgm:pt modelId="{0C863C46-34E7-44F0-8B36-45905FB77508}" type="parTrans" cxnId="{5D166BC9-0CBB-48D3-8D4C-1610B0309961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737D4ECD-01B1-47CC-8F83-B16243BB9BCA}" type="pres">
      <dgm:prSet presAssocID="{A5A0439B-9DF9-44BE-9726-CB54ED9BCAA6}" presName="vertOne" presStyleCnt="0"/>
      <dgm:spPr/>
    </dgm:pt>
    <dgm:pt modelId="{3529B4AF-CBDC-4882-8D84-34FE443B82C4}" type="pres">
      <dgm:prSet presAssocID="{A5A0439B-9DF9-44BE-9726-CB54ED9BCAA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177B131-CEAC-4F40-A0F4-6B7E2350C1BF}" type="pres">
      <dgm:prSet presAssocID="{A5A0439B-9DF9-44BE-9726-CB54ED9BCAA6}" presName="parTransOne" presStyleCnt="0"/>
      <dgm:spPr/>
    </dgm:pt>
    <dgm:pt modelId="{8B12F00A-675E-426E-A3B0-2E8A255E8C78}" type="pres">
      <dgm:prSet presAssocID="{A5A0439B-9DF9-44BE-9726-CB54ED9BCAA6}" presName="horzOne" presStyleCnt="0"/>
      <dgm:spPr/>
    </dgm:pt>
    <dgm:pt modelId="{46967108-124D-45D1-8C7C-6419B63B0E6E}" type="pres">
      <dgm:prSet presAssocID="{807510D7-03E3-4485-AA5F-D96F48A22D85}" presName="vertTwo" presStyleCnt="0"/>
      <dgm:spPr/>
    </dgm:pt>
    <dgm:pt modelId="{B2F6FFCF-4A37-49C5-9059-CF3FE12653B4}" type="pres">
      <dgm:prSet presAssocID="{807510D7-03E3-4485-AA5F-D96F48A22D85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440D155-EF83-478C-8D05-A759F4C25411}" type="pres">
      <dgm:prSet presAssocID="{807510D7-03E3-4485-AA5F-D96F48A22D85}" presName="horzTwo" presStyleCnt="0"/>
      <dgm:spPr/>
    </dgm:pt>
    <dgm:pt modelId="{9FE60D08-CB2A-46CB-A091-AE3F2430C470}" type="pres">
      <dgm:prSet presAssocID="{D150D15C-0FEC-4EAA-AD92-82CAD8142DA8}" presName="sibSpaceTwo" presStyleCnt="0"/>
      <dgm:spPr/>
    </dgm:pt>
    <dgm:pt modelId="{7FFBC650-E1D1-4021-A39D-F2F7B0B1E282}" type="pres">
      <dgm:prSet presAssocID="{8FB66204-E51C-4CD8-865F-B82776D0537F}" presName="vertTwo" presStyleCnt="0"/>
      <dgm:spPr/>
    </dgm:pt>
    <dgm:pt modelId="{489D5A64-2F5B-4D4C-83FB-2C4DB60ACED5}" type="pres">
      <dgm:prSet presAssocID="{8FB66204-E51C-4CD8-865F-B82776D0537F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C631A6D-9553-4276-924B-819735DC769A}" type="pres">
      <dgm:prSet presAssocID="{8FB66204-E51C-4CD8-865F-B82776D0537F}" presName="parTransTwo" presStyleCnt="0"/>
      <dgm:spPr/>
    </dgm:pt>
    <dgm:pt modelId="{1CED1BB7-7A32-4EFF-BE3B-5AE24260C179}" type="pres">
      <dgm:prSet presAssocID="{8FB66204-E51C-4CD8-865F-B82776D0537F}" presName="horzTwo" presStyleCnt="0"/>
      <dgm:spPr/>
    </dgm:pt>
    <dgm:pt modelId="{D38799A0-9E34-4E3F-904B-F57E365712B4}" type="pres">
      <dgm:prSet presAssocID="{D649D228-B7AC-43D6-847F-8008FF009D0F}" presName="vertThree" presStyleCnt="0"/>
      <dgm:spPr/>
    </dgm:pt>
    <dgm:pt modelId="{EE406ED5-BE1B-4687-B522-11A9AF0186AD}" type="pres">
      <dgm:prSet presAssocID="{D649D228-B7AC-43D6-847F-8008FF009D0F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700F410-DD78-40E9-A360-ED987EEEF2BF}" type="pres">
      <dgm:prSet presAssocID="{D649D228-B7AC-43D6-847F-8008FF009D0F}" presName="parTransThree" presStyleCnt="0"/>
      <dgm:spPr/>
    </dgm:pt>
    <dgm:pt modelId="{96CFC0FF-C414-4687-9981-E0AEBE276CD8}" type="pres">
      <dgm:prSet presAssocID="{D649D228-B7AC-43D6-847F-8008FF009D0F}" presName="horzThree" presStyleCnt="0"/>
      <dgm:spPr/>
    </dgm:pt>
    <dgm:pt modelId="{B164BD8D-6927-494A-A2F6-3773C5837C13}" type="pres">
      <dgm:prSet presAssocID="{F882B1C1-AB9A-45FF-A9AD-1D61A19ADD05}" presName="vertFour" presStyleCnt="0">
        <dgm:presLayoutVars>
          <dgm:chPref val="3"/>
        </dgm:presLayoutVars>
      </dgm:prSet>
      <dgm:spPr/>
    </dgm:pt>
    <dgm:pt modelId="{74270800-500E-4415-A3C7-A951431E98A6}" type="pres">
      <dgm:prSet presAssocID="{F882B1C1-AB9A-45FF-A9AD-1D61A19ADD05}" presName="txFour" presStyleLbl="node4" presStyleIdx="0" presStyleCnt="4" custScaleX="94230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200887E-A38E-4A86-800B-5A479BED2CDC}" type="pres">
      <dgm:prSet presAssocID="{F882B1C1-AB9A-45FF-A9AD-1D61A19ADD05}" presName="horzFour" presStyleCnt="0"/>
      <dgm:spPr/>
    </dgm:pt>
    <dgm:pt modelId="{EF5F64B5-EC8D-4AD0-969C-30818EDD191D}" type="pres">
      <dgm:prSet presAssocID="{983C33E3-D669-4680-8A27-190C269F3514}" presName="sibSpaceFour" presStyleCnt="0"/>
      <dgm:spPr/>
    </dgm:pt>
    <dgm:pt modelId="{5D0717D9-C590-4B68-A819-151A231F37D9}" type="pres">
      <dgm:prSet presAssocID="{CDD37B65-CBC6-4ED4-A42F-36EE359483FE}" presName="vertFour" presStyleCnt="0">
        <dgm:presLayoutVars>
          <dgm:chPref val="3"/>
        </dgm:presLayoutVars>
      </dgm:prSet>
      <dgm:spPr/>
    </dgm:pt>
    <dgm:pt modelId="{E938E312-F5CE-458B-B57D-7311F6D8C329}" type="pres">
      <dgm:prSet presAssocID="{CDD37B65-CBC6-4ED4-A42F-36EE359483FE}" presName="txFour" presStyleLbl="node4" presStyleIdx="1" presStyleCnt="4" custScaleX="101264" custLinFactNeighborX="1971" custLinFactNeighborY="-23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FB4BE7C-D23A-4F79-8C02-1328294D9EB6}" type="pres">
      <dgm:prSet presAssocID="{CDD37B65-CBC6-4ED4-A42F-36EE359483FE}" presName="horzFour" presStyleCnt="0"/>
      <dgm:spPr/>
    </dgm:pt>
    <dgm:pt modelId="{E2A0E8FC-E398-4444-AC1C-D59D783E2623}" type="pres">
      <dgm:prSet presAssocID="{2A1EAAE0-3F4C-43D2-9DE6-16ADC4234962}" presName="sibSpaceThree" presStyleCnt="0"/>
      <dgm:spPr/>
    </dgm:pt>
    <dgm:pt modelId="{100EC9A6-C05F-4988-BB9B-B9B9AAF6C88C}" type="pres">
      <dgm:prSet presAssocID="{40BB8068-5CC5-4157-B275-9DB0EB29FA1F}" presName="vertThree" presStyleCnt="0"/>
      <dgm:spPr/>
    </dgm:pt>
    <dgm:pt modelId="{536EE8FC-8C33-4165-8A5A-C79239116BDF}" type="pres">
      <dgm:prSet presAssocID="{40BB8068-5CC5-4157-B275-9DB0EB29FA1F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F530743-3E59-4950-B0C1-79D0637BF939}" type="pres">
      <dgm:prSet presAssocID="{40BB8068-5CC5-4157-B275-9DB0EB29FA1F}" presName="parTransThree" presStyleCnt="0"/>
      <dgm:spPr/>
    </dgm:pt>
    <dgm:pt modelId="{E87E3E71-DE29-488D-A20E-D8114977CA72}" type="pres">
      <dgm:prSet presAssocID="{40BB8068-5CC5-4157-B275-9DB0EB29FA1F}" presName="horzThree" presStyleCnt="0"/>
      <dgm:spPr/>
    </dgm:pt>
    <dgm:pt modelId="{9F2F6D6B-7008-4151-8AE8-30E69308E3F0}" type="pres">
      <dgm:prSet presAssocID="{542EE92F-BF6C-4FFF-B341-CF1CB8AD0303}" presName="vertFour" presStyleCnt="0">
        <dgm:presLayoutVars>
          <dgm:chPref val="3"/>
        </dgm:presLayoutVars>
      </dgm:prSet>
      <dgm:spPr/>
    </dgm:pt>
    <dgm:pt modelId="{FC45FE09-13CC-44CB-B96E-4B83700991D9}" type="pres">
      <dgm:prSet presAssocID="{542EE92F-BF6C-4FFF-B341-CF1CB8AD0303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E16BA24-672C-42B5-A41F-EC3A5B402D49}" type="pres">
      <dgm:prSet presAssocID="{542EE92F-BF6C-4FFF-B341-CF1CB8AD0303}" presName="horzFour" presStyleCnt="0"/>
      <dgm:spPr/>
    </dgm:pt>
    <dgm:pt modelId="{CDC2E5B3-5412-4506-B527-359C347CA46E}" type="pres">
      <dgm:prSet presAssocID="{5AB1FD4E-62F7-4081-933A-DA5882FF51BC}" presName="sibSpaceFour" presStyleCnt="0"/>
      <dgm:spPr/>
    </dgm:pt>
    <dgm:pt modelId="{3E3E3A16-853D-4E9C-AF12-23203ECF57BF}" type="pres">
      <dgm:prSet presAssocID="{6AF38028-6D51-435E-85A8-018D5826EFE9}" presName="vertFour" presStyleCnt="0">
        <dgm:presLayoutVars>
          <dgm:chPref val="3"/>
        </dgm:presLayoutVars>
      </dgm:prSet>
      <dgm:spPr/>
    </dgm:pt>
    <dgm:pt modelId="{35CAB0D6-727F-4F97-9202-E7A48DFD7812}" type="pres">
      <dgm:prSet presAssocID="{6AF38028-6D51-435E-85A8-018D5826EFE9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24F65C9-F369-4876-8B9F-3B18049F6FD1}" type="pres">
      <dgm:prSet presAssocID="{6AF38028-6D51-435E-85A8-018D5826EFE9}" presName="horzFour" presStyleCnt="0"/>
      <dgm:spPr/>
    </dgm:pt>
  </dgm:ptLst>
  <dgm:cxnLst>
    <dgm:cxn modelId="{5D166BC9-0CBB-48D3-8D4C-1610B0309961}" srcId="{8FB66204-E51C-4CD8-865F-B82776D0537F}" destId="{D649D228-B7AC-43D6-847F-8008FF009D0F}" srcOrd="0" destOrd="0" parTransId="{0C863C46-34E7-44F0-8B36-45905FB77508}" sibTransId="{2A1EAAE0-3F4C-43D2-9DE6-16ADC4234962}"/>
    <dgm:cxn modelId="{0F54BD21-2614-40CF-A97A-98F77543D7F6}" type="presOf" srcId="{807510D7-03E3-4485-AA5F-D96F48A22D85}" destId="{B2F6FFCF-4A37-49C5-9059-CF3FE12653B4}" srcOrd="0" destOrd="0" presId="urn:microsoft.com/office/officeart/2005/8/layout/hierarchy4"/>
    <dgm:cxn modelId="{1CE6AF2D-E32D-4E63-9BAF-98EE38BD69B8}" type="presOf" srcId="{8FB66204-E51C-4CD8-865F-B82776D0537F}" destId="{489D5A64-2F5B-4D4C-83FB-2C4DB60ACED5}" srcOrd="0" destOrd="0" presId="urn:microsoft.com/office/officeart/2005/8/layout/hierarchy4"/>
    <dgm:cxn modelId="{3ED81DB3-5CA6-448B-B328-D294DADE7BAD}" srcId="{A5A0439B-9DF9-44BE-9726-CB54ED9BCAA6}" destId="{807510D7-03E3-4485-AA5F-D96F48A22D85}" srcOrd="0" destOrd="0" parTransId="{98337006-82E0-4AF4-B98F-421F59FA9F3C}" sibTransId="{D150D15C-0FEC-4EAA-AD92-82CAD8142DA8}"/>
    <dgm:cxn modelId="{1122B9DE-5A98-48B2-B61B-50AFE92A5B06}" srcId="{A5A0439B-9DF9-44BE-9726-CB54ED9BCAA6}" destId="{8FB66204-E51C-4CD8-865F-B82776D0537F}" srcOrd="1" destOrd="0" parTransId="{8FC3EB04-99BB-4930-B477-69A962573B39}" sibTransId="{D7A20F7F-57F9-4CFE-BC52-A442A7941841}"/>
    <dgm:cxn modelId="{AB324799-0778-4671-AB06-1CA337F90DFA}" type="presOf" srcId="{F882B1C1-AB9A-45FF-A9AD-1D61A19ADD05}" destId="{74270800-500E-4415-A3C7-A951431E98A6}" srcOrd="0" destOrd="0" presId="urn:microsoft.com/office/officeart/2005/8/layout/hierarchy4"/>
    <dgm:cxn modelId="{F56182BB-553D-4340-90E5-BC6C4B689DD6}" type="presOf" srcId="{10ED40AF-DFB1-4943-B6DB-2A904FAA918A}" destId="{E75BF49A-0BBD-418B-A465-D5C73CDDC862}" srcOrd="0" destOrd="0" presId="urn:microsoft.com/office/officeart/2005/8/layout/hierarchy4"/>
    <dgm:cxn modelId="{A91D6D1A-BFEC-4F83-A707-E324346A6E79}" srcId="{10ED40AF-DFB1-4943-B6DB-2A904FAA918A}" destId="{A5A0439B-9DF9-44BE-9726-CB54ED9BCAA6}" srcOrd="0" destOrd="0" parTransId="{D3D2AC93-0C44-40F4-A71C-452BBF6293C0}" sibTransId="{A5FC7D51-CE44-477D-A9B4-1EEBA1413B6C}"/>
    <dgm:cxn modelId="{6A029763-AD9F-4B46-B22F-421D853E6CCA}" type="presOf" srcId="{542EE92F-BF6C-4FFF-B341-CF1CB8AD0303}" destId="{FC45FE09-13CC-44CB-B96E-4B83700991D9}" srcOrd="0" destOrd="0" presId="urn:microsoft.com/office/officeart/2005/8/layout/hierarchy4"/>
    <dgm:cxn modelId="{BC5458CC-D712-4FC0-BA72-ED1A942984A9}" srcId="{40BB8068-5CC5-4157-B275-9DB0EB29FA1F}" destId="{542EE92F-BF6C-4FFF-B341-CF1CB8AD0303}" srcOrd="0" destOrd="0" parTransId="{2A314943-7FFB-48FC-97FB-4DBBC7F91450}" sibTransId="{5AB1FD4E-62F7-4081-933A-DA5882FF51BC}"/>
    <dgm:cxn modelId="{F0D66399-CBA3-411D-BF26-6CAF525F35ED}" type="presOf" srcId="{6AF38028-6D51-435E-85A8-018D5826EFE9}" destId="{35CAB0D6-727F-4F97-9202-E7A48DFD7812}" srcOrd="0" destOrd="0" presId="urn:microsoft.com/office/officeart/2005/8/layout/hierarchy4"/>
    <dgm:cxn modelId="{44CDE4AE-28CE-4FFC-8B95-CDDA63E33AD3}" srcId="{D649D228-B7AC-43D6-847F-8008FF009D0F}" destId="{CDD37B65-CBC6-4ED4-A42F-36EE359483FE}" srcOrd="1" destOrd="0" parTransId="{418E2613-DEAC-48E8-B5D3-2A15EF9EBEFF}" sibTransId="{BB508E4A-049C-4CBC-A56D-15E326B9712D}"/>
    <dgm:cxn modelId="{1E3DFBB5-1C4E-4B2F-BEE1-97B14BA6B567}" srcId="{40BB8068-5CC5-4157-B275-9DB0EB29FA1F}" destId="{6AF38028-6D51-435E-85A8-018D5826EFE9}" srcOrd="1" destOrd="0" parTransId="{05F7B562-8AF8-4F3F-BA6F-011DD0AD8E64}" sibTransId="{47C9BBCD-178A-42B2-92E3-3611CA3C4DEA}"/>
    <dgm:cxn modelId="{FB162B38-3F6E-453A-A1D3-958EB3AB49B8}" type="presOf" srcId="{40BB8068-5CC5-4157-B275-9DB0EB29FA1F}" destId="{536EE8FC-8C33-4165-8A5A-C79239116BDF}" srcOrd="0" destOrd="0" presId="urn:microsoft.com/office/officeart/2005/8/layout/hierarchy4"/>
    <dgm:cxn modelId="{FBEF13B0-F144-4914-942C-92FA4E111F9C}" type="presOf" srcId="{D649D228-B7AC-43D6-847F-8008FF009D0F}" destId="{EE406ED5-BE1B-4687-B522-11A9AF0186AD}" srcOrd="0" destOrd="0" presId="urn:microsoft.com/office/officeart/2005/8/layout/hierarchy4"/>
    <dgm:cxn modelId="{0F008445-081A-45F2-84C9-357A309D9B45}" type="presOf" srcId="{A5A0439B-9DF9-44BE-9726-CB54ED9BCAA6}" destId="{3529B4AF-CBDC-4882-8D84-34FE443B82C4}" srcOrd="0" destOrd="0" presId="urn:microsoft.com/office/officeart/2005/8/layout/hierarchy4"/>
    <dgm:cxn modelId="{F3B369D0-C5D5-403F-B128-92DB7CB3FA8E}" srcId="{D649D228-B7AC-43D6-847F-8008FF009D0F}" destId="{F882B1C1-AB9A-45FF-A9AD-1D61A19ADD05}" srcOrd="0" destOrd="0" parTransId="{C832FA78-17A8-48AF-9708-8348659B8779}" sibTransId="{983C33E3-D669-4680-8A27-190C269F3514}"/>
    <dgm:cxn modelId="{480B3F4A-20FF-42F7-A6A7-77976C212A0B}" srcId="{8FB66204-E51C-4CD8-865F-B82776D0537F}" destId="{40BB8068-5CC5-4157-B275-9DB0EB29FA1F}" srcOrd="1" destOrd="0" parTransId="{BB13D963-D6FA-40DE-9A37-EAC42E5870F5}" sibTransId="{3B344B05-F81A-4C5D-B1D9-065E88C045DF}"/>
    <dgm:cxn modelId="{856C17EF-B0D6-49F5-93AA-A79012654DF9}" type="presOf" srcId="{CDD37B65-CBC6-4ED4-A42F-36EE359483FE}" destId="{E938E312-F5CE-458B-B57D-7311F6D8C329}" srcOrd="0" destOrd="0" presId="urn:microsoft.com/office/officeart/2005/8/layout/hierarchy4"/>
    <dgm:cxn modelId="{849CDC56-2912-4A6D-BE23-39AA2D876D18}" type="presParOf" srcId="{E75BF49A-0BBD-418B-A465-D5C73CDDC862}" destId="{737D4ECD-01B1-47CC-8F83-B16243BB9BCA}" srcOrd="0" destOrd="0" presId="urn:microsoft.com/office/officeart/2005/8/layout/hierarchy4"/>
    <dgm:cxn modelId="{A41E9F63-72CD-42C3-B28E-67CE4B5C8EF0}" type="presParOf" srcId="{737D4ECD-01B1-47CC-8F83-B16243BB9BCA}" destId="{3529B4AF-CBDC-4882-8D84-34FE443B82C4}" srcOrd="0" destOrd="0" presId="urn:microsoft.com/office/officeart/2005/8/layout/hierarchy4"/>
    <dgm:cxn modelId="{B73EA9DC-7E07-4A86-A6A3-81ABF99B8AB3}" type="presParOf" srcId="{737D4ECD-01B1-47CC-8F83-B16243BB9BCA}" destId="{7177B131-CEAC-4F40-A0F4-6B7E2350C1BF}" srcOrd="1" destOrd="0" presId="urn:microsoft.com/office/officeart/2005/8/layout/hierarchy4"/>
    <dgm:cxn modelId="{B6012917-0BC5-4336-ABE6-5DF083FFC86A}" type="presParOf" srcId="{737D4ECD-01B1-47CC-8F83-B16243BB9BCA}" destId="{8B12F00A-675E-426E-A3B0-2E8A255E8C78}" srcOrd="2" destOrd="0" presId="urn:microsoft.com/office/officeart/2005/8/layout/hierarchy4"/>
    <dgm:cxn modelId="{A01128E7-8C51-413A-A1C0-902E37FF82B0}" type="presParOf" srcId="{8B12F00A-675E-426E-A3B0-2E8A255E8C78}" destId="{46967108-124D-45D1-8C7C-6419B63B0E6E}" srcOrd="0" destOrd="0" presId="urn:microsoft.com/office/officeart/2005/8/layout/hierarchy4"/>
    <dgm:cxn modelId="{6B3C0CAF-4068-4EAC-993E-9E8C514DB2D5}" type="presParOf" srcId="{46967108-124D-45D1-8C7C-6419B63B0E6E}" destId="{B2F6FFCF-4A37-49C5-9059-CF3FE12653B4}" srcOrd="0" destOrd="0" presId="urn:microsoft.com/office/officeart/2005/8/layout/hierarchy4"/>
    <dgm:cxn modelId="{99E4E55C-A9DA-4717-8E63-B19D791C15FF}" type="presParOf" srcId="{46967108-124D-45D1-8C7C-6419B63B0E6E}" destId="{B440D155-EF83-478C-8D05-A759F4C25411}" srcOrd="1" destOrd="0" presId="urn:microsoft.com/office/officeart/2005/8/layout/hierarchy4"/>
    <dgm:cxn modelId="{86785B8D-E51C-464C-BD75-E730FDE7BDF1}" type="presParOf" srcId="{8B12F00A-675E-426E-A3B0-2E8A255E8C78}" destId="{9FE60D08-CB2A-46CB-A091-AE3F2430C470}" srcOrd="1" destOrd="0" presId="urn:microsoft.com/office/officeart/2005/8/layout/hierarchy4"/>
    <dgm:cxn modelId="{36FC653C-988F-4341-B009-EB7303FE26B8}" type="presParOf" srcId="{8B12F00A-675E-426E-A3B0-2E8A255E8C78}" destId="{7FFBC650-E1D1-4021-A39D-F2F7B0B1E282}" srcOrd="2" destOrd="0" presId="urn:microsoft.com/office/officeart/2005/8/layout/hierarchy4"/>
    <dgm:cxn modelId="{737F5704-58E8-4865-9054-DF16412306E2}" type="presParOf" srcId="{7FFBC650-E1D1-4021-A39D-F2F7B0B1E282}" destId="{489D5A64-2F5B-4D4C-83FB-2C4DB60ACED5}" srcOrd="0" destOrd="0" presId="urn:microsoft.com/office/officeart/2005/8/layout/hierarchy4"/>
    <dgm:cxn modelId="{EEDE7454-E62A-456A-99DA-16CC36F623CA}" type="presParOf" srcId="{7FFBC650-E1D1-4021-A39D-F2F7B0B1E282}" destId="{3C631A6D-9553-4276-924B-819735DC769A}" srcOrd="1" destOrd="0" presId="urn:microsoft.com/office/officeart/2005/8/layout/hierarchy4"/>
    <dgm:cxn modelId="{6E71432E-D835-4845-947F-8A928EA4E071}" type="presParOf" srcId="{7FFBC650-E1D1-4021-A39D-F2F7B0B1E282}" destId="{1CED1BB7-7A32-4EFF-BE3B-5AE24260C179}" srcOrd="2" destOrd="0" presId="urn:microsoft.com/office/officeart/2005/8/layout/hierarchy4"/>
    <dgm:cxn modelId="{F5808E7C-1D9F-4076-B230-7E8ABEE1DE6A}" type="presParOf" srcId="{1CED1BB7-7A32-4EFF-BE3B-5AE24260C179}" destId="{D38799A0-9E34-4E3F-904B-F57E365712B4}" srcOrd="0" destOrd="0" presId="urn:microsoft.com/office/officeart/2005/8/layout/hierarchy4"/>
    <dgm:cxn modelId="{FC1D012F-339A-4BB0-8335-0694FA8961C8}" type="presParOf" srcId="{D38799A0-9E34-4E3F-904B-F57E365712B4}" destId="{EE406ED5-BE1B-4687-B522-11A9AF0186AD}" srcOrd="0" destOrd="0" presId="urn:microsoft.com/office/officeart/2005/8/layout/hierarchy4"/>
    <dgm:cxn modelId="{AA0FA113-8ECE-40B6-96AE-5CF24FFE6CB5}" type="presParOf" srcId="{D38799A0-9E34-4E3F-904B-F57E365712B4}" destId="{D700F410-DD78-40E9-A360-ED987EEEF2BF}" srcOrd="1" destOrd="0" presId="urn:microsoft.com/office/officeart/2005/8/layout/hierarchy4"/>
    <dgm:cxn modelId="{F0C46C46-18FA-4E50-9D24-3A7EB3FE018A}" type="presParOf" srcId="{D38799A0-9E34-4E3F-904B-F57E365712B4}" destId="{96CFC0FF-C414-4687-9981-E0AEBE276CD8}" srcOrd="2" destOrd="0" presId="urn:microsoft.com/office/officeart/2005/8/layout/hierarchy4"/>
    <dgm:cxn modelId="{634E4482-1C4D-4948-9C68-E3C46AF3CADC}" type="presParOf" srcId="{96CFC0FF-C414-4687-9981-E0AEBE276CD8}" destId="{B164BD8D-6927-494A-A2F6-3773C5837C13}" srcOrd="0" destOrd="0" presId="urn:microsoft.com/office/officeart/2005/8/layout/hierarchy4"/>
    <dgm:cxn modelId="{30ABD798-45BB-4D49-A7A6-6DD66245EA5C}" type="presParOf" srcId="{B164BD8D-6927-494A-A2F6-3773C5837C13}" destId="{74270800-500E-4415-A3C7-A951431E98A6}" srcOrd="0" destOrd="0" presId="urn:microsoft.com/office/officeart/2005/8/layout/hierarchy4"/>
    <dgm:cxn modelId="{3A0B1B52-099C-416C-8B92-5779B544588F}" type="presParOf" srcId="{B164BD8D-6927-494A-A2F6-3773C5837C13}" destId="{7200887E-A38E-4A86-800B-5A479BED2CDC}" srcOrd="1" destOrd="0" presId="urn:microsoft.com/office/officeart/2005/8/layout/hierarchy4"/>
    <dgm:cxn modelId="{E9C9A7FE-0D4F-4894-A565-A7D61EE76E7E}" type="presParOf" srcId="{96CFC0FF-C414-4687-9981-E0AEBE276CD8}" destId="{EF5F64B5-EC8D-4AD0-969C-30818EDD191D}" srcOrd="1" destOrd="0" presId="urn:microsoft.com/office/officeart/2005/8/layout/hierarchy4"/>
    <dgm:cxn modelId="{75FBF41B-C0E4-4ABC-AD8F-7694549F8D21}" type="presParOf" srcId="{96CFC0FF-C414-4687-9981-E0AEBE276CD8}" destId="{5D0717D9-C590-4B68-A819-151A231F37D9}" srcOrd="2" destOrd="0" presId="urn:microsoft.com/office/officeart/2005/8/layout/hierarchy4"/>
    <dgm:cxn modelId="{5079AC9B-8111-484C-AF83-7D000CCF945F}" type="presParOf" srcId="{5D0717D9-C590-4B68-A819-151A231F37D9}" destId="{E938E312-F5CE-458B-B57D-7311F6D8C329}" srcOrd="0" destOrd="0" presId="urn:microsoft.com/office/officeart/2005/8/layout/hierarchy4"/>
    <dgm:cxn modelId="{B4BBCA4D-B66C-4FCC-A01A-3E021E330EC2}" type="presParOf" srcId="{5D0717D9-C590-4B68-A819-151A231F37D9}" destId="{4FB4BE7C-D23A-4F79-8C02-1328294D9EB6}" srcOrd="1" destOrd="0" presId="urn:microsoft.com/office/officeart/2005/8/layout/hierarchy4"/>
    <dgm:cxn modelId="{1424BCDE-0F0A-467E-9081-3CB927523B2A}" type="presParOf" srcId="{1CED1BB7-7A32-4EFF-BE3B-5AE24260C179}" destId="{E2A0E8FC-E398-4444-AC1C-D59D783E2623}" srcOrd="1" destOrd="0" presId="urn:microsoft.com/office/officeart/2005/8/layout/hierarchy4"/>
    <dgm:cxn modelId="{EF236D01-7E98-4126-8DEE-A5952703F829}" type="presParOf" srcId="{1CED1BB7-7A32-4EFF-BE3B-5AE24260C179}" destId="{100EC9A6-C05F-4988-BB9B-B9B9AAF6C88C}" srcOrd="2" destOrd="0" presId="urn:microsoft.com/office/officeart/2005/8/layout/hierarchy4"/>
    <dgm:cxn modelId="{EECC219D-6C6B-4BF7-BDDE-06458C2AD611}" type="presParOf" srcId="{100EC9A6-C05F-4988-BB9B-B9B9AAF6C88C}" destId="{536EE8FC-8C33-4165-8A5A-C79239116BDF}" srcOrd="0" destOrd="0" presId="urn:microsoft.com/office/officeart/2005/8/layout/hierarchy4"/>
    <dgm:cxn modelId="{373AF49C-DDFF-4762-BB95-9047CD87B585}" type="presParOf" srcId="{100EC9A6-C05F-4988-BB9B-B9B9AAF6C88C}" destId="{7F530743-3E59-4950-B0C1-79D0637BF939}" srcOrd="1" destOrd="0" presId="urn:microsoft.com/office/officeart/2005/8/layout/hierarchy4"/>
    <dgm:cxn modelId="{FFAEAC52-3828-49E0-B92D-9960D74D8E9D}" type="presParOf" srcId="{100EC9A6-C05F-4988-BB9B-B9B9AAF6C88C}" destId="{E87E3E71-DE29-488D-A20E-D8114977CA72}" srcOrd="2" destOrd="0" presId="urn:microsoft.com/office/officeart/2005/8/layout/hierarchy4"/>
    <dgm:cxn modelId="{27DADD38-83C2-4635-8CC6-1DE2AD4D9355}" type="presParOf" srcId="{E87E3E71-DE29-488D-A20E-D8114977CA72}" destId="{9F2F6D6B-7008-4151-8AE8-30E69308E3F0}" srcOrd="0" destOrd="0" presId="urn:microsoft.com/office/officeart/2005/8/layout/hierarchy4"/>
    <dgm:cxn modelId="{3EFA00B3-2E00-4C3A-8FD7-6EBF182DB156}" type="presParOf" srcId="{9F2F6D6B-7008-4151-8AE8-30E69308E3F0}" destId="{FC45FE09-13CC-44CB-B96E-4B83700991D9}" srcOrd="0" destOrd="0" presId="urn:microsoft.com/office/officeart/2005/8/layout/hierarchy4"/>
    <dgm:cxn modelId="{6263A022-3EAB-4BF3-A544-0E40642969E6}" type="presParOf" srcId="{9F2F6D6B-7008-4151-8AE8-30E69308E3F0}" destId="{8E16BA24-672C-42B5-A41F-EC3A5B402D49}" srcOrd="1" destOrd="0" presId="urn:microsoft.com/office/officeart/2005/8/layout/hierarchy4"/>
    <dgm:cxn modelId="{CE4ABD05-8B3A-4495-A82D-CB6360FC0674}" type="presParOf" srcId="{E87E3E71-DE29-488D-A20E-D8114977CA72}" destId="{CDC2E5B3-5412-4506-B527-359C347CA46E}" srcOrd="1" destOrd="0" presId="urn:microsoft.com/office/officeart/2005/8/layout/hierarchy4"/>
    <dgm:cxn modelId="{8C4000AC-3ACF-47A7-B53C-184C43D35804}" type="presParOf" srcId="{E87E3E71-DE29-488D-A20E-D8114977CA72}" destId="{3E3E3A16-853D-4E9C-AF12-23203ECF57BF}" srcOrd="2" destOrd="0" presId="urn:microsoft.com/office/officeart/2005/8/layout/hierarchy4"/>
    <dgm:cxn modelId="{0FB67B57-397F-449A-BB3A-CBB021095D43}" type="presParOf" srcId="{3E3E3A16-853D-4E9C-AF12-23203ECF57BF}" destId="{35CAB0D6-727F-4F97-9202-E7A48DFD7812}" srcOrd="0" destOrd="0" presId="urn:microsoft.com/office/officeart/2005/8/layout/hierarchy4"/>
    <dgm:cxn modelId="{E18637EC-D277-4179-810F-4F550A3B6788}" type="presParOf" srcId="{3E3E3A16-853D-4E9C-AF12-23203ECF57BF}" destId="{424F65C9-F369-4876-8B9F-3B18049F6FD1}" srcOrd="1" destOrd="0" presId="urn:microsoft.com/office/officeart/2005/8/layout/hierarchy4"/>
  </dgm:cxnLst>
  <dgm:bg/>
  <dgm:whole>
    <a:ln w="12700"/>
  </dgm:whole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82AD6EC5-25B8-4AE9-9B8C-50B6D68B73C5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C1E32237-FA95-4006-A9D0-3F6E18932828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Rodrigo Sánchez </a:t>
          </a:r>
          <a:r>
            <a:rPr lang="es-CO" sz="2400" i="1" dirty="0" err="1" smtClean="0"/>
            <a:t>Torreblanca</a:t>
          </a:r>
          <a:endParaRPr lang="es-CO" sz="2400" i="1" dirty="0"/>
        </a:p>
      </dgm:t>
    </dgm:pt>
    <dgm:pt modelId="{52DE75E8-6038-4BD3-A71B-0B8A441E6CF0}" type="parTrans" cxnId="{AB1329CE-9FA1-4EE7-B24D-7EAC4D84B0CE}">
      <dgm:prSet/>
      <dgm:spPr/>
      <dgm:t>
        <a:bodyPr/>
        <a:lstStyle/>
        <a:p>
          <a:endParaRPr lang="es-CO"/>
        </a:p>
      </dgm:t>
    </dgm:pt>
    <dgm:pt modelId="{5E41B648-C2E7-48D4-A255-49DD5A91AFCD}" type="sibTrans" cxnId="{AB1329CE-9FA1-4EE7-B24D-7EAC4D84B0CE}">
      <dgm:prSet/>
      <dgm:spPr/>
      <dgm:t>
        <a:bodyPr/>
        <a:lstStyle/>
        <a:p>
          <a:endParaRPr lang="es-CO"/>
        </a:p>
      </dgm:t>
    </dgm:pt>
    <dgm:pt modelId="{E4D63C47-88AF-4407-AA1E-7341734024E7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dirty="0" smtClean="0"/>
            <a:t>Bartolomé Sánchez </a:t>
          </a:r>
          <a:r>
            <a:rPr lang="es-CO" sz="2400" dirty="0" err="1" smtClean="0"/>
            <a:t>Torreblanca</a:t>
          </a:r>
          <a:endParaRPr lang="es-CO" sz="2400" dirty="0"/>
        </a:p>
      </dgm:t>
    </dgm:pt>
    <dgm:pt modelId="{B7AB0A6A-CC04-4A25-95E1-5B8B9BA6813E}" type="parTrans" cxnId="{CE11040A-04E1-46AB-8D09-837907BB8590}">
      <dgm:prSet/>
      <dgm:spPr/>
      <dgm:t>
        <a:bodyPr/>
        <a:lstStyle/>
        <a:p>
          <a:endParaRPr lang="es-CO"/>
        </a:p>
      </dgm:t>
    </dgm:pt>
    <dgm:pt modelId="{AC2ACD36-FAC7-4720-AABF-8E809FAC315D}" type="sibTrans" cxnId="{CE11040A-04E1-46AB-8D09-837907BB8590}">
      <dgm:prSet/>
      <dgm:spPr/>
      <dgm:t>
        <a:bodyPr/>
        <a:lstStyle/>
        <a:p>
          <a:endParaRPr lang="es-CO"/>
        </a:p>
      </dgm:t>
    </dgm:pt>
    <dgm:pt modelId="{E1949169-745B-4500-A252-B133A82C8C23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dirty="0" smtClean="0"/>
            <a:t>Mencia de Carvajal Vásquez</a:t>
          </a:r>
          <a:endParaRPr lang="es-CO" sz="2400" dirty="0"/>
        </a:p>
      </dgm:t>
    </dgm:pt>
    <dgm:pt modelId="{975CE969-6E1F-4032-ACB1-15EC7A656E5C}" type="parTrans" cxnId="{7AA3A13D-F7B4-4656-94B0-09B589EC86D7}">
      <dgm:prSet/>
      <dgm:spPr/>
      <dgm:t>
        <a:bodyPr/>
        <a:lstStyle/>
        <a:p>
          <a:endParaRPr lang="es-CO"/>
        </a:p>
      </dgm:t>
    </dgm:pt>
    <dgm:pt modelId="{DA961779-8990-4605-924F-5FD3C60BB3D3}" type="sibTrans" cxnId="{7AA3A13D-F7B4-4656-94B0-09B589EC86D7}">
      <dgm:prSet/>
      <dgm:spPr/>
      <dgm:t>
        <a:bodyPr/>
        <a:lstStyle/>
        <a:p>
          <a:endParaRPr lang="es-CO"/>
        </a:p>
      </dgm:t>
    </dgm:pt>
    <dgm:pt modelId="{0E4D3B54-1CD1-4C11-AED1-4BFC914BCC33}" type="pres">
      <dgm:prSet presAssocID="{82AD6EC5-25B8-4AE9-9B8C-50B6D68B73C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33FDCE16-D5D6-477A-9F23-69A53A3993EA}" type="pres">
      <dgm:prSet presAssocID="{C1E32237-FA95-4006-A9D0-3F6E18932828}" presName="vertOne" presStyleCnt="0"/>
      <dgm:spPr/>
    </dgm:pt>
    <dgm:pt modelId="{5F944BE0-909B-4165-95FC-9D10E379EB24}" type="pres">
      <dgm:prSet presAssocID="{C1E32237-FA95-4006-A9D0-3F6E1893282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429A464-1C4D-4C8D-8A71-817821A917E5}" type="pres">
      <dgm:prSet presAssocID="{C1E32237-FA95-4006-A9D0-3F6E18932828}" presName="parTransOne" presStyleCnt="0"/>
      <dgm:spPr/>
    </dgm:pt>
    <dgm:pt modelId="{2BBB50F2-A1D4-4A3B-BF9B-29160F0B8FFA}" type="pres">
      <dgm:prSet presAssocID="{C1E32237-FA95-4006-A9D0-3F6E18932828}" presName="horzOne" presStyleCnt="0"/>
      <dgm:spPr/>
    </dgm:pt>
    <dgm:pt modelId="{590B5CE0-DD8B-4830-9BB7-F3E389CF3819}" type="pres">
      <dgm:prSet presAssocID="{E4D63C47-88AF-4407-AA1E-7341734024E7}" presName="vertTwo" presStyleCnt="0"/>
      <dgm:spPr/>
    </dgm:pt>
    <dgm:pt modelId="{D1732245-639E-4DCB-8B0B-2665F60FEFB3}" type="pres">
      <dgm:prSet presAssocID="{E4D63C47-88AF-4407-AA1E-7341734024E7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A680AD4-8C78-4FAC-91B2-E8F7FA0768ED}" type="pres">
      <dgm:prSet presAssocID="{E4D63C47-88AF-4407-AA1E-7341734024E7}" presName="horzTwo" presStyleCnt="0"/>
      <dgm:spPr/>
    </dgm:pt>
    <dgm:pt modelId="{B507F56F-A42A-4984-B260-94F54911F7BE}" type="pres">
      <dgm:prSet presAssocID="{AC2ACD36-FAC7-4720-AABF-8E809FAC315D}" presName="sibSpaceTwo" presStyleCnt="0"/>
      <dgm:spPr/>
    </dgm:pt>
    <dgm:pt modelId="{434C56D5-BF70-40D5-90D0-FBE92AE77466}" type="pres">
      <dgm:prSet presAssocID="{E1949169-745B-4500-A252-B133A82C8C23}" presName="vertTwo" presStyleCnt="0"/>
      <dgm:spPr/>
    </dgm:pt>
    <dgm:pt modelId="{7FA61BCB-FBE2-4B51-B9D9-34A09C3C1602}" type="pres">
      <dgm:prSet presAssocID="{E1949169-745B-4500-A252-B133A82C8C2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897BA74-1C11-4128-B7C0-4D03BBCFF654}" type="pres">
      <dgm:prSet presAssocID="{E1949169-745B-4500-A252-B133A82C8C23}" presName="horzTwo" presStyleCnt="0"/>
      <dgm:spPr/>
    </dgm:pt>
  </dgm:ptLst>
  <dgm:cxnLst>
    <dgm:cxn modelId="{C57B53CD-01DE-4B77-A7E2-9D3B5B5F066A}" type="presOf" srcId="{C1E32237-FA95-4006-A9D0-3F6E18932828}" destId="{5F944BE0-909B-4165-95FC-9D10E379EB24}" srcOrd="0" destOrd="0" presId="urn:microsoft.com/office/officeart/2005/8/layout/hierarchy4"/>
    <dgm:cxn modelId="{7961C061-6606-4B13-868B-1FB55CA7EC7C}" type="presOf" srcId="{E4D63C47-88AF-4407-AA1E-7341734024E7}" destId="{D1732245-639E-4DCB-8B0B-2665F60FEFB3}" srcOrd="0" destOrd="0" presId="urn:microsoft.com/office/officeart/2005/8/layout/hierarchy4"/>
    <dgm:cxn modelId="{CE11040A-04E1-46AB-8D09-837907BB8590}" srcId="{C1E32237-FA95-4006-A9D0-3F6E18932828}" destId="{E4D63C47-88AF-4407-AA1E-7341734024E7}" srcOrd="0" destOrd="0" parTransId="{B7AB0A6A-CC04-4A25-95E1-5B8B9BA6813E}" sibTransId="{AC2ACD36-FAC7-4720-AABF-8E809FAC315D}"/>
    <dgm:cxn modelId="{2DA78D88-B1CE-441E-8DE9-84B40486D9DD}" type="presOf" srcId="{E1949169-745B-4500-A252-B133A82C8C23}" destId="{7FA61BCB-FBE2-4B51-B9D9-34A09C3C1602}" srcOrd="0" destOrd="0" presId="urn:microsoft.com/office/officeart/2005/8/layout/hierarchy4"/>
    <dgm:cxn modelId="{AB1329CE-9FA1-4EE7-B24D-7EAC4D84B0CE}" srcId="{82AD6EC5-25B8-4AE9-9B8C-50B6D68B73C5}" destId="{C1E32237-FA95-4006-A9D0-3F6E18932828}" srcOrd="0" destOrd="0" parTransId="{52DE75E8-6038-4BD3-A71B-0B8A441E6CF0}" sibTransId="{5E41B648-C2E7-48D4-A255-49DD5A91AFCD}"/>
    <dgm:cxn modelId="{AA8D5B15-0B94-4CC4-A7B0-5D84A612AA39}" type="presOf" srcId="{82AD6EC5-25B8-4AE9-9B8C-50B6D68B73C5}" destId="{0E4D3B54-1CD1-4C11-AED1-4BFC914BCC33}" srcOrd="0" destOrd="0" presId="urn:microsoft.com/office/officeart/2005/8/layout/hierarchy4"/>
    <dgm:cxn modelId="{7AA3A13D-F7B4-4656-94B0-09B589EC86D7}" srcId="{C1E32237-FA95-4006-A9D0-3F6E18932828}" destId="{E1949169-745B-4500-A252-B133A82C8C23}" srcOrd="1" destOrd="0" parTransId="{975CE969-6E1F-4032-ACB1-15EC7A656E5C}" sibTransId="{DA961779-8990-4605-924F-5FD3C60BB3D3}"/>
    <dgm:cxn modelId="{B5183CC6-4215-4615-A795-AD8B41F51F66}" type="presParOf" srcId="{0E4D3B54-1CD1-4C11-AED1-4BFC914BCC33}" destId="{33FDCE16-D5D6-477A-9F23-69A53A3993EA}" srcOrd="0" destOrd="0" presId="urn:microsoft.com/office/officeart/2005/8/layout/hierarchy4"/>
    <dgm:cxn modelId="{0EDBD91E-08F5-4EDF-ABF0-EED34775DB52}" type="presParOf" srcId="{33FDCE16-D5D6-477A-9F23-69A53A3993EA}" destId="{5F944BE0-909B-4165-95FC-9D10E379EB24}" srcOrd="0" destOrd="0" presId="urn:microsoft.com/office/officeart/2005/8/layout/hierarchy4"/>
    <dgm:cxn modelId="{F448DBC2-3D14-472D-9DFD-55C98FC87B06}" type="presParOf" srcId="{33FDCE16-D5D6-477A-9F23-69A53A3993EA}" destId="{1429A464-1C4D-4C8D-8A71-817821A917E5}" srcOrd="1" destOrd="0" presId="urn:microsoft.com/office/officeart/2005/8/layout/hierarchy4"/>
    <dgm:cxn modelId="{EEF51725-AE5D-4B4B-8989-9AF6A5F33194}" type="presParOf" srcId="{33FDCE16-D5D6-477A-9F23-69A53A3993EA}" destId="{2BBB50F2-A1D4-4A3B-BF9B-29160F0B8FFA}" srcOrd="2" destOrd="0" presId="urn:microsoft.com/office/officeart/2005/8/layout/hierarchy4"/>
    <dgm:cxn modelId="{6A404C97-E2CD-4588-A77E-7330D7231476}" type="presParOf" srcId="{2BBB50F2-A1D4-4A3B-BF9B-29160F0B8FFA}" destId="{590B5CE0-DD8B-4830-9BB7-F3E389CF3819}" srcOrd="0" destOrd="0" presId="urn:microsoft.com/office/officeart/2005/8/layout/hierarchy4"/>
    <dgm:cxn modelId="{1F3F3900-8634-40AC-89C2-A43B25B79A5B}" type="presParOf" srcId="{590B5CE0-DD8B-4830-9BB7-F3E389CF3819}" destId="{D1732245-639E-4DCB-8B0B-2665F60FEFB3}" srcOrd="0" destOrd="0" presId="urn:microsoft.com/office/officeart/2005/8/layout/hierarchy4"/>
    <dgm:cxn modelId="{8653E89A-ACEA-4E0F-A153-ED146AB818A3}" type="presParOf" srcId="{590B5CE0-DD8B-4830-9BB7-F3E389CF3819}" destId="{1A680AD4-8C78-4FAC-91B2-E8F7FA0768ED}" srcOrd="1" destOrd="0" presId="urn:microsoft.com/office/officeart/2005/8/layout/hierarchy4"/>
    <dgm:cxn modelId="{FC3E205E-CDB3-4649-B073-11039268917C}" type="presParOf" srcId="{2BBB50F2-A1D4-4A3B-BF9B-29160F0B8FFA}" destId="{B507F56F-A42A-4984-B260-94F54911F7BE}" srcOrd="1" destOrd="0" presId="urn:microsoft.com/office/officeart/2005/8/layout/hierarchy4"/>
    <dgm:cxn modelId="{A1E90F12-88F1-4870-A76B-6AD7322B4F6E}" type="presParOf" srcId="{2BBB50F2-A1D4-4A3B-BF9B-29160F0B8FFA}" destId="{434C56D5-BF70-40D5-90D0-FBE92AE77466}" srcOrd="2" destOrd="0" presId="urn:microsoft.com/office/officeart/2005/8/layout/hierarchy4"/>
    <dgm:cxn modelId="{C10BF48F-8B37-440A-BC0F-476FC460D152}" type="presParOf" srcId="{434C56D5-BF70-40D5-90D0-FBE92AE77466}" destId="{7FA61BCB-FBE2-4B51-B9D9-34A09C3C1602}" srcOrd="0" destOrd="0" presId="urn:microsoft.com/office/officeart/2005/8/layout/hierarchy4"/>
    <dgm:cxn modelId="{AD668987-0F19-4B4F-A03F-A2EFD2BD553A}" type="presParOf" srcId="{434C56D5-BF70-40D5-90D0-FBE92AE77466}" destId="{E897BA74-1C11-4128-B7C0-4D03BBCFF654}" srcOrd="1" destOrd="0" presId="urn:microsoft.com/office/officeart/2005/8/layout/hierarchy4"/>
  </dgm:cxnLst>
  <dgm:bg/>
  <dgm:whole/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E5CC63EA-6020-402F-B827-91196807AF4D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484B5588-892A-4801-87D3-261BAC80E426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Juana Martínez</a:t>
          </a:r>
          <a:endParaRPr lang="es-CO" sz="2400" i="1" dirty="0"/>
        </a:p>
      </dgm:t>
    </dgm:pt>
    <dgm:pt modelId="{2E0E3219-F464-43B0-87D8-AFF6F32FE2CB}" type="parTrans" cxnId="{F06EFE60-336A-477F-96BD-4A5C07C0BFDC}">
      <dgm:prSet/>
      <dgm:spPr/>
      <dgm:t>
        <a:bodyPr/>
        <a:lstStyle/>
        <a:p>
          <a:endParaRPr lang="es-CO"/>
        </a:p>
      </dgm:t>
    </dgm:pt>
    <dgm:pt modelId="{DA3DF22D-B6EA-4FD0-988B-FCA4A8A55218}" type="sibTrans" cxnId="{F06EFE60-336A-477F-96BD-4A5C07C0BFDC}">
      <dgm:prSet/>
      <dgm:spPr/>
      <dgm:t>
        <a:bodyPr/>
        <a:lstStyle/>
        <a:p>
          <a:endParaRPr lang="es-CO"/>
        </a:p>
      </dgm:t>
    </dgm:pt>
    <dgm:pt modelId="{28437AEC-C9F5-4C93-8CA5-221E8C82D52B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dirty="0" smtClean="0"/>
            <a:t>Pedro Martín de Ávila</a:t>
          </a:r>
          <a:endParaRPr lang="es-CO" sz="2400" dirty="0"/>
        </a:p>
      </dgm:t>
    </dgm:pt>
    <dgm:pt modelId="{3A97B039-2811-44D1-BFF4-F7A997BB6A9A}" type="parTrans" cxnId="{3C7650FC-4967-401C-AFFE-6517C6D15E2F}">
      <dgm:prSet/>
      <dgm:spPr/>
      <dgm:t>
        <a:bodyPr/>
        <a:lstStyle/>
        <a:p>
          <a:endParaRPr lang="es-CO"/>
        </a:p>
      </dgm:t>
    </dgm:pt>
    <dgm:pt modelId="{410159D7-EA19-4774-9AC4-B07776A3EA71}" type="sibTrans" cxnId="{3C7650FC-4967-401C-AFFE-6517C6D15E2F}">
      <dgm:prSet/>
      <dgm:spPr/>
      <dgm:t>
        <a:bodyPr/>
        <a:lstStyle/>
        <a:p>
          <a:endParaRPr lang="es-CO"/>
        </a:p>
      </dgm:t>
    </dgm:pt>
    <dgm:pt modelId="{15AA9072-1E8B-4EF5-895C-B894A7AECA04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Pedro Martín Hernández</a:t>
          </a:r>
          <a:endParaRPr lang="es-CO" sz="2000" dirty="0"/>
        </a:p>
      </dgm:t>
    </dgm:pt>
    <dgm:pt modelId="{877D894C-231D-4B27-9E88-7540E71CD054}" type="parTrans" cxnId="{2152A971-B3BF-4C71-B5C6-4A1D945F9431}">
      <dgm:prSet/>
      <dgm:spPr/>
      <dgm:t>
        <a:bodyPr/>
        <a:lstStyle/>
        <a:p>
          <a:endParaRPr lang="es-CO"/>
        </a:p>
      </dgm:t>
    </dgm:pt>
    <dgm:pt modelId="{5D603B71-6435-4AC7-81B1-CB5C38FC2A95}" type="sibTrans" cxnId="{2152A971-B3BF-4C71-B5C6-4A1D945F9431}">
      <dgm:prSet/>
      <dgm:spPr/>
      <dgm:t>
        <a:bodyPr/>
        <a:lstStyle/>
        <a:p>
          <a:endParaRPr lang="es-CO"/>
        </a:p>
      </dgm:t>
    </dgm:pt>
    <dgm:pt modelId="{EF17DA66-0DB1-43BF-864A-1501CC692331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D1"/>
        </a:solidFill>
      </dgm:spPr>
      <dgm:t>
        <a:bodyPr/>
        <a:lstStyle/>
        <a:p>
          <a:r>
            <a:rPr lang="es-CO" sz="2000" dirty="0" smtClean="0"/>
            <a:t>N. N. 1 Indígena Chibcha</a:t>
          </a:r>
          <a:endParaRPr lang="es-CO" sz="2000" dirty="0"/>
        </a:p>
      </dgm:t>
    </dgm:pt>
    <dgm:pt modelId="{D18CB7B1-91B2-4635-B60E-BE59BFA58366}" type="parTrans" cxnId="{8C22E4EF-B022-42FA-AE22-1C5ED1B671A7}">
      <dgm:prSet/>
      <dgm:spPr/>
      <dgm:t>
        <a:bodyPr/>
        <a:lstStyle/>
        <a:p>
          <a:endParaRPr lang="es-CO"/>
        </a:p>
      </dgm:t>
    </dgm:pt>
    <dgm:pt modelId="{5AE8D057-65CF-4B10-ABA9-3FD1A931F86D}" type="sibTrans" cxnId="{8C22E4EF-B022-42FA-AE22-1C5ED1B671A7}">
      <dgm:prSet/>
      <dgm:spPr/>
      <dgm:t>
        <a:bodyPr/>
        <a:lstStyle/>
        <a:p>
          <a:endParaRPr lang="es-CO"/>
        </a:p>
      </dgm:t>
    </dgm:pt>
    <dgm:pt modelId="{230CFEA4-F1F1-4485-B029-C449733C2823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2400" dirty="0" smtClean="0"/>
            <a:t>Francisca Martínez</a:t>
          </a:r>
          <a:endParaRPr lang="es-CO" sz="2400" dirty="0"/>
        </a:p>
      </dgm:t>
    </dgm:pt>
    <dgm:pt modelId="{3836750D-1B57-454E-A3CD-83BCA03A1DAB}" type="parTrans" cxnId="{0CAE1E55-7DE6-42BF-8FDA-1CD352C8020E}">
      <dgm:prSet/>
      <dgm:spPr/>
      <dgm:t>
        <a:bodyPr/>
        <a:lstStyle/>
        <a:p>
          <a:endParaRPr lang="es-CO"/>
        </a:p>
      </dgm:t>
    </dgm:pt>
    <dgm:pt modelId="{D293B86D-5697-44B2-B41F-DF091E10969A}" type="sibTrans" cxnId="{0CAE1E55-7DE6-42BF-8FDA-1CD352C8020E}">
      <dgm:prSet/>
      <dgm:spPr/>
      <dgm:t>
        <a:bodyPr/>
        <a:lstStyle/>
        <a:p>
          <a:endParaRPr lang="es-CO"/>
        </a:p>
      </dgm:t>
    </dgm:pt>
    <dgm:pt modelId="{3307486C-B73F-43A7-82FB-075558C5AD61}" type="pres">
      <dgm:prSet presAssocID="{E5CC63EA-6020-402F-B827-91196807AF4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9AECEF36-EBF0-4346-8071-C6B1AE7CE00C}" type="pres">
      <dgm:prSet presAssocID="{484B5588-892A-4801-87D3-261BAC80E426}" presName="vertOne" presStyleCnt="0"/>
      <dgm:spPr/>
    </dgm:pt>
    <dgm:pt modelId="{9FAE4BEA-FD8E-42AE-BFE3-2ED6E52CF834}" type="pres">
      <dgm:prSet presAssocID="{484B5588-892A-4801-87D3-261BAC80E426}" presName="txOne" presStyleLbl="node0" presStyleIdx="0" presStyleCnt="1" custLinFactNeighborX="-2122" custLinFactNeighborY="2913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CAB96B9-9CD1-452A-95CF-EA23A402E82D}" type="pres">
      <dgm:prSet presAssocID="{484B5588-892A-4801-87D3-261BAC80E426}" presName="parTransOne" presStyleCnt="0"/>
      <dgm:spPr/>
    </dgm:pt>
    <dgm:pt modelId="{172FE301-A981-4D10-ACF4-4080802552F2}" type="pres">
      <dgm:prSet presAssocID="{484B5588-892A-4801-87D3-261BAC80E426}" presName="horzOne" presStyleCnt="0"/>
      <dgm:spPr/>
    </dgm:pt>
    <dgm:pt modelId="{3358A550-A6DF-416A-8FEE-ABCC9827BB57}" type="pres">
      <dgm:prSet presAssocID="{28437AEC-C9F5-4C93-8CA5-221E8C82D52B}" presName="vertTwo" presStyleCnt="0"/>
      <dgm:spPr/>
    </dgm:pt>
    <dgm:pt modelId="{06FDE353-9F73-44AA-BB8D-AD11261E9B90}" type="pres">
      <dgm:prSet presAssocID="{28437AEC-C9F5-4C93-8CA5-221E8C82D52B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63B015E-8C38-456C-8489-4A9F5F262B7B}" type="pres">
      <dgm:prSet presAssocID="{28437AEC-C9F5-4C93-8CA5-221E8C82D52B}" presName="parTransTwo" presStyleCnt="0"/>
      <dgm:spPr/>
    </dgm:pt>
    <dgm:pt modelId="{3B4FDAF9-E888-4791-A244-22669239E9CC}" type="pres">
      <dgm:prSet presAssocID="{28437AEC-C9F5-4C93-8CA5-221E8C82D52B}" presName="horzTwo" presStyleCnt="0"/>
      <dgm:spPr/>
    </dgm:pt>
    <dgm:pt modelId="{B5278E9B-C4A6-46A8-8506-F163BA29A59F}" type="pres">
      <dgm:prSet presAssocID="{15AA9072-1E8B-4EF5-895C-B894A7AECA04}" presName="vertThree" presStyleCnt="0"/>
      <dgm:spPr/>
    </dgm:pt>
    <dgm:pt modelId="{CC362573-128C-4603-BBCB-97B036B059D7}" type="pres">
      <dgm:prSet presAssocID="{15AA9072-1E8B-4EF5-895C-B894A7AECA04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F5A7BEC-61F6-4D5B-A3E7-F4643EEEC29C}" type="pres">
      <dgm:prSet presAssocID="{15AA9072-1E8B-4EF5-895C-B894A7AECA04}" presName="horzThree" presStyleCnt="0"/>
      <dgm:spPr/>
    </dgm:pt>
    <dgm:pt modelId="{B12559D8-E04E-4856-8FA7-ACBB2A7C91C7}" type="pres">
      <dgm:prSet presAssocID="{5D603B71-6435-4AC7-81B1-CB5C38FC2A95}" presName="sibSpaceThree" presStyleCnt="0"/>
      <dgm:spPr/>
    </dgm:pt>
    <dgm:pt modelId="{513A277A-B428-469D-AD04-E296E08C3972}" type="pres">
      <dgm:prSet presAssocID="{EF17DA66-0DB1-43BF-864A-1501CC692331}" presName="vertThree" presStyleCnt="0"/>
      <dgm:spPr/>
    </dgm:pt>
    <dgm:pt modelId="{885F0EEF-EA00-4930-A602-27467958392C}" type="pres">
      <dgm:prSet presAssocID="{EF17DA66-0DB1-43BF-864A-1501CC692331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52DA563-1FA7-4DD1-B546-F54BA61B6E88}" type="pres">
      <dgm:prSet presAssocID="{EF17DA66-0DB1-43BF-864A-1501CC692331}" presName="horzThree" presStyleCnt="0"/>
      <dgm:spPr/>
    </dgm:pt>
    <dgm:pt modelId="{0E3A1C78-04E0-4568-9D28-87ACB570B146}" type="pres">
      <dgm:prSet presAssocID="{410159D7-EA19-4774-9AC4-B07776A3EA71}" presName="sibSpaceTwo" presStyleCnt="0"/>
      <dgm:spPr/>
    </dgm:pt>
    <dgm:pt modelId="{5F6C2988-E2F7-4971-A4EB-05A8701FE930}" type="pres">
      <dgm:prSet presAssocID="{230CFEA4-F1F1-4485-B029-C449733C2823}" presName="vertTwo" presStyleCnt="0"/>
      <dgm:spPr/>
    </dgm:pt>
    <dgm:pt modelId="{702D8880-7C30-461E-A7D2-6AEB6D1FCC38}" type="pres">
      <dgm:prSet presAssocID="{230CFEA4-F1F1-4485-B029-C449733C282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188D225-A313-446E-BA5D-38F9C0A5C08A}" type="pres">
      <dgm:prSet presAssocID="{230CFEA4-F1F1-4485-B029-C449733C2823}" presName="horzTwo" presStyleCnt="0"/>
      <dgm:spPr/>
    </dgm:pt>
  </dgm:ptLst>
  <dgm:cxnLst>
    <dgm:cxn modelId="{8C22E4EF-B022-42FA-AE22-1C5ED1B671A7}" srcId="{28437AEC-C9F5-4C93-8CA5-221E8C82D52B}" destId="{EF17DA66-0DB1-43BF-864A-1501CC692331}" srcOrd="1" destOrd="0" parTransId="{D18CB7B1-91B2-4635-B60E-BE59BFA58366}" sibTransId="{5AE8D057-65CF-4B10-ABA9-3FD1A931F86D}"/>
    <dgm:cxn modelId="{38DAE309-B67F-4603-8810-DDE29BCB1D61}" type="presOf" srcId="{15AA9072-1E8B-4EF5-895C-B894A7AECA04}" destId="{CC362573-128C-4603-BBCB-97B036B059D7}" srcOrd="0" destOrd="0" presId="urn:microsoft.com/office/officeart/2005/8/layout/hierarchy4"/>
    <dgm:cxn modelId="{4C1AAEBF-2420-4027-97C2-D4469B0DE2B2}" type="presOf" srcId="{EF17DA66-0DB1-43BF-864A-1501CC692331}" destId="{885F0EEF-EA00-4930-A602-27467958392C}" srcOrd="0" destOrd="0" presId="urn:microsoft.com/office/officeart/2005/8/layout/hierarchy4"/>
    <dgm:cxn modelId="{F06EFE60-336A-477F-96BD-4A5C07C0BFDC}" srcId="{E5CC63EA-6020-402F-B827-91196807AF4D}" destId="{484B5588-892A-4801-87D3-261BAC80E426}" srcOrd="0" destOrd="0" parTransId="{2E0E3219-F464-43B0-87D8-AFF6F32FE2CB}" sibTransId="{DA3DF22D-B6EA-4FD0-988B-FCA4A8A55218}"/>
    <dgm:cxn modelId="{533407B1-0032-4437-B48F-4A853426B643}" type="presOf" srcId="{28437AEC-C9F5-4C93-8CA5-221E8C82D52B}" destId="{06FDE353-9F73-44AA-BB8D-AD11261E9B90}" srcOrd="0" destOrd="0" presId="urn:microsoft.com/office/officeart/2005/8/layout/hierarchy4"/>
    <dgm:cxn modelId="{0CAE1E55-7DE6-42BF-8FDA-1CD352C8020E}" srcId="{484B5588-892A-4801-87D3-261BAC80E426}" destId="{230CFEA4-F1F1-4485-B029-C449733C2823}" srcOrd="1" destOrd="0" parTransId="{3836750D-1B57-454E-A3CD-83BCA03A1DAB}" sibTransId="{D293B86D-5697-44B2-B41F-DF091E10969A}"/>
    <dgm:cxn modelId="{9B81C3A5-28A1-406E-8634-86E608021DBF}" type="presOf" srcId="{230CFEA4-F1F1-4485-B029-C449733C2823}" destId="{702D8880-7C30-461E-A7D2-6AEB6D1FCC38}" srcOrd="0" destOrd="0" presId="urn:microsoft.com/office/officeart/2005/8/layout/hierarchy4"/>
    <dgm:cxn modelId="{6A91E240-42D8-42AF-8203-E35379870253}" type="presOf" srcId="{484B5588-892A-4801-87D3-261BAC80E426}" destId="{9FAE4BEA-FD8E-42AE-BFE3-2ED6E52CF834}" srcOrd="0" destOrd="0" presId="urn:microsoft.com/office/officeart/2005/8/layout/hierarchy4"/>
    <dgm:cxn modelId="{2152A971-B3BF-4C71-B5C6-4A1D945F9431}" srcId="{28437AEC-C9F5-4C93-8CA5-221E8C82D52B}" destId="{15AA9072-1E8B-4EF5-895C-B894A7AECA04}" srcOrd="0" destOrd="0" parTransId="{877D894C-231D-4B27-9E88-7540E71CD054}" sibTransId="{5D603B71-6435-4AC7-81B1-CB5C38FC2A95}"/>
    <dgm:cxn modelId="{3C7650FC-4967-401C-AFFE-6517C6D15E2F}" srcId="{484B5588-892A-4801-87D3-261BAC80E426}" destId="{28437AEC-C9F5-4C93-8CA5-221E8C82D52B}" srcOrd="0" destOrd="0" parTransId="{3A97B039-2811-44D1-BFF4-F7A997BB6A9A}" sibTransId="{410159D7-EA19-4774-9AC4-B07776A3EA71}"/>
    <dgm:cxn modelId="{6B796C1D-2A6E-4756-8BAC-3C3F43480F72}" type="presOf" srcId="{E5CC63EA-6020-402F-B827-91196807AF4D}" destId="{3307486C-B73F-43A7-82FB-075558C5AD61}" srcOrd="0" destOrd="0" presId="urn:microsoft.com/office/officeart/2005/8/layout/hierarchy4"/>
    <dgm:cxn modelId="{7506DB2D-FE52-4FD7-B25F-A57F3C52773B}" type="presParOf" srcId="{3307486C-B73F-43A7-82FB-075558C5AD61}" destId="{9AECEF36-EBF0-4346-8071-C6B1AE7CE00C}" srcOrd="0" destOrd="0" presId="urn:microsoft.com/office/officeart/2005/8/layout/hierarchy4"/>
    <dgm:cxn modelId="{4F87788E-BCCE-45D3-AD70-7F5C6D051567}" type="presParOf" srcId="{9AECEF36-EBF0-4346-8071-C6B1AE7CE00C}" destId="{9FAE4BEA-FD8E-42AE-BFE3-2ED6E52CF834}" srcOrd="0" destOrd="0" presId="urn:microsoft.com/office/officeart/2005/8/layout/hierarchy4"/>
    <dgm:cxn modelId="{49265459-66D2-4F70-ABCF-9CD4E4A01FAF}" type="presParOf" srcId="{9AECEF36-EBF0-4346-8071-C6B1AE7CE00C}" destId="{5CAB96B9-9CD1-452A-95CF-EA23A402E82D}" srcOrd="1" destOrd="0" presId="urn:microsoft.com/office/officeart/2005/8/layout/hierarchy4"/>
    <dgm:cxn modelId="{1A49580D-8053-44C7-9177-2926A038D13C}" type="presParOf" srcId="{9AECEF36-EBF0-4346-8071-C6B1AE7CE00C}" destId="{172FE301-A981-4D10-ACF4-4080802552F2}" srcOrd="2" destOrd="0" presId="urn:microsoft.com/office/officeart/2005/8/layout/hierarchy4"/>
    <dgm:cxn modelId="{0F21FB35-1948-48A8-9C09-58F6400A86D3}" type="presParOf" srcId="{172FE301-A981-4D10-ACF4-4080802552F2}" destId="{3358A550-A6DF-416A-8FEE-ABCC9827BB57}" srcOrd="0" destOrd="0" presId="urn:microsoft.com/office/officeart/2005/8/layout/hierarchy4"/>
    <dgm:cxn modelId="{88B3F6D7-2897-4B09-89DD-A96DB3EAFF47}" type="presParOf" srcId="{3358A550-A6DF-416A-8FEE-ABCC9827BB57}" destId="{06FDE353-9F73-44AA-BB8D-AD11261E9B90}" srcOrd="0" destOrd="0" presId="urn:microsoft.com/office/officeart/2005/8/layout/hierarchy4"/>
    <dgm:cxn modelId="{BDCF8D41-E53A-493A-AFFB-1EAD232872BF}" type="presParOf" srcId="{3358A550-A6DF-416A-8FEE-ABCC9827BB57}" destId="{063B015E-8C38-456C-8489-4A9F5F262B7B}" srcOrd="1" destOrd="0" presId="urn:microsoft.com/office/officeart/2005/8/layout/hierarchy4"/>
    <dgm:cxn modelId="{05313E97-C504-4890-8005-540243598547}" type="presParOf" srcId="{3358A550-A6DF-416A-8FEE-ABCC9827BB57}" destId="{3B4FDAF9-E888-4791-A244-22669239E9CC}" srcOrd="2" destOrd="0" presId="urn:microsoft.com/office/officeart/2005/8/layout/hierarchy4"/>
    <dgm:cxn modelId="{4D8E5A58-9E36-4D00-A579-5688F37F1968}" type="presParOf" srcId="{3B4FDAF9-E888-4791-A244-22669239E9CC}" destId="{B5278E9B-C4A6-46A8-8506-F163BA29A59F}" srcOrd="0" destOrd="0" presId="urn:microsoft.com/office/officeart/2005/8/layout/hierarchy4"/>
    <dgm:cxn modelId="{B369A805-B812-4C3F-8ABC-DE518C0D204D}" type="presParOf" srcId="{B5278E9B-C4A6-46A8-8506-F163BA29A59F}" destId="{CC362573-128C-4603-BBCB-97B036B059D7}" srcOrd="0" destOrd="0" presId="urn:microsoft.com/office/officeart/2005/8/layout/hierarchy4"/>
    <dgm:cxn modelId="{7C42E472-1217-4FFA-A14F-F3C54B6526F9}" type="presParOf" srcId="{B5278E9B-C4A6-46A8-8506-F163BA29A59F}" destId="{CF5A7BEC-61F6-4D5B-A3E7-F4643EEEC29C}" srcOrd="1" destOrd="0" presId="urn:microsoft.com/office/officeart/2005/8/layout/hierarchy4"/>
    <dgm:cxn modelId="{92CD0BA5-50A9-478E-9AF5-6EC97CCF3DFC}" type="presParOf" srcId="{3B4FDAF9-E888-4791-A244-22669239E9CC}" destId="{B12559D8-E04E-4856-8FA7-ACBB2A7C91C7}" srcOrd="1" destOrd="0" presId="urn:microsoft.com/office/officeart/2005/8/layout/hierarchy4"/>
    <dgm:cxn modelId="{5D658527-F294-4763-9571-7B0FECB238A2}" type="presParOf" srcId="{3B4FDAF9-E888-4791-A244-22669239E9CC}" destId="{513A277A-B428-469D-AD04-E296E08C3972}" srcOrd="2" destOrd="0" presId="urn:microsoft.com/office/officeart/2005/8/layout/hierarchy4"/>
    <dgm:cxn modelId="{6BDBE6E7-FEF2-4115-8938-F14BBA89FA1B}" type="presParOf" srcId="{513A277A-B428-469D-AD04-E296E08C3972}" destId="{885F0EEF-EA00-4930-A602-27467958392C}" srcOrd="0" destOrd="0" presId="urn:microsoft.com/office/officeart/2005/8/layout/hierarchy4"/>
    <dgm:cxn modelId="{A33C155E-5DFD-4CBC-9EFB-75A1E5EA48A8}" type="presParOf" srcId="{513A277A-B428-469D-AD04-E296E08C3972}" destId="{952DA563-1FA7-4DD1-B546-F54BA61B6E88}" srcOrd="1" destOrd="0" presId="urn:microsoft.com/office/officeart/2005/8/layout/hierarchy4"/>
    <dgm:cxn modelId="{1294571A-D2B6-4D3F-89F7-8D93928091D6}" type="presParOf" srcId="{172FE301-A981-4D10-ACF4-4080802552F2}" destId="{0E3A1C78-04E0-4568-9D28-87ACB570B146}" srcOrd="1" destOrd="0" presId="urn:microsoft.com/office/officeart/2005/8/layout/hierarchy4"/>
    <dgm:cxn modelId="{A1A251FC-F7B0-4473-BE70-321F6111E8F2}" type="presParOf" srcId="{172FE301-A981-4D10-ACF4-4080802552F2}" destId="{5F6C2988-E2F7-4971-A4EB-05A8701FE930}" srcOrd="2" destOrd="0" presId="urn:microsoft.com/office/officeart/2005/8/layout/hierarchy4"/>
    <dgm:cxn modelId="{90E8EDB4-6510-4A65-BA39-57E6FDF60E85}" type="presParOf" srcId="{5F6C2988-E2F7-4971-A4EB-05A8701FE930}" destId="{702D8880-7C30-461E-A7D2-6AEB6D1FCC38}" srcOrd="0" destOrd="0" presId="urn:microsoft.com/office/officeart/2005/8/layout/hierarchy4"/>
    <dgm:cxn modelId="{6AC8C374-B90C-493F-8DAB-ABB960A8B1AC}" type="presParOf" srcId="{5F6C2988-E2F7-4971-A4EB-05A8701FE930}" destId="{1188D225-A313-446E-BA5D-38F9C0A5C08A}" srcOrd="1" destOrd="0" presId="urn:microsoft.com/office/officeart/2005/8/layout/hierarchy4"/>
  </dgm:cxnLst>
  <dgm:bg>
    <a:solidFill>
      <a:schemeClr val="bg2"/>
    </a:solidFill>
  </dgm:bg>
  <dgm:whole/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F999A27-108E-4159-BE80-8CFEE3D74D80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María Catalina Vélez Peláez</a:t>
          </a:r>
          <a:endParaRPr lang="es-CO" sz="2400" i="1" dirty="0"/>
        </a:p>
      </dgm:t>
    </dgm:pt>
    <dgm:pt modelId="{403C1AF7-EC1D-492E-9385-71579D4BF363}" type="parTrans" cxnId="{E2DC8629-FA28-4123-929B-32212C0AB4B2}">
      <dgm:prSet/>
      <dgm:spPr/>
      <dgm:t>
        <a:bodyPr/>
        <a:lstStyle/>
        <a:p>
          <a:endParaRPr lang="es-CO"/>
        </a:p>
      </dgm:t>
    </dgm:pt>
    <dgm:pt modelId="{3FFE8D81-D257-45FC-84AC-2F417A7CC8E0}" type="sibTrans" cxnId="{E2DC8629-FA28-4123-929B-32212C0AB4B2}">
      <dgm:prSet/>
      <dgm:spPr/>
      <dgm:t>
        <a:bodyPr/>
        <a:lstStyle/>
        <a:p>
          <a:endParaRPr lang="es-CO"/>
        </a:p>
      </dgm:t>
    </dgm:pt>
    <dgm:pt modelId="{A5A0439B-9DF9-44BE-9726-CB54ED9BCAA6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Mateo Peláez Benítez</a:t>
          </a:r>
          <a:endParaRPr lang="es-CO" sz="2000" dirty="0"/>
        </a:p>
      </dgm:t>
    </dgm:pt>
    <dgm:pt modelId="{D3D2AC93-0C44-40F4-A71C-452BBF6293C0}" type="parTrans" cxnId="{A91D6D1A-BFEC-4F83-A707-E324346A6E79}">
      <dgm:prSet/>
      <dgm:spPr/>
      <dgm:t>
        <a:bodyPr/>
        <a:lstStyle/>
        <a:p>
          <a:endParaRPr lang="es-CO"/>
        </a:p>
      </dgm:t>
    </dgm:pt>
    <dgm:pt modelId="{A5FC7D51-CE44-477D-A9B4-1EEBA1413B6C}" type="sibTrans" cxnId="{A91D6D1A-BFEC-4F83-A707-E324346A6E79}">
      <dgm:prSet/>
      <dgm:spPr/>
      <dgm:t>
        <a:bodyPr/>
        <a:lstStyle/>
        <a:p>
          <a:endParaRPr lang="es-CO"/>
        </a:p>
      </dgm:t>
    </dgm:pt>
    <dgm:pt modelId="{807510D7-03E3-4485-AA5F-D96F48A22D8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Nicolás Lorenzo Peláez De La Cámara</a:t>
          </a:r>
          <a:endParaRPr lang="es-CO" sz="1800" dirty="0"/>
        </a:p>
      </dgm:t>
    </dgm:pt>
    <dgm:pt modelId="{98337006-82E0-4AF4-B98F-421F59FA9F3C}" type="parTrans" cxnId="{3ED81DB3-5CA6-448B-B328-D294DADE7BAD}">
      <dgm:prSet/>
      <dgm:spPr/>
      <dgm:t>
        <a:bodyPr/>
        <a:lstStyle/>
        <a:p>
          <a:endParaRPr lang="es-CO"/>
        </a:p>
      </dgm:t>
    </dgm:pt>
    <dgm:pt modelId="{D150D15C-0FEC-4EAA-AD92-82CAD8142DA8}" type="sibTrans" cxnId="{3ED81DB3-5CA6-448B-B328-D294DADE7BAD}">
      <dgm:prSet/>
      <dgm:spPr/>
      <dgm:t>
        <a:bodyPr/>
        <a:lstStyle/>
        <a:p>
          <a:endParaRPr lang="es-CO"/>
        </a:p>
      </dgm:t>
    </dgm:pt>
    <dgm:pt modelId="{8FB66204-E51C-4CD8-865F-B82776D0537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María Gertrudis                                      Benítez Colmenero</a:t>
          </a:r>
          <a:endParaRPr lang="es-CO" sz="1800" dirty="0"/>
        </a:p>
      </dgm:t>
    </dgm:pt>
    <dgm:pt modelId="{8FC3EB04-99BB-4930-B477-69A962573B39}" type="parTrans" cxnId="{1122B9DE-5A98-48B2-B61B-50AFE92A5B06}">
      <dgm:prSet/>
      <dgm:spPr/>
      <dgm:t>
        <a:bodyPr/>
        <a:lstStyle/>
        <a:p>
          <a:endParaRPr lang="es-CO"/>
        </a:p>
      </dgm:t>
    </dgm:pt>
    <dgm:pt modelId="{D7A20F7F-57F9-4CFE-BC52-A442A7941841}" type="sibTrans" cxnId="{1122B9DE-5A98-48B2-B61B-50AFE92A5B06}">
      <dgm:prSet/>
      <dgm:spPr/>
      <dgm:t>
        <a:bodyPr/>
        <a:lstStyle/>
        <a:p>
          <a:endParaRPr lang="es-CO"/>
        </a:p>
      </dgm:t>
    </dgm:pt>
    <dgm:pt modelId="{ABFB6C80-B211-4B17-9313-463B8E8B34E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Lorenzo                              Peláez Hernández            </a:t>
          </a:r>
          <a:r>
            <a:rPr lang="es-CO" sz="1200" dirty="0" smtClean="0">
              <a:sym typeface="Wingdings" pitchFamily="2" charset="2"/>
            </a:rPr>
            <a:t> 74</a:t>
          </a:r>
          <a:endParaRPr lang="es-CO" sz="1200" dirty="0"/>
        </a:p>
      </dgm:t>
    </dgm:pt>
    <dgm:pt modelId="{632420E2-BB6A-4019-9DE8-EE4F3748F81E}" type="parTrans" cxnId="{8658075A-A0EA-43C1-8656-6D1C214A0D5F}">
      <dgm:prSet/>
      <dgm:spPr/>
      <dgm:t>
        <a:bodyPr/>
        <a:lstStyle/>
        <a:p>
          <a:endParaRPr lang="es-CO"/>
        </a:p>
      </dgm:t>
    </dgm:pt>
    <dgm:pt modelId="{A892B824-9344-4AD0-9D14-3CCC03863509}" type="sibTrans" cxnId="{8658075A-A0EA-43C1-8656-6D1C214A0D5F}">
      <dgm:prSet/>
      <dgm:spPr/>
      <dgm:t>
        <a:bodyPr/>
        <a:lstStyle/>
        <a:p>
          <a:endParaRPr lang="es-CO"/>
        </a:p>
      </dgm:t>
    </dgm:pt>
    <dgm:pt modelId="{7BD891C8-0974-4A0C-A8B7-967C0735A7D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Ana                                   Ruiz De La Cámara Carvajal </a:t>
          </a:r>
          <a:r>
            <a:rPr lang="es-CO" sz="1200" dirty="0" smtClean="0">
              <a:sym typeface="Wingdings" pitchFamily="2" charset="2"/>
            </a:rPr>
            <a:t> D 75</a:t>
          </a:r>
          <a:endParaRPr lang="es-CO" sz="1200" dirty="0"/>
        </a:p>
      </dgm:t>
    </dgm:pt>
    <dgm:pt modelId="{E0442503-E1EB-436C-AB4F-F93B5F61DEE3}" type="parTrans" cxnId="{A1E94154-7B10-4C40-96EE-047A52C5F6CD}">
      <dgm:prSet/>
      <dgm:spPr/>
      <dgm:t>
        <a:bodyPr/>
        <a:lstStyle/>
        <a:p>
          <a:endParaRPr lang="es-CO"/>
        </a:p>
      </dgm:t>
    </dgm:pt>
    <dgm:pt modelId="{471EBF4A-BAB9-44F2-8AC0-530D5B51AD48}" type="sibTrans" cxnId="{A1E94154-7B10-4C40-96EE-047A52C5F6CD}">
      <dgm:prSet/>
      <dgm:spPr/>
      <dgm:t>
        <a:bodyPr/>
        <a:lstStyle/>
        <a:p>
          <a:endParaRPr lang="es-CO"/>
        </a:p>
      </dgm:t>
    </dgm:pt>
    <dgm:pt modelId="{14C61EE8-D66C-42E8-B1D3-55D8E976C73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aseline="0" dirty="0" smtClean="0"/>
            <a:t>Mateo                         Benítez Colmenero </a:t>
          </a:r>
          <a:r>
            <a:rPr lang="es-CO" sz="1600" baseline="0" dirty="0" err="1" smtClean="0"/>
            <a:t>Villacreces</a:t>
          </a:r>
          <a:endParaRPr lang="es-CO" sz="1600" baseline="0" dirty="0"/>
        </a:p>
      </dgm:t>
    </dgm:pt>
    <dgm:pt modelId="{CEBE08CC-85D7-44B3-83E8-DC59C7F208FE}" type="parTrans" cxnId="{A600780A-1219-4CC9-9218-FE5D836D62F9}">
      <dgm:prSet/>
      <dgm:spPr/>
      <dgm:t>
        <a:bodyPr/>
        <a:lstStyle/>
        <a:p>
          <a:endParaRPr lang="es-CO"/>
        </a:p>
      </dgm:t>
    </dgm:pt>
    <dgm:pt modelId="{4BDE8A2E-9CBD-481C-89A0-073FCC5580DF}" type="sibTrans" cxnId="{A600780A-1219-4CC9-9218-FE5D836D62F9}">
      <dgm:prSet/>
      <dgm:spPr/>
      <dgm:t>
        <a:bodyPr/>
        <a:lstStyle/>
        <a:p>
          <a:endParaRPr lang="es-CO"/>
        </a:p>
      </dgm:t>
    </dgm:pt>
    <dgm:pt modelId="{565FDF95-8316-447F-8395-537B8FB9C5B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Catalina                    Tabares De Morga           </a:t>
          </a:r>
          <a:r>
            <a:rPr lang="es-CO" sz="1200" dirty="0" smtClean="0">
              <a:sym typeface="Wingdings" pitchFamily="2" charset="2"/>
            </a:rPr>
            <a:t> D 76</a:t>
          </a:r>
          <a:endParaRPr lang="es-CO" sz="1200" dirty="0"/>
        </a:p>
      </dgm:t>
    </dgm:pt>
    <dgm:pt modelId="{FE5C2F71-BA41-4A1C-90C6-CD036968CE80}" type="parTrans" cxnId="{69D50A8F-FDA0-4B4A-AAD8-CF5B2A0389DE}">
      <dgm:prSet/>
      <dgm:spPr/>
      <dgm:t>
        <a:bodyPr/>
        <a:lstStyle/>
        <a:p>
          <a:endParaRPr lang="es-CO"/>
        </a:p>
      </dgm:t>
    </dgm:pt>
    <dgm:pt modelId="{9C3F557C-811C-44D7-B1F7-C2A7303CF9A3}" type="sibTrans" cxnId="{69D50A8F-FDA0-4B4A-AAD8-CF5B2A0389DE}">
      <dgm:prSet/>
      <dgm:spPr/>
      <dgm:t>
        <a:bodyPr/>
        <a:lstStyle/>
        <a:p>
          <a:endParaRPr lang="es-CO"/>
        </a:p>
      </dgm:t>
    </dgm:pt>
    <dgm:pt modelId="{E0DC655E-66E8-4443-AE28-8D99D1F2DACA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María Cecilia Peláez Pérez</a:t>
          </a:r>
          <a:endParaRPr lang="es-CO" sz="2000" dirty="0"/>
        </a:p>
      </dgm:t>
    </dgm:pt>
    <dgm:pt modelId="{7DA61904-AC94-436B-8190-5BBFB0B7D86A}" type="sibTrans" cxnId="{F2C9849C-C4D7-41F0-927A-4811463D50BB}">
      <dgm:prSet/>
      <dgm:spPr/>
      <dgm:t>
        <a:bodyPr/>
        <a:lstStyle/>
        <a:p>
          <a:endParaRPr lang="es-CO"/>
        </a:p>
      </dgm:t>
    </dgm:pt>
    <dgm:pt modelId="{D0EADE4D-67A6-4DC4-A164-94CD0B19A387}" type="parTrans" cxnId="{F2C9849C-C4D7-41F0-927A-4811463D50BB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807FE86-1840-4400-BC54-BE17327678C8}" type="pres">
      <dgm:prSet presAssocID="{AF999A27-108E-4159-BE80-8CFEE3D74D80}" presName="vertOne" presStyleCnt="0"/>
      <dgm:spPr/>
    </dgm:pt>
    <dgm:pt modelId="{F46FF331-AC3C-42A4-B302-D4F267FD3C46}" type="pres">
      <dgm:prSet presAssocID="{AF999A27-108E-4159-BE80-8CFEE3D74D80}" presName="txOne" presStyleLbl="node0" presStyleIdx="0" presStyleCnt="1" custLinFactNeighborX="-385" custLinFactNeighborY="-2748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17D8D73-65CB-46D3-8AE6-46E1D615D2D8}" type="pres">
      <dgm:prSet presAssocID="{AF999A27-108E-4159-BE80-8CFEE3D74D80}" presName="parTransOne" presStyleCnt="0"/>
      <dgm:spPr/>
    </dgm:pt>
    <dgm:pt modelId="{27B3484B-E079-4A62-BE67-18BCBB3F094A}" type="pres">
      <dgm:prSet presAssocID="{AF999A27-108E-4159-BE80-8CFEE3D74D80}" presName="horzOne" presStyleCnt="0"/>
      <dgm:spPr/>
    </dgm:pt>
    <dgm:pt modelId="{CFF5EE0E-ED68-4E2F-96A2-A347BEC04F73}" type="pres">
      <dgm:prSet presAssocID="{E0DC655E-66E8-4443-AE28-8D99D1F2DACA}" presName="vertTwo" presStyleCnt="0"/>
      <dgm:spPr/>
    </dgm:pt>
    <dgm:pt modelId="{69598B2A-2D58-48D5-AED7-ED3D75872D6C}" type="pres">
      <dgm:prSet presAssocID="{E0DC655E-66E8-4443-AE28-8D99D1F2DACA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34E4507-3A02-4A4D-A738-3288ED4C1572}" type="pres">
      <dgm:prSet presAssocID="{E0DC655E-66E8-4443-AE28-8D99D1F2DACA}" presName="parTransTwo" presStyleCnt="0"/>
      <dgm:spPr/>
    </dgm:pt>
    <dgm:pt modelId="{20926130-21FF-4A27-9610-15AD333A9609}" type="pres">
      <dgm:prSet presAssocID="{E0DC655E-66E8-4443-AE28-8D99D1F2DACA}" presName="horzTwo" presStyleCnt="0"/>
      <dgm:spPr/>
    </dgm:pt>
    <dgm:pt modelId="{114B5740-CEFB-4B1C-8A3D-A14941008578}" type="pres">
      <dgm:prSet presAssocID="{A5A0439B-9DF9-44BE-9726-CB54ED9BCAA6}" presName="vertThree" presStyleCnt="0"/>
      <dgm:spPr/>
    </dgm:pt>
    <dgm:pt modelId="{F53785FE-8F77-411A-A643-FF3C7BE6288B}" type="pres">
      <dgm:prSet presAssocID="{A5A0439B-9DF9-44BE-9726-CB54ED9BCAA6}" presName="txThree" presStyleLbl="node3" presStyleIdx="0" presStyleCnt="1" custLinFactNeighborX="801" custLinFactNeighborY="5492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C4CBADF-F8C9-444C-ADE7-532071717C02}" type="pres">
      <dgm:prSet presAssocID="{A5A0439B-9DF9-44BE-9726-CB54ED9BCAA6}" presName="parTransThree" presStyleCnt="0"/>
      <dgm:spPr/>
    </dgm:pt>
    <dgm:pt modelId="{2ED85E9A-BFD0-4A59-9FC8-C95AE71E6BD3}" type="pres">
      <dgm:prSet presAssocID="{A5A0439B-9DF9-44BE-9726-CB54ED9BCAA6}" presName="horzThree" presStyleCnt="0"/>
      <dgm:spPr/>
    </dgm:pt>
    <dgm:pt modelId="{F3F320FE-2A44-496A-BC2D-402D755D5B38}" type="pres">
      <dgm:prSet presAssocID="{807510D7-03E3-4485-AA5F-D96F48A22D85}" presName="vertFour" presStyleCnt="0">
        <dgm:presLayoutVars>
          <dgm:chPref val="3"/>
        </dgm:presLayoutVars>
      </dgm:prSet>
      <dgm:spPr/>
    </dgm:pt>
    <dgm:pt modelId="{9D81E926-361C-4EFC-AE1B-9672ADDDDFEF}" type="pres">
      <dgm:prSet presAssocID="{807510D7-03E3-4485-AA5F-D96F48A22D85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BC75C0D-767D-48F5-A890-949CB4D4A354}" type="pres">
      <dgm:prSet presAssocID="{807510D7-03E3-4485-AA5F-D96F48A22D85}" presName="parTransFour" presStyleCnt="0"/>
      <dgm:spPr/>
    </dgm:pt>
    <dgm:pt modelId="{5AAFBF3A-9BE3-4D29-9995-CE1D9AC352D6}" type="pres">
      <dgm:prSet presAssocID="{807510D7-03E3-4485-AA5F-D96F48A22D85}" presName="horzFour" presStyleCnt="0"/>
      <dgm:spPr/>
    </dgm:pt>
    <dgm:pt modelId="{7A7857FD-41C8-459B-A2E5-CBE007B6CE5B}" type="pres">
      <dgm:prSet presAssocID="{ABFB6C80-B211-4B17-9313-463B8E8B34EF}" presName="vertFour" presStyleCnt="0">
        <dgm:presLayoutVars>
          <dgm:chPref val="3"/>
        </dgm:presLayoutVars>
      </dgm:prSet>
      <dgm:spPr/>
    </dgm:pt>
    <dgm:pt modelId="{4D1E2013-53BC-4569-BC93-B5F103CBB519}" type="pres">
      <dgm:prSet presAssocID="{ABFB6C80-B211-4B17-9313-463B8E8B34EF}" presName="txFour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2A9EC2F-B513-49D5-858A-184D11184BEE}" type="pres">
      <dgm:prSet presAssocID="{ABFB6C80-B211-4B17-9313-463B8E8B34EF}" presName="horzFour" presStyleCnt="0"/>
      <dgm:spPr/>
    </dgm:pt>
    <dgm:pt modelId="{20B57DDF-3E89-4BEE-B188-E0CEE86E282E}" type="pres">
      <dgm:prSet presAssocID="{A892B824-9344-4AD0-9D14-3CCC03863509}" presName="sibSpaceFour" presStyleCnt="0"/>
      <dgm:spPr/>
    </dgm:pt>
    <dgm:pt modelId="{F58637DB-15A3-444F-B5F4-A9AE18E8553A}" type="pres">
      <dgm:prSet presAssocID="{7BD891C8-0974-4A0C-A8B7-967C0735A7D7}" presName="vertFour" presStyleCnt="0">
        <dgm:presLayoutVars>
          <dgm:chPref val="3"/>
        </dgm:presLayoutVars>
      </dgm:prSet>
      <dgm:spPr/>
    </dgm:pt>
    <dgm:pt modelId="{70300D11-1249-4E33-95EA-E408948756F9}" type="pres">
      <dgm:prSet presAssocID="{7BD891C8-0974-4A0C-A8B7-967C0735A7D7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2A17D6C-D3EC-4CFD-BEE4-D53003A90AB0}" type="pres">
      <dgm:prSet presAssocID="{7BD891C8-0974-4A0C-A8B7-967C0735A7D7}" presName="horzFour" presStyleCnt="0"/>
      <dgm:spPr/>
    </dgm:pt>
    <dgm:pt modelId="{D5893246-60D0-4C7A-9430-5EA7E4723C9A}" type="pres">
      <dgm:prSet presAssocID="{D150D15C-0FEC-4EAA-AD92-82CAD8142DA8}" presName="sibSpaceFour" presStyleCnt="0"/>
      <dgm:spPr/>
    </dgm:pt>
    <dgm:pt modelId="{F699770D-CB24-4F87-98F8-F067FAA726B6}" type="pres">
      <dgm:prSet presAssocID="{8FB66204-E51C-4CD8-865F-B82776D0537F}" presName="vertFour" presStyleCnt="0">
        <dgm:presLayoutVars>
          <dgm:chPref val="3"/>
        </dgm:presLayoutVars>
      </dgm:prSet>
      <dgm:spPr/>
    </dgm:pt>
    <dgm:pt modelId="{D868CF27-596A-4A83-B8A3-A27951C2D97E}" type="pres">
      <dgm:prSet presAssocID="{8FB66204-E51C-4CD8-865F-B82776D0537F}" presName="txFour" presStyleLbl="node4" presStyleIdx="3" presStyleCnt="6" custLinFactNeighborX="-520" custLinFactNeighborY="-10439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114B319-94D9-4472-9F44-239CDB04DB26}" type="pres">
      <dgm:prSet presAssocID="{8FB66204-E51C-4CD8-865F-B82776D0537F}" presName="parTransFour" presStyleCnt="0"/>
      <dgm:spPr/>
    </dgm:pt>
    <dgm:pt modelId="{30689A0B-27C6-47BA-BE49-E21306954BF4}" type="pres">
      <dgm:prSet presAssocID="{8FB66204-E51C-4CD8-865F-B82776D0537F}" presName="horzFour" presStyleCnt="0"/>
      <dgm:spPr/>
    </dgm:pt>
    <dgm:pt modelId="{29EA3DAA-D03B-4BDF-BB1F-3ED086EEED54}" type="pres">
      <dgm:prSet presAssocID="{14C61EE8-D66C-42E8-B1D3-55D8E976C731}" presName="vertFour" presStyleCnt="0">
        <dgm:presLayoutVars>
          <dgm:chPref val="3"/>
        </dgm:presLayoutVars>
      </dgm:prSet>
      <dgm:spPr/>
    </dgm:pt>
    <dgm:pt modelId="{BCEB4C59-5843-4FB9-A786-4036D483B4EB}" type="pres">
      <dgm:prSet presAssocID="{14C61EE8-D66C-42E8-B1D3-55D8E976C731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6BBE343-BEF7-4F2A-A601-4883BBD75887}" type="pres">
      <dgm:prSet presAssocID="{14C61EE8-D66C-42E8-B1D3-55D8E976C731}" presName="horzFour" presStyleCnt="0"/>
      <dgm:spPr/>
    </dgm:pt>
    <dgm:pt modelId="{ACCA6688-C365-4330-8199-3DE9FF78EAD0}" type="pres">
      <dgm:prSet presAssocID="{4BDE8A2E-9CBD-481C-89A0-073FCC5580DF}" presName="sibSpaceFour" presStyleCnt="0"/>
      <dgm:spPr/>
    </dgm:pt>
    <dgm:pt modelId="{DB5EFB4E-41EE-453B-BB6E-E8A5E9F9A013}" type="pres">
      <dgm:prSet presAssocID="{565FDF95-8316-447F-8395-537B8FB9C5B5}" presName="vertFour" presStyleCnt="0">
        <dgm:presLayoutVars>
          <dgm:chPref val="3"/>
        </dgm:presLayoutVars>
      </dgm:prSet>
      <dgm:spPr/>
    </dgm:pt>
    <dgm:pt modelId="{CAC69993-A94F-41C6-870F-CCE2F55761CC}" type="pres">
      <dgm:prSet presAssocID="{565FDF95-8316-447F-8395-537B8FB9C5B5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F9A6D53-1CC2-41A1-B9C8-A500145F89BF}" type="pres">
      <dgm:prSet presAssocID="{565FDF95-8316-447F-8395-537B8FB9C5B5}" presName="horzFour" presStyleCnt="0"/>
      <dgm:spPr/>
    </dgm:pt>
  </dgm:ptLst>
  <dgm:cxnLst>
    <dgm:cxn modelId="{8658075A-A0EA-43C1-8656-6D1C214A0D5F}" srcId="{807510D7-03E3-4485-AA5F-D96F48A22D85}" destId="{ABFB6C80-B211-4B17-9313-463B8E8B34EF}" srcOrd="0" destOrd="0" parTransId="{632420E2-BB6A-4019-9DE8-EE4F3748F81E}" sibTransId="{A892B824-9344-4AD0-9D14-3CCC03863509}"/>
    <dgm:cxn modelId="{3ED81DB3-5CA6-448B-B328-D294DADE7BAD}" srcId="{A5A0439B-9DF9-44BE-9726-CB54ED9BCAA6}" destId="{807510D7-03E3-4485-AA5F-D96F48A22D85}" srcOrd="0" destOrd="0" parTransId="{98337006-82E0-4AF4-B98F-421F59FA9F3C}" sibTransId="{D150D15C-0FEC-4EAA-AD92-82CAD8142DA8}"/>
    <dgm:cxn modelId="{0FBF3D5C-5AE4-4719-92D7-F744455950FB}" type="presOf" srcId="{8FB66204-E51C-4CD8-865F-B82776D0537F}" destId="{D868CF27-596A-4A83-B8A3-A27951C2D97E}" srcOrd="0" destOrd="0" presId="urn:microsoft.com/office/officeart/2005/8/layout/hierarchy4"/>
    <dgm:cxn modelId="{1122B9DE-5A98-48B2-B61B-50AFE92A5B06}" srcId="{A5A0439B-9DF9-44BE-9726-CB54ED9BCAA6}" destId="{8FB66204-E51C-4CD8-865F-B82776D0537F}" srcOrd="1" destOrd="0" parTransId="{8FC3EB04-99BB-4930-B477-69A962573B39}" sibTransId="{D7A20F7F-57F9-4CFE-BC52-A442A7941841}"/>
    <dgm:cxn modelId="{69D50A8F-FDA0-4B4A-AAD8-CF5B2A0389DE}" srcId="{8FB66204-E51C-4CD8-865F-B82776D0537F}" destId="{565FDF95-8316-447F-8395-537B8FB9C5B5}" srcOrd="1" destOrd="0" parTransId="{FE5C2F71-BA41-4A1C-90C6-CD036968CE80}" sibTransId="{9C3F557C-811C-44D7-B1F7-C2A7303CF9A3}"/>
    <dgm:cxn modelId="{9F236A29-9564-42AA-8FA7-2F1CC4F4635B}" type="presOf" srcId="{565FDF95-8316-447F-8395-537B8FB9C5B5}" destId="{CAC69993-A94F-41C6-870F-CCE2F55761CC}" srcOrd="0" destOrd="0" presId="urn:microsoft.com/office/officeart/2005/8/layout/hierarchy4"/>
    <dgm:cxn modelId="{A91D6D1A-BFEC-4F83-A707-E324346A6E79}" srcId="{E0DC655E-66E8-4443-AE28-8D99D1F2DACA}" destId="{A5A0439B-9DF9-44BE-9726-CB54ED9BCAA6}" srcOrd="0" destOrd="0" parTransId="{D3D2AC93-0C44-40F4-A71C-452BBF6293C0}" sibTransId="{A5FC7D51-CE44-477D-A9B4-1EEBA1413B6C}"/>
    <dgm:cxn modelId="{A600780A-1219-4CC9-9218-FE5D836D62F9}" srcId="{8FB66204-E51C-4CD8-865F-B82776D0537F}" destId="{14C61EE8-D66C-42E8-B1D3-55D8E976C731}" srcOrd="0" destOrd="0" parTransId="{CEBE08CC-85D7-44B3-83E8-DC59C7F208FE}" sibTransId="{4BDE8A2E-9CBD-481C-89A0-073FCC5580DF}"/>
    <dgm:cxn modelId="{E24DCD37-3DF7-4B15-BFB1-DFB5E6C1A860}" type="presOf" srcId="{ABFB6C80-B211-4B17-9313-463B8E8B34EF}" destId="{4D1E2013-53BC-4569-BC93-B5F103CBB519}" srcOrd="0" destOrd="0" presId="urn:microsoft.com/office/officeart/2005/8/layout/hierarchy4"/>
    <dgm:cxn modelId="{2C0AEFD8-651E-43D1-8620-EEAE0182279B}" type="presOf" srcId="{10ED40AF-DFB1-4943-B6DB-2A904FAA918A}" destId="{E75BF49A-0BBD-418B-A465-D5C73CDDC862}" srcOrd="0" destOrd="0" presId="urn:microsoft.com/office/officeart/2005/8/layout/hierarchy4"/>
    <dgm:cxn modelId="{F5C15188-486D-4397-9D5C-54F1F1EC24D1}" type="presOf" srcId="{7BD891C8-0974-4A0C-A8B7-967C0735A7D7}" destId="{70300D11-1249-4E33-95EA-E408948756F9}" srcOrd="0" destOrd="0" presId="urn:microsoft.com/office/officeart/2005/8/layout/hierarchy4"/>
    <dgm:cxn modelId="{A1E94154-7B10-4C40-96EE-047A52C5F6CD}" srcId="{807510D7-03E3-4485-AA5F-D96F48A22D85}" destId="{7BD891C8-0974-4A0C-A8B7-967C0735A7D7}" srcOrd="1" destOrd="0" parTransId="{E0442503-E1EB-436C-AB4F-F93B5F61DEE3}" sibTransId="{471EBF4A-BAB9-44F2-8AC0-530D5B51AD48}"/>
    <dgm:cxn modelId="{6259CC39-4091-471C-8641-EBC04932A649}" type="presOf" srcId="{807510D7-03E3-4485-AA5F-D96F48A22D85}" destId="{9D81E926-361C-4EFC-AE1B-9672ADDDDFEF}" srcOrd="0" destOrd="0" presId="urn:microsoft.com/office/officeart/2005/8/layout/hierarchy4"/>
    <dgm:cxn modelId="{F2C9849C-C4D7-41F0-927A-4811463D50BB}" srcId="{AF999A27-108E-4159-BE80-8CFEE3D74D80}" destId="{E0DC655E-66E8-4443-AE28-8D99D1F2DACA}" srcOrd="0" destOrd="0" parTransId="{D0EADE4D-67A6-4DC4-A164-94CD0B19A387}" sibTransId="{7DA61904-AC94-436B-8190-5BBFB0B7D86A}"/>
    <dgm:cxn modelId="{D22A1B82-9B58-4C87-8DB1-A587F8F0B4BB}" type="presOf" srcId="{14C61EE8-D66C-42E8-B1D3-55D8E976C731}" destId="{BCEB4C59-5843-4FB9-A786-4036D483B4EB}" srcOrd="0" destOrd="0" presId="urn:microsoft.com/office/officeart/2005/8/layout/hierarchy4"/>
    <dgm:cxn modelId="{E2DC8629-FA28-4123-929B-32212C0AB4B2}" srcId="{10ED40AF-DFB1-4943-B6DB-2A904FAA918A}" destId="{AF999A27-108E-4159-BE80-8CFEE3D74D80}" srcOrd="0" destOrd="0" parTransId="{403C1AF7-EC1D-492E-9385-71579D4BF363}" sibTransId="{3FFE8D81-D257-45FC-84AC-2F417A7CC8E0}"/>
    <dgm:cxn modelId="{4A493AC1-6690-4D9F-B1CB-981C93E1F3B0}" type="presOf" srcId="{E0DC655E-66E8-4443-AE28-8D99D1F2DACA}" destId="{69598B2A-2D58-48D5-AED7-ED3D75872D6C}" srcOrd="0" destOrd="0" presId="urn:microsoft.com/office/officeart/2005/8/layout/hierarchy4"/>
    <dgm:cxn modelId="{40FD4163-88FD-4CD2-BD20-DFE5F3FC7A8D}" type="presOf" srcId="{A5A0439B-9DF9-44BE-9726-CB54ED9BCAA6}" destId="{F53785FE-8F77-411A-A643-FF3C7BE6288B}" srcOrd="0" destOrd="0" presId="urn:microsoft.com/office/officeart/2005/8/layout/hierarchy4"/>
    <dgm:cxn modelId="{E556F4C4-97B4-4063-9EEE-0D7A46CE254D}" type="presOf" srcId="{AF999A27-108E-4159-BE80-8CFEE3D74D80}" destId="{F46FF331-AC3C-42A4-B302-D4F267FD3C46}" srcOrd="0" destOrd="0" presId="urn:microsoft.com/office/officeart/2005/8/layout/hierarchy4"/>
    <dgm:cxn modelId="{B74AB7D8-DDDD-41D3-A729-EE78340829F6}" type="presParOf" srcId="{E75BF49A-0BBD-418B-A465-D5C73CDDC862}" destId="{E807FE86-1840-4400-BC54-BE17327678C8}" srcOrd="0" destOrd="0" presId="urn:microsoft.com/office/officeart/2005/8/layout/hierarchy4"/>
    <dgm:cxn modelId="{4DCBD878-8DF2-4F60-BB96-738ECBE9F482}" type="presParOf" srcId="{E807FE86-1840-4400-BC54-BE17327678C8}" destId="{F46FF331-AC3C-42A4-B302-D4F267FD3C46}" srcOrd="0" destOrd="0" presId="urn:microsoft.com/office/officeart/2005/8/layout/hierarchy4"/>
    <dgm:cxn modelId="{52ED1214-3BCC-4D7B-9A45-731AD490CFB4}" type="presParOf" srcId="{E807FE86-1840-4400-BC54-BE17327678C8}" destId="{717D8D73-65CB-46D3-8AE6-46E1D615D2D8}" srcOrd="1" destOrd="0" presId="urn:microsoft.com/office/officeart/2005/8/layout/hierarchy4"/>
    <dgm:cxn modelId="{A175DA96-27DB-4355-A8B5-FAE616DA86BA}" type="presParOf" srcId="{E807FE86-1840-4400-BC54-BE17327678C8}" destId="{27B3484B-E079-4A62-BE67-18BCBB3F094A}" srcOrd="2" destOrd="0" presId="urn:microsoft.com/office/officeart/2005/8/layout/hierarchy4"/>
    <dgm:cxn modelId="{3D587C54-AED5-4A3D-A97E-C57DFAEB38F2}" type="presParOf" srcId="{27B3484B-E079-4A62-BE67-18BCBB3F094A}" destId="{CFF5EE0E-ED68-4E2F-96A2-A347BEC04F73}" srcOrd="0" destOrd="0" presId="urn:microsoft.com/office/officeart/2005/8/layout/hierarchy4"/>
    <dgm:cxn modelId="{AA55BA71-6C8D-4E56-949E-C90B829C1DC1}" type="presParOf" srcId="{CFF5EE0E-ED68-4E2F-96A2-A347BEC04F73}" destId="{69598B2A-2D58-48D5-AED7-ED3D75872D6C}" srcOrd="0" destOrd="0" presId="urn:microsoft.com/office/officeart/2005/8/layout/hierarchy4"/>
    <dgm:cxn modelId="{23C50C86-F76B-4E58-8A3E-8D33AB90B9B0}" type="presParOf" srcId="{CFF5EE0E-ED68-4E2F-96A2-A347BEC04F73}" destId="{D34E4507-3A02-4A4D-A738-3288ED4C1572}" srcOrd="1" destOrd="0" presId="urn:microsoft.com/office/officeart/2005/8/layout/hierarchy4"/>
    <dgm:cxn modelId="{930ABEBC-0639-4519-A4F2-C8EB02185557}" type="presParOf" srcId="{CFF5EE0E-ED68-4E2F-96A2-A347BEC04F73}" destId="{20926130-21FF-4A27-9610-15AD333A9609}" srcOrd="2" destOrd="0" presId="urn:microsoft.com/office/officeart/2005/8/layout/hierarchy4"/>
    <dgm:cxn modelId="{1646FB1C-5992-4764-A4D5-EE975908CCFE}" type="presParOf" srcId="{20926130-21FF-4A27-9610-15AD333A9609}" destId="{114B5740-CEFB-4B1C-8A3D-A14941008578}" srcOrd="0" destOrd="0" presId="urn:microsoft.com/office/officeart/2005/8/layout/hierarchy4"/>
    <dgm:cxn modelId="{EE9E8BE4-10FC-4579-8C50-B8094B2AFF94}" type="presParOf" srcId="{114B5740-CEFB-4B1C-8A3D-A14941008578}" destId="{F53785FE-8F77-411A-A643-FF3C7BE6288B}" srcOrd="0" destOrd="0" presId="urn:microsoft.com/office/officeart/2005/8/layout/hierarchy4"/>
    <dgm:cxn modelId="{697F6964-D0E3-4E9F-9631-DFF7CBEF974D}" type="presParOf" srcId="{114B5740-CEFB-4B1C-8A3D-A14941008578}" destId="{BC4CBADF-F8C9-444C-ADE7-532071717C02}" srcOrd="1" destOrd="0" presId="urn:microsoft.com/office/officeart/2005/8/layout/hierarchy4"/>
    <dgm:cxn modelId="{4A73F230-DDDD-46C4-B0A0-2EA9E22298BD}" type="presParOf" srcId="{114B5740-CEFB-4B1C-8A3D-A14941008578}" destId="{2ED85E9A-BFD0-4A59-9FC8-C95AE71E6BD3}" srcOrd="2" destOrd="0" presId="urn:microsoft.com/office/officeart/2005/8/layout/hierarchy4"/>
    <dgm:cxn modelId="{44FDB4B4-B162-476E-B5A0-CEE48A84EA9F}" type="presParOf" srcId="{2ED85E9A-BFD0-4A59-9FC8-C95AE71E6BD3}" destId="{F3F320FE-2A44-496A-BC2D-402D755D5B38}" srcOrd="0" destOrd="0" presId="urn:microsoft.com/office/officeart/2005/8/layout/hierarchy4"/>
    <dgm:cxn modelId="{C9EAC300-5A70-4220-9D7D-D5BB9FB71B46}" type="presParOf" srcId="{F3F320FE-2A44-496A-BC2D-402D755D5B38}" destId="{9D81E926-361C-4EFC-AE1B-9672ADDDDFEF}" srcOrd="0" destOrd="0" presId="urn:microsoft.com/office/officeart/2005/8/layout/hierarchy4"/>
    <dgm:cxn modelId="{7C09228D-D030-4879-85B0-7B0B00EAE5B6}" type="presParOf" srcId="{F3F320FE-2A44-496A-BC2D-402D755D5B38}" destId="{EBC75C0D-767D-48F5-A890-949CB4D4A354}" srcOrd="1" destOrd="0" presId="urn:microsoft.com/office/officeart/2005/8/layout/hierarchy4"/>
    <dgm:cxn modelId="{FEC4EC58-FC25-4F17-A090-62529340CF25}" type="presParOf" srcId="{F3F320FE-2A44-496A-BC2D-402D755D5B38}" destId="{5AAFBF3A-9BE3-4D29-9995-CE1D9AC352D6}" srcOrd="2" destOrd="0" presId="urn:microsoft.com/office/officeart/2005/8/layout/hierarchy4"/>
    <dgm:cxn modelId="{884AFEBD-004D-4120-AB17-E1AAAC5FBB33}" type="presParOf" srcId="{5AAFBF3A-9BE3-4D29-9995-CE1D9AC352D6}" destId="{7A7857FD-41C8-459B-A2E5-CBE007B6CE5B}" srcOrd="0" destOrd="0" presId="urn:microsoft.com/office/officeart/2005/8/layout/hierarchy4"/>
    <dgm:cxn modelId="{9DEF3CEB-2D10-4670-9EC0-4C48A4E49CAB}" type="presParOf" srcId="{7A7857FD-41C8-459B-A2E5-CBE007B6CE5B}" destId="{4D1E2013-53BC-4569-BC93-B5F103CBB519}" srcOrd="0" destOrd="0" presId="urn:microsoft.com/office/officeart/2005/8/layout/hierarchy4"/>
    <dgm:cxn modelId="{FD61080B-AC15-4D49-B61C-D147910AD5FE}" type="presParOf" srcId="{7A7857FD-41C8-459B-A2E5-CBE007B6CE5B}" destId="{12A9EC2F-B513-49D5-858A-184D11184BEE}" srcOrd="1" destOrd="0" presId="urn:microsoft.com/office/officeart/2005/8/layout/hierarchy4"/>
    <dgm:cxn modelId="{874042FD-3CC3-4C04-9BB2-BFBECD15A3BB}" type="presParOf" srcId="{5AAFBF3A-9BE3-4D29-9995-CE1D9AC352D6}" destId="{20B57DDF-3E89-4BEE-B188-E0CEE86E282E}" srcOrd="1" destOrd="0" presId="urn:microsoft.com/office/officeart/2005/8/layout/hierarchy4"/>
    <dgm:cxn modelId="{BE94F01E-AEDA-4978-A167-DF0E1B66CF86}" type="presParOf" srcId="{5AAFBF3A-9BE3-4D29-9995-CE1D9AC352D6}" destId="{F58637DB-15A3-444F-B5F4-A9AE18E8553A}" srcOrd="2" destOrd="0" presId="urn:microsoft.com/office/officeart/2005/8/layout/hierarchy4"/>
    <dgm:cxn modelId="{B79BA452-C051-455D-9B47-813344447B97}" type="presParOf" srcId="{F58637DB-15A3-444F-B5F4-A9AE18E8553A}" destId="{70300D11-1249-4E33-95EA-E408948756F9}" srcOrd="0" destOrd="0" presId="urn:microsoft.com/office/officeart/2005/8/layout/hierarchy4"/>
    <dgm:cxn modelId="{BB0EECA9-C3C6-4C03-8ADB-2B51CF83B7C7}" type="presParOf" srcId="{F58637DB-15A3-444F-B5F4-A9AE18E8553A}" destId="{82A17D6C-D3EC-4CFD-BEE4-D53003A90AB0}" srcOrd="1" destOrd="0" presId="urn:microsoft.com/office/officeart/2005/8/layout/hierarchy4"/>
    <dgm:cxn modelId="{C40546D9-BDB7-490C-941C-3AFB503B111B}" type="presParOf" srcId="{2ED85E9A-BFD0-4A59-9FC8-C95AE71E6BD3}" destId="{D5893246-60D0-4C7A-9430-5EA7E4723C9A}" srcOrd="1" destOrd="0" presId="urn:microsoft.com/office/officeart/2005/8/layout/hierarchy4"/>
    <dgm:cxn modelId="{5E129EFA-8349-4888-BAC7-20391B3EC07D}" type="presParOf" srcId="{2ED85E9A-BFD0-4A59-9FC8-C95AE71E6BD3}" destId="{F699770D-CB24-4F87-98F8-F067FAA726B6}" srcOrd="2" destOrd="0" presId="urn:microsoft.com/office/officeart/2005/8/layout/hierarchy4"/>
    <dgm:cxn modelId="{A1659862-7E4A-48F3-B102-3A5F182E75C1}" type="presParOf" srcId="{F699770D-CB24-4F87-98F8-F067FAA726B6}" destId="{D868CF27-596A-4A83-B8A3-A27951C2D97E}" srcOrd="0" destOrd="0" presId="urn:microsoft.com/office/officeart/2005/8/layout/hierarchy4"/>
    <dgm:cxn modelId="{C6278690-34D5-4545-823A-D4C3550AB5A0}" type="presParOf" srcId="{F699770D-CB24-4F87-98F8-F067FAA726B6}" destId="{F114B319-94D9-4472-9F44-239CDB04DB26}" srcOrd="1" destOrd="0" presId="urn:microsoft.com/office/officeart/2005/8/layout/hierarchy4"/>
    <dgm:cxn modelId="{9BA9A6C0-35F4-43BF-93E5-CA75BFED8EF9}" type="presParOf" srcId="{F699770D-CB24-4F87-98F8-F067FAA726B6}" destId="{30689A0B-27C6-47BA-BE49-E21306954BF4}" srcOrd="2" destOrd="0" presId="urn:microsoft.com/office/officeart/2005/8/layout/hierarchy4"/>
    <dgm:cxn modelId="{FD1E74D2-9751-49F8-917D-9BC3E052B468}" type="presParOf" srcId="{30689A0B-27C6-47BA-BE49-E21306954BF4}" destId="{29EA3DAA-D03B-4BDF-BB1F-3ED086EEED54}" srcOrd="0" destOrd="0" presId="urn:microsoft.com/office/officeart/2005/8/layout/hierarchy4"/>
    <dgm:cxn modelId="{7D76E1AF-20F0-4B0F-83BB-DE8631F070B3}" type="presParOf" srcId="{29EA3DAA-D03B-4BDF-BB1F-3ED086EEED54}" destId="{BCEB4C59-5843-4FB9-A786-4036D483B4EB}" srcOrd="0" destOrd="0" presId="urn:microsoft.com/office/officeart/2005/8/layout/hierarchy4"/>
    <dgm:cxn modelId="{218BA476-E941-4EC9-9399-A2FDF23662F4}" type="presParOf" srcId="{29EA3DAA-D03B-4BDF-BB1F-3ED086EEED54}" destId="{A6BBE343-BEF7-4F2A-A601-4883BBD75887}" srcOrd="1" destOrd="0" presId="urn:microsoft.com/office/officeart/2005/8/layout/hierarchy4"/>
    <dgm:cxn modelId="{2C6ED1C0-68E9-4569-85DB-503126AEF69B}" type="presParOf" srcId="{30689A0B-27C6-47BA-BE49-E21306954BF4}" destId="{ACCA6688-C365-4330-8199-3DE9FF78EAD0}" srcOrd="1" destOrd="0" presId="urn:microsoft.com/office/officeart/2005/8/layout/hierarchy4"/>
    <dgm:cxn modelId="{56D8CF2F-EF42-4BA2-A444-AB11B4CBAEB6}" type="presParOf" srcId="{30689A0B-27C6-47BA-BE49-E21306954BF4}" destId="{DB5EFB4E-41EE-453B-BB6E-E8A5E9F9A013}" srcOrd="2" destOrd="0" presId="urn:microsoft.com/office/officeart/2005/8/layout/hierarchy4"/>
    <dgm:cxn modelId="{FAFE26E3-9075-4013-83B5-B444D3443EF2}" type="presParOf" srcId="{DB5EFB4E-41EE-453B-BB6E-E8A5E9F9A013}" destId="{CAC69993-A94F-41C6-870F-CCE2F55761CC}" srcOrd="0" destOrd="0" presId="urn:microsoft.com/office/officeart/2005/8/layout/hierarchy4"/>
    <dgm:cxn modelId="{97B3D33D-51C3-4398-B4FE-26C4DD065950}" type="presParOf" srcId="{DB5EFB4E-41EE-453B-BB6E-E8A5E9F9A013}" destId="{1F9A6D53-1CC2-41A1-B9C8-A500145F89BF}" srcOrd="1" destOrd="0" presId="urn:microsoft.com/office/officeart/2005/8/layout/hierarchy4"/>
  </dgm:cxnLst>
  <dgm:bg/>
  <dgm:whole/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BFB6C80-B211-4B17-9313-463B8E8B34E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Lorenzo Peláez Hernández</a:t>
          </a:r>
          <a:endParaRPr lang="es-CO" sz="2400" i="1" dirty="0"/>
        </a:p>
      </dgm:t>
    </dgm:pt>
    <dgm:pt modelId="{632420E2-BB6A-4019-9DE8-EE4F3748F81E}" type="parTrans" cxnId="{8658075A-A0EA-43C1-8656-6D1C214A0D5F}">
      <dgm:prSet/>
      <dgm:spPr/>
      <dgm:t>
        <a:bodyPr/>
        <a:lstStyle/>
        <a:p>
          <a:endParaRPr lang="es-CO"/>
        </a:p>
      </dgm:t>
    </dgm:pt>
    <dgm:pt modelId="{A892B824-9344-4AD0-9D14-3CCC03863509}" type="sibTrans" cxnId="{8658075A-A0EA-43C1-8656-6D1C214A0D5F}">
      <dgm:prSet/>
      <dgm:spPr/>
      <dgm:t>
        <a:bodyPr/>
        <a:lstStyle/>
        <a:p>
          <a:endParaRPr lang="es-CO"/>
        </a:p>
      </dgm:t>
    </dgm:pt>
    <dgm:pt modelId="{1140C3F8-BFD1-4C91-B3A2-5FE4FC2DBA0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Juan Peláez </a:t>
          </a:r>
          <a:r>
            <a:rPr lang="es-CO" sz="2000" dirty="0" err="1" smtClean="0"/>
            <a:t>Abeu</a:t>
          </a:r>
          <a:endParaRPr lang="es-CO" sz="2000" dirty="0"/>
        </a:p>
      </dgm:t>
    </dgm:pt>
    <dgm:pt modelId="{67D0B992-5907-40E5-A620-7272D22D707C}" type="parTrans" cxnId="{9DE03DE1-A5FD-4B1E-9995-EF1079829552}">
      <dgm:prSet/>
      <dgm:spPr/>
      <dgm:t>
        <a:bodyPr/>
        <a:lstStyle/>
        <a:p>
          <a:endParaRPr lang="es-CO"/>
        </a:p>
      </dgm:t>
    </dgm:pt>
    <dgm:pt modelId="{28785AF2-F523-4861-BCB3-6611BD0016EB}" type="sibTrans" cxnId="{9DE03DE1-A5FD-4B1E-9995-EF1079829552}">
      <dgm:prSet/>
      <dgm:spPr/>
      <dgm:t>
        <a:bodyPr/>
        <a:lstStyle/>
        <a:p>
          <a:endParaRPr lang="es-CO"/>
        </a:p>
      </dgm:t>
    </dgm:pt>
    <dgm:pt modelId="{DD87C131-0416-431A-88B5-1C83B7069D1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María Hernández De La Vera</a:t>
          </a:r>
          <a:endParaRPr lang="es-CO" sz="2000" dirty="0"/>
        </a:p>
      </dgm:t>
    </dgm:pt>
    <dgm:pt modelId="{452283DF-5590-4191-B0A3-862A9A45C3D4}" type="parTrans" cxnId="{E860C02A-76B1-453E-9AEE-63E06E17B569}">
      <dgm:prSet/>
      <dgm:spPr/>
      <dgm:t>
        <a:bodyPr/>
        <a:lstStyle/>
        <a:p>
          <a:endParaRPr lang="es-CO"/>
        </a:p>
      </dgm:t>
    </dgm:pt>
    <dgm:pt modelId="{A4C8D57B-9EA7-4824-AE35-651BC14EE4C6}" type="sibTrans" cxnId="{E860C02A-76B1-453E-9AEE-63E06E17B569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D929092B-F821-44A1-81E3-E04387226E38}" type="pres">
      <dgm:prSet presAssocID="{ABFB6C80-B211-4B17-9313-463B8E8B34EF}" presName="vertOne" presStyleCnt="0"/>
      <dgm:spPr/>
    </dgm:pt>
    <dgm:pt modelId="{60B94564-0AB2-4C4E-9101-B6F2AF2574FF}" type="pres">
      <dgm:prSet presAssocID="{ABFB6C80-B211-4B17-9313-463B8E8B34E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2033725-B00F-42AF-9D22-E94F8559758D}" type="pres">
      <dgm:prSet presAssocID="{ABFB6C80-B211-4B17-9313-463B8E8B34EF}" presName="parTransOne" presStyleCnt="0"/>
      <dgm:spPr/>
    </dgm:pt>
    <dgm:pt modelId="{B44F0C9A-EE5A-4A59-ACCE-0DBC45C853D3}" type="pres">
      <dgm:prSet presAssocID="{ABFB6C80-B211-4B17-9313-463B8E8B34EF}" presName="horzOne" presStyleCnt="0"/>
      <dgm:spPr/>
    </dgm:pt>
    <dgm:pt modelId="{1AA2BE3B-63CD-4217-90CB-780ACEC2746D}" type="pres">
      <dgm:prSet presAssocID="{1140C3F8-BFD1-4C91-B3A2-5FE4FC2DBA0B}" presName="vertTwo" presStyleCnt="0"/>
      <dgm:spPr/>
    </dgm:pt>
    <dgm:pt modelId="{16B00ECB-BC40-4355-888F-72C3A91FCFC9}" type="pres">
      <dgm:prSet presAssocID="{1140C3F8-BFD1-4C91-B3A2-5FE4FC2DBA0B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985E465-8770-4E39-8EC4-5EF83EE12E0B}" type="pres">
      <dgm:prSet presAssocID="{1140C3F8-BFD1-4C91-B3A2-5FE4FC2DBA0B}" presName="horzTwo" presStyleCnt="0"/>
      <dgm:spPr/>
    </dgm:pt>
    <dgm:pt modelId="{DD8BFA3F-67A1-4101-A051-57FB5563CBF4}" type="pres">
      <dgm:prSet presAssocID="{28785AF2-F523-4861-BCB3-6611BD0016EB}" presName="sibSpaceTwo" presStyleCnt="0"/>
      <dgm:spPr/>
    </dgm:pt>
    <dgm:pt modelId="{73425E75-0FB2-4E37-B393-A53322822667}" type="pres">
      <dgm:prSet presAssocID="{DD87C131-0416-431A-88B5-1C83B7069D1B}" presName="vertTwo" presStyleCnt="0"/>
      <dgm:spPr/>
    </dgm:pt>
    <dgm:pt modelId="{1915F49E-F566-4D91-A84F-96DE63258A9E}" type="pres">
      <dgm:prSet presAssocID="{DD87C131-0416-431A-88B5-1C83B7069D1B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7F68168-2473-470F-86A9-439CAF7426A4}" type="pres">
      <dgm:prSet presAssocID="{DD87C131-0416-431A-88B5-1C83B7069D1B}" presName="horzTwo" presStyleCnt="0"/>
      <dgm:spPr/>
    </dgm:pt>
  </dgm:ptLst>
  <dgm:cxnLst>
    <dgm:cxn modelId="{0260FD68-3708-4EB0-BFA5-7FE1B56ABD70}" type="presOf" srcId="{ABFB6C80-B211-4B17-9313-463B8E8B34EF}" destId="{60B94564-0AB2-4C4E-9101-B6F2AF2574FF}" srcOrd="0" destOrd="0" presId="urn:microsoft.com/office/officeart/2005/8/layout/hierarchy4"/>
    <dgm:cxn modelId="{8658075A-A0EA-43C1-8656-6D1C214A0D5F}" srcId="{10ED40AF-DFB1-4943-B6DB-2A904FAA918A}" destId="{ABFB6C80-B211-4B17-9313-463B8E8B34EF}" srcOrd="0" destOrd="0" parTransId="{632420E2-BB6A-4019-9DE8-EE4F3748F81E}" sibTransId="{A892B824-9344-4AD0-9D14-3CCC03863509}"/>
    <dgm:cxn modelId="{A24C882F-AE04-449C-A569-F8E852EA0322}" type="presOf" srcId="{10ED40AF-DFB1-4943-B6DB-2A904FAA918A}" destId="{E75BF49A-0BBD-418B-A465-D5C73CDDC862}" srcOrd="0" destOrd="0" presId="urn:microsoft.com/office/officeart/2005/8/layout/hierarchy4"/>
    <dgm:cxn modelId="{9DE03DE1-A5FD-4B1E-9995-EF1079829552}" srcId="{ABFB6C80-B211-4B17-9313-463B8E8B34EF}" destId="{1140C3F8-BFD1-4C91-B3A2-5FE4FC2DBA0B}" srcOrd="0" destOrd="0" parTransId="{67D0B992-5907-40E5-A620-7272D22D707C}" sibTransId="{28785AF2-F523-4861-BCB3-6611BD0016EB}"/>
    <dgm:cxn modelId="{EE4C89B2-92D7-4699-8B09-64B5942464DB}" type="presOf" srcId="{1140C3F8-BFD1-4C91-B3A2-5FE4FC2DBA0B}" destId="{16B00ECB-BC40-4355-888F-72C3A91FCFC9}" srcOrd="0" destOrd="0" presId="urn:microsoft.com/office/officeart/2005/8/layout/hierarchy4"/>
    <dgm:cxn modelId="{E860C02A-76B1-453E-9AEE-63E06E17B569}" srcId="{ABFB6C80-B211-4B17-9313-463B8E8B34EF}" destId="{DD87C131-0416-431A-88B5-1C83B7069D1B}" srcOrd="1" destOrd="0" parTransId="{452283DF-5590-4191-B0A3-862A9A45C3D4}" sibTransId="{A4C8D57B-9EA7-4824-AE35-651BC14EE4C6}"/>
    <dgm:cxn modelId="{9EE75220-5249-4865-8AB3-F185238D9217}" type="presOf" srcId="{DD87C131-0416-431A-88B5-1C83B7069D1B}" destId="{1915F49E-F566-4D91-A84F-96DE63258A9E}" srcOrd="0" destOrd="0" presId="urn:microsoft.com/office/officeart/2005/8/layout/hierarchy4"/>
    <dgm:cxn modelId="{98A9BE33-9D8B-4F8B-9633-3D53EFAD7105}" type="presParOf" srcId="{E75BF49A-0BBD-418B-A465-D5C73CDDC862}" destId="{D929092B-F821-44A1-81E3-E04387226E38}" srcOrd="0" destOrd="0" presId="urn:microsoft.com/office/officeart/2005/8/layout/hierarchy4"/>
    <dgm:cxn modelId="{80125D77-5AE5-4A60-9B0B-756BCBD3EED0}" type="presParOf" srcId="{D929092B-F821-44A1-81E3-E04387226E38}" destId="{60B94564-0AB2-4C4E-9101-B6F2AF2574FF}" srcOrd="0" destOrd="0" presId="urn:microsoft.com/office/officeart/2005/8/layout/hierarchy4"/>
    <dgm:cxn modelId="{53BEE077-2A36-41B3-8D52-41A5A54FB23B}" type="presParOf" srcId="{D929092B-F821-44A1-81E3-E04387226E38}" destId="{82033725-B00F-42AF-9D22-E94F8559758D}" srcOrd="1" destOrd="0" presId="urn:microsoft.com/office/officeart/2005/8/layout/hierarchy4"/>
    <dgm:cxn modelId="{8AFBFA5D-A57A-4015-842E-88AE37733BB2}" type="presParOf" srcId="{D929092B-F821-44A1-81E3-E04387226E38}" destId="{B44F0C9A-EE5A-4A59-ACCE-0DBC45C853D3}" srcOrd="2" destOrd="0" presId="urn:microsoft.com/office/officeart/2005/8/layout/hierarchy4"/>
    <dgm:cxn modelId="{C30C29B1-71FF-493A-9838-DF133443A1A8}" type="presParOf" srcId="{B44F0C9A-EE5A-4A59-ACCE-0DBC45C853D3}" destId="{1AA2BE3B-63CD-4217-90CB-780ACEC2746D}" srcOrd="0" destOrd="0" presId="urn:microsoft.com/office/officeart/2005/8/layout/hierarchy4"/>
    <dgm:cxn modelId="{464E369E-02C0-4407-B2D4-6C1102D84E68}" type="presParOf" srcId="{1AA2BE3B-63CD-4217-90CB-780ACEC2746D}" destId="{16B00ECB-BC40-4355-888F-72C3A91FCFC9}" srcOrd="0" destOrd="0" presId="urn:microsoft.com/office/officeart/2005/8/layout/hierarchy4"/>
    <dgm:cxn modelId="{1B77212D-06CC-45C9-BF59-2D8AFB86755C}" type="presParOf" srcId="{1AA2BE3B-63CD-4217-90CB-780ACEC2746D}" destId="{1985E465-8770-4E39-8EC4-5EF83EE12E0B}" srcOrd="1" destOrd="0" presId="urn:microsoft.com/office/officeart/2005/8/layout/hierarchy4"/>
    <dgm:cxn modelId="{E381B6BD-F263-496C-8A41-13A61EAB01F9}" type="presParOf" srcId="{B44F0C9A-EE5A-4A59-ACCE-0DBC45C853D3}" destId="{DD8BFA3F-67A1-4101-A051-57FB5563CBF4}" srcOrd="1" destOrd="0" presId="urn:microsoft.com/office/officeart/2005/8/layout/hierarchy4"/>
    <dgm:cxn modelId="{7C3392F9-8609-4288-9EDB-EAF137DA729C}" type="presParOf" srcId="{B44F0C9A-EE5A-4A59-ACCE-0DBC45C853D3}" destId="{73425E75-0FB2-4E37-B393-A53322822667}" srcOrd="2" destOrd="0" presId="urn:microsoft.com/office/officeart/2005/8/layout/hierarchy4"/>
    <dgm:cxn modelId="{7E77A2D5-5696-486E-864C-D232B3117BCF}" type="presParOf" srcId="{73425E75-0FB2-4E37-B393-A53322822667}" destId="{1915F49E-F566-4D91-A84F-96DE63258A9E}" srcOrd="0" destOrd="0" presId="urn:microsoft.com/office/officeart/2005/8/layout/hierarchy4"/>
    <dgm:cxn modelId="{DCCEC60A-4F37-47A1-8552-B1DB7114C710}" type="presParOf" srcId="{73425E75-0FB2-4E37-B393-A53322822667}" destId="{D7F68168-2473-470F-86A9-439CAF7426A4}" srcOrd="1" destOrd="0" presId="urn:microsoft.com/office/officeart/2005/8/layout/hierarchy4"/>
  </dgm:cxnLst>
  <dgm:bg/>
  <dgm:whole/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7BD891C8-0974-4A0C-A8B7-967C0735A7D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b="0" i="1" dirty="0" smtClean="0"/>
            <a:t>Ana Ruiz De La Cámara Carvajal</a:t>
          </a:r>
          <a:endParaRPr lang="es-CO" sz="2400" b="0" i="1" dirty="0"/>
        </a:p>
      </dgm:t>
    </dgm:pt>
    <dgm:pt modelId="{E0442503-E1EB-436C-AB4F-F93B5F61DEE3}" type="parTrans" cxnId="{A1E94154-7B10-4C40-96EE-047A52C5F6CD}">
      <dgm:prSet/>
      <dgm:spPr/>
      <dgm:t>
        <a:bodyPr/>
        <a:lstStyle/>
        <a:p>
          <a:endParaRPr lang="es-CO"/>
        </a:p>
      </dgm:t>
    </dgm:pt>
    <dgm:pt modelId="{471EBF4A-BAB9-44F2-8AC0-530D5B51AD48}" type="sibTrans" cxnId="{A1E94154-7B10-4C40-96EE-047A52C5F6CD}">
      <dgm:prSet/>
      <dgm:spPr/>
      <dgm:t>
        <a:bodyPr/>
        <a:lstStyle/>
        <a:p>
          <a:endParaRPr lang="es-CO"/>
        </a:p>
      </dgm:t>
    </dgm:pt>
    <dgm:pt modelId="{3DA12C3A-B1AC-44C0-8337-CDCD3A739C6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Diego                                           Ruiz                                              De  La Cámara</a:t>
          </a:r>
          <a:endParaRPr lang="es-CO" sz="1600" dirty="0"/>
        </a:p>
      </dgm:t>
    </dgm:pt>
    <dgm:pt modelId="{D79731D3-D047-440E-B9A4-6B5A0644317F}" type="parTrans" cxnId="{161B4746-7AAA-45C4-81C3-49CC739C1335}">
      <dgm:prSet/>
      <dgm:spPr/>
      <dgm:t>
        <a:bodyPr/>
        <a:lstStyle/>
        <a:p>
          <a:endParaRPr lang="es-CO"/>
        </a:p>
      </dgm:t>
    </dgm:pt>
    <dgm:pt modelId="{67215B0C-069F-44A6-9CC5-114CFA34ED23}" type="sibTrans" cxnId="{161B4746-7AAA-45C4-81C3-49CC739C1335}">
      <dgm:prSet/>
      <dgm:spPr/>
      <dgm:t>
        <a:bodyPr/>
        <a:lstStyle/>
        <a:p>
          <a:endParaRPr lang="es-CO"/>
        </a:p>
      </dgm:t>
    </dgm:pt>
    <dgm:pt modelId="{B0E0800A-FD3D-4751-B2B3-FBAF8E16EE1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Mencia De Carvajal Martínez</a:t>
          </a:r>
          <a:endParaRPr lang="es-CO" sz="1600" dirty="0"/>
        </a:p>
      </dgm:t>
    </dgm:pt>
    <dgm:pt modelId="{209EECBA-2595-44AF-89AC-D6D4E19ABE3C}" type="parTrans" cxnId="{77D73EEC-D0B1-48F6-8B78-AFBE1925619C}">
      <dgm:prSet/>
      <dgm:spPr/>
      <dgm:t>
        <a:bodyPr/>
        <a:lstStyle/>
        <a:p>
          <a:endParaRPr lang="es-CO"/>
        </a:p>
      </dgm:t>
    </dgm:pt>
    <dgm:pt modelId="{FB6CBC76-757A-4AC3-B8FC-3B0C73E1FBAE}" type="sibTrans" cxnId="{77D73EEC-D0B1-48F6-8B78-AFBE1925619C}">
      <dgm:prSet/>
      <dgm:spPr/>
      <dgm:t>
        <a:bodyPr/>
        <a:lstStyle/>
        <a:p>
          <a:endParaRPr lang="es-CO"/>
        </a:p>
      </dgm:t>
    </dgm:pt>
    <dgm:pt modelId="{6D1AB23C-B193-4302-91D2-92B7AB7D9EE6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Juan                 Ruiz De La Parra</a:t>
          </a:r>
          <a:endParaRPr lang="es-CO" sz="1600" dirty="0"/>
        </a:p>
      </dgm:t>
    </dgm:pt>
    <dgm:pt modelId="{B788DFAB-0C47-4FB9-A26A-1AFA7FE4BD7E}" type="parTrans" cxnId="{E7C46306-F7B8-4861-8958-0C6A6883CDAA}">
      <dgm:prSet/>
      <dgm:spPr/>
      <dgm:t>
        <a:bodyPr/>
        <a:lstStyle/>
        <a:p>
          <a:endParaRPr lang="es-CO"/>
        </a:p>
      </dgm:t>
    </dgm:pt>
    <dgm:pt modelId="{E01B1FAB-FC32-4F5E-A9CF-D2556D582A15}" type="sibTrans" cxnId="{E7C46306-F7B8-4861-8958-0C6A6883CDAA}">
      <dgm:prSet/>
      <dgm:spPr/>
      <dgm:t>
        <a:bodyPr/>
        <a:lstStyle/>
        <a:p>
          <a:endParaRPr lang="es-CO"/>
        </a:p>
      </dgm:t>
    </dgm:pt>
    <dgm:pt modelId="{3ABF8724-3146-41E3-A20D-91E0C09A036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Elvira Martínez De Cárdenas</a:t>
          </a:r>
          <a:endParaRPr lang="es-CO" sz="1400" baseline="0" dirty="0"/>
        </a:p>
      </dgm:t>
    </dgm:pt>
    <dgm:pt modelId="{8FA97328-8A7D-4EFB-9815-CE208BA3D04D}" type="parTrans" cxnId="{8A20B88B-E13D-4175-A389-6DC93199E8A9}">
      <dgm:prSet/>
      <dgm:spPr/>
      <dgm:t>
        <a:bodyPr/>
        <a:lstStyle/>
        <a:p>
          <a:endParaRPr lang="es-CO"/>
        </a:p>
      </dgm:t>
    </dgm:pt>
    <dgm:pt modelId="{109B112B-F7A0-4F4C-9110-1C5400ED83D7}" type="sibTrans" cxnId="{8A20B88B-E13D-4175-A389-6DC93199E8A9}">
      <dgm:prSet/>
      <dgm:spPr/>
      <dgm:t>
        <a:bodyPr/>
        <a:lstStyle/>
        <a:p>
          <a:endParaRPr lang="es-CO"/>
        </a:p>
      </dgm:t>
    </dgm:pt>
    <dgm:pt modelId="{BA384F45-045C-4CE0-A476-F5B88732D58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aseline="0" dirty="0" err="1" smtClean="0"/>
            <a:t>Rodigo</a:t>
          </a:r>
          <a:r>
            <a:rPr lang="es-CO" sz="1600" baseline="0" dirty="0" smtClean="0"/>
            <a:t>                                       De Carvajal Sánchez </a:t>
          </a:r>
          <a:r>
            <a:rPr lang="es-CO" sz="1600" baseline="0" dirty="0" err="1" smtClean="0"/>
            <a:t>Torreblanca</a:t>
          </a:r>
          <a:endParaRPr lang="es-CO" sz="1600" baseline="0" dirty="0"/>
        </a:p>
      </dgm:t>
    </dgm:pt>
    <dgm:pt modelId="{62F40271-29C5-4925-80F0-E402B01CC774}" type="parTrans" cxnId="{32DA0EA6-7A7C-46B2-B901-A1EF8A651FAC}">
      <dgm:prSet/>
      <dgm:spPr/>
      <dgm:t>
        <a:bodyPr/>
        <a:lstStyle/>
        <a:p>
          <a:endParaRPr lang="es-CO"/>
        </a:p>
      </dgm:t>
    </dgm:pt>
    <dgm:pt modelId="{BA991028-4444-4E05-8117-DCF89889F388}" type="sibTrans" cxnId="{32DA0EA6-7A7C-46B2-B901-A1EF8A651FAC}">
      <dgm:prSet/>
      <dgm:spPr/>
      <dgm:t>
        <a:bodyPr/>
        <a:lstStyle/>
        <a:p>
          <a:endParaRPr lang="es-CO"/>
        </a:p>
      </dgm:t>
    </dgm:pt>
    <dgm:pt modelId="{D7B3D56C-8362-43DB-9095-114E87F7FA6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Juana Martínez</a:t>
          </a:r>
          <a:endParaRPr lang="es-CO" sz="1800" dirty="0"/>
        </a:p>
      </dgm:t>
    </dgm:pt>
    <dgm:pt modelId="{68B2C7D4-C0E1-4E61-B44E-364247554D4E}" type="parTrans" cxnId="{39C99E67-C289-43D6-B7D8-F3349BE5C884}">
      <dgm:prSet/>
      <dgm:spPr/>
      <dgm:t>
        <a:bodyPr/>
        <a:lstStyle/>
        <a:p>
          <a:endParaRPr lang="es-CO"/>
        </a:p>
      </dgm:t>
    </dgm:pt>
    <dgm:pt modelId="{F6B4DBB2-E55C-4620-AA18-487C8837242A}" type="sibTrans" cxnId="{39C99E67-C289-43D6-B7D8-F3349BE5C884}">
      <dgm:prSet/>
      <dgm:spPr/>
      <dgm:t>
        <a:bodyPr/>
        <a:lstStyle/>
        <a:p>
          <a:endParaRPr lang="es-CO"/>
        </a:p>
      </dgm:t>
    </dgm:pt>
    <dgm:pt modelId="{8515B788-2C4C-434E-A11B-EF9C3946C0D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Bartolomé Sánchez </a:t>
          </a:r>
          <a:r>
            <a:rPr lang="es-CO" sz="1400" baseline="0" dirty="0" err="1" smtClean="0"/>
            <a:t>Torreblanca</a:t>
          </a:r>
          <a:endParaRPr lang="es-CO" sz="1400" baseline="0" dirty="0"/>
        </a:p>
      </dgm:t>
    </dgm:pt>
    <dgm:pt modelId="{FBAFF3F3-EEF0-4A61-A865-97BA3204421D}" type="parTrans" cxnId="{24ACD333-F99C-415E-BC2F-8DB064DC9354}">
      <dgm:prSet/>
      <dgm:spPr/>
      <dgm:t>
        <a:bodyPr/>
        <a:lstStyle/>
        <a:p>
          <a:endParaRPr lang="es-CO"/>
        </a:p>
      </dgm:t>
    </dgm:pt>
    <dgm:pt modelId="{5BD99B86-BC0F-41BF-9B36-310695FCC0A9}" type="sibTrans" cxnId="{24ACD333-F99C-415E-BC2F-8DB064DC9354}">
      <dgm:prSet/>
      <dgm:spPr/>
      <dgm:t>
        <a:bodyPr/>
        <a:lstStyle/>
        <a:p>
          <a:endParaRPr lang="es-CO"/>
        </a:p>
      </dgm:t>
    </dgm:pt>
    <dgm:pt modelId="{5A340377-0113-45E5-9D8E-EDABA98D6F46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Mencia De </a:t>
          </a:r>
          <a:r>
            <a:rPr lang="es-CO" sz="1400" baseline="0" dirty="0" err="1" smtClean="0"/>
            <a:t>Caarvajal</a:t>
          </a:r>
          <a:r>
            <a:rPr lang="es-CO" sz="1400" baseline="0" dirty="0" smtClean="0"/>
            <a:t> Vásquez</a:t>
          </a:r>
          <a:endParaRPr lang="es-CO" sz="1400" baseline="0" dirty="0"/>
        </a:p>
      </dgm:t>
    </dgm:pt>
    <dgm:pt modelId="{A24F8126-C971-42FE-9C34-26BE24F18F58}" type="parTrans" cxnId="{F2151B39-E34B-4998-AF08-B2AA95985308}">
      <dgm:prSet/>
      <dgm:spPr/>
      <dgm:t>
        <a:bodyPr/>
        <a:lstStyle/>
        <a:p>
          <a:endParaRPr lang="es-CO"/>
        </a:p>
      </dgm:t>
    </dgm:pt>
    <dgm:pt modelId="{75E442B3-EE44-4187-B7BA-F9DDBC7217C2}" type="sibTrans" cxnId="{F2151B39-E34B-4998-AF08-B2AA95985308}">
      <dgm:prSet/>
      <dgm:spPr/>
      <dgm:t>
        <a:bodyPr/>
        <a:lstStyle/>
        <a:p>
          <a:endParaRPr lang="es-CO"/>
        </a:p>
      </dgm:t>
    </dgm:pt>
    <dgm:pt modelId="{9A3B1A4C-1FA5-42AD-9BED-FA546B2CBD0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Pedro                                  Martín De Ávila</a:t>
          </a:r>
          <a:endParaRPr lang="es-CO" sz="1600" dirty="0"/>
        </a:p>
      </dgm:t>
    </dgm:pt>
    <dgm:pt modelId="{2658B3B1-360A-4358-9685-3CA1C9D385B0}" type="parTrans" cxnId="{F8C21529-9C50-481B-AE3F-7B6E34C926D4}">
      <dgm:prSet/>
      <dgm:spPr/>
      <dgm:t>
        <a:bodyPr/>
        <a:lstStyle/>
        <a:p>
          <a:endParaRPr lang="es-CO"/>
        </a:p>
      </dgm:t>
    </dgm:pt>
    <dgm:pt modelId="{8E12E6DA-60BA-4B35-B2E4-334DA3973382}" type="sibTrans" cxnId="{F8C21529-9C50-481B-AE3F-7B6E34C926D4}">
      <dgm:prSet/>
      <dgm:spPr/>
      <dgm:t>
        <a:bodyPr/>
        <a:lstStyle/>
        <a:p>
          <a:endParaRPr lang="es-CO"/>
        </a:p>
      </dgm:t>
    </dgm:pt>
    <dgm:pt modelId="{CEDA2E37-D727-4891-9B9A-B6685D2B246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400" dirty="0" smtClean="0"/>
            <a:t>Francisca Martínez</a:t>
          </a:r>
          <a:endParaRPr lang="es-CO" sz="1400" dirty="0"/>
        </a:p>
      </dgm:t>
    </dgm:pt>
    <dgm:pt modelId="{45B02E8D-38E8-4FAC-8DBD-509B0E4A1639}" type="parTrans" cxnId="{54959ADE-D50F-4BFB-8A7F-428DDA2F7615}">
      <dgm:prSet/>
      <dgm:spPr/>
      <dgm:t>
        <a:bodyPr/>
        <a:lstStyle/>
        <a:p>
          <a:endParaRPr lang="es-CO"/>
        </a:p>
      </dgm:t>
    </dgm:pt>
    <dgm:pt modelId="{42AEF0F6-F67F-4767-9B87-9138029B5372}" type="sibTrans" cxnId="{54959ADE-D50F-4BFB-8A7F-428DDA2F7615}">
      <dgm:prSet/>
      <dgm:spPr/>
      <dgm:t>
        <a:bodyPr/>
        <a:lstStyle/>
        <a:p>
          <a:endParaRPr lang="es-CO"/>
        </a:p>
      </dgm:t>
    </dgm:pt>
    <dgm:pt modelId="{BA9C1B36-65B3-4E51-96E9-CCD2B7A46E4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Pedro Martín Hernández</a:t>
          </a:r>
          <a:endParaRPr lang="es-CO" sz="1400" baseline="0" dirty="0"/>
        </a:p>
      </dgm:t>
    </dgm:pt>
    <dgm:pt modelId="{03A5B35A-DC1A-4B2C-A078-6505D1CCC9E0}" type="parTrans" cxnId="{259A4941-5A7C-45CA-8C67-90ECAFC63F65}">
      <dgm:prSet/>
      <dgm:spPr/>
      <dgm:t>
        <a:bodyPr/>
        <a:lstStyle/>
        <a:p>
          <a:endParaRPr lang="es-CO"/>
        </a:p>
      </dgm:t>
    </dgm:pt>
    <dgm:pt modelId="{CD7D3DCF-9F0E-4BA4-BF2C-FA97AEA9F1A0}" type="sibTrans" cxnId="{259A4941-5A7C-45CA-8C67-90ECAFC63F65}">
      <dgm:prSet/>
      <dgm:spPr/>
      <dgm:t>
        <a:bodyPr/>
        <a:lstStyle/>
        <a:p>
          <a:endParaRPr lang="es-CO"/>
        </a:p>
      </dgm:t>
    </dgm:pt>
    <dgm:pt modelId="{F4EE5BA7-7605-46A4-B33C-7B4125162A2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D1"/>
        </a:solidFill>
      </dgm:spPr>
      <dgm:t>
        <a:bodyPr/>
        <a:lstStyle/>
        <a:p>
          <a:r>
            <a:rPr lang="es-CO" sz="1400" dirty="0" smtClean="0"/>
            <a:t>N. N. 1 Indígena Chibcha</a:t>
          </a:r>
          <a:endParaRPr lang="es-CO" sz="1400" dirty="0"/>
        </a:p>
      </dgm:t>
    </dgm:pt>
    <dgm:pt modelId="{B1268995-BBD6-4C3C-A717-CF86ABE40292}" type="parTrans" cxnId="{AB8CA338-E9AA-4A00-B658-AE93541ECC9F}">
      <dgm:prSet/>
      <dgm:spPr/>
      <dgm:t>
        <a:bodyPr/>
        <a:lstStyle/>
        <a:p>
          <a:endParaRPr lang="es-CO"/>
        </a:p>
      </dgm:t>
    </dgm:pt>
    <dgm:pt modelId="{07932B4F-9CFA-4D68-AB8C-799181A4D84B}" type="sibTrans" cxnId="{AB8CA338-E9AA-4A00-B658-AE93541ECC9F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6649BE5D-EC4D-49E6-9181-FDD0B8BEB82E}" type="pres">
      <dgm:prSet presAssocID="{7BD891C8-0974-4A0C-A8B7-967C0735A7D7}" presName="vertOne" presStyleCnt="0"/>
      <dgm:spPr/>
    </dgm:pt>
    <dgm:pt modelId="{F64D6536-CB80-4FAA-B64F-35E4332CC92F}" type="pres">
      <dgm:prSet presAssocID="{7BD891C8-0974-4A0C-A8B7-967C0735A7D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3CE11F3-7F0B-4846-B60E-79D86E37F00B}" type="pres">
      <dgm:prSet presAssocID="{7BD891C8-0974-4A0C-A8B7-967C0735A7D7}" presName="parTransOne" presStyleCnt="0"/>
      <dgm:spPr/>
    </dgm:pt>
    <dgm:pt modelId="{DC83C349-160E-4BD9-8522-FF08C686488F}" type="pres">
      <dgm:prSet presAssocID="{7BD891C8-0974-4A0C-A8B7-967C0735A7D7}" presName="horzOne" presStyleCnt="0"/>
      <dgm:spPr/>
    </dgm:pt>
    <dgm:pt modelId="{7BA88D77-3586-476C-867A-5C800E479F8F}" type="pres">
      <dgm:prSet presAssocID="{3DA12C3A-B1AC-44C0-8337-CDCD3A739C6A}" presName="vertTwo" presStyleCnt="0"/>
      <dgm:spPr/>
    </dgm:pt>
    <dgm:pt modelId="{1C6D6504-FBE8-44ED-BD0A-BC6E6FE573F4}" type="pres">
      <dgm:prSet presAssocID="{3DA12C3A-B1AC-44C0-8337-CDCD3A739C6A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5A5D47D-BD99-4C14-8930-206BBF0BD9D3}" type="pres">
      <dgm:prSet presAssocID="{3DA12C3A-B1AC-44C0-8337-CDCD3A739C6A}" presName="parTransTwo" presStyleCnt="0"/>
      <dgm:spPr/>
    </dgm:pt>
    <dgm:pt modelId="{4052DDAA-6034-4012-AF18-50F764FC551F}" type="pres">
      <dgm:prSet presAssocID="{3DA12C3A-B1AC-44C0-8337-CDCD3A739C6A}" presName="horzTwo" presStyleCnt="0"/>
      <dgm:spPr/>
    </dgm:pt>
    <dgm:pt modelId="{8F836272-F112-46F3-B539-F23E42F5D988}" type="pres">
      <dgm:prSet presAssocID="{6D1AB23C-B193-4302-91D2-92B7AB7D9EE6}" presName="vertThree" presStyleCnt="0"/>
      <dgm:spPr/>
    </dgm:pt>
    <dgm:pt modelId="{45FE2AAD-D3BD-4249-AE2B-BB726B140EE1}" type="pres">
      <dgm:prSet presAssocID="{6D1AB23C-B193-4302-91D2-92B7AB7D9EE6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ACAC664-5A69-4DD9-8269-C976715A0DD8}" type="pres">
      <dgm:prSet presAssocID="{6D1AB23C-B193-4302-91D2-92B7AB7D9EE6}" presName="horzThree" presStyleCnt="0"/>
      <dgm:spPr/>
    </dgm:pt>
    <dgm:pt modelId="{5FDB8C19-7EE0-4154-B76F-8B45283A3474}" type="pres">
      <dgm:prSet presAssocID="{E01B1FAB-FC32-4F5E-A9CF-D2556D582A15}" presName="sibSpaceThree" presStyleCnt="0"/>
      <dgm:spPr/>
    </dgm:pt>
    <dgm:pt modelId="{63ADDBF1-CEB2-4292-B508-A20EF1E43BC3}" type="pres">
      <dgm:prSet presAssocID="{3ABF8724-3146-41E3-A20D-91E0C09A0365}" presName="vertThree" presStyleCnt="0"/>
      <dgm:spPr/>
    </dgm:pt>
    <dgm:pt modelId="{DF9F146C-CC84-4FF1-8CBC-58B2100F2B7F}" type="pres">
      <dgm:prSet presAssocID="{3ABF8724-3146-41E3-A20D-91E0C09A0365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940EA9B-9AAC-498C-9E8E-56564343B57F}" type="pres">
      <dgm:prSet presAssocID="{3ABF8724-3146-41E3-A20D-91E0C09A0365}" presName="horzThree" presStyleCnt="0"/>
      <dgm:spPr/>
    </dgm:pt>
    <dgm:pt modelId="{9890008C-2F7B-47C7-AD7D-A197228358F9}" type="pres">
      <dgm:prSet presAssocID="{67215B0C-069F-44A6-9CC5-114CFA34ED23}" presName="sibSpaceTwo" presStyleCnt="0"/>
      <dgm:spPr/>
    </dgm:pt>
    <dgm:pt modelId="{2AA2A557-9F72-45BF-8F84-EC96E5879998}" type="pres">
      <dgm:prSet presAssocID="{B0E0800A-FD3D-4751-B2B3-FBAF8E16EE11}" presName="vertTwo" presStyleCnt="0"/>
      <dgm:spPr/>
    </dgm:pt>
    <dgm:pt modelId="{F3610597-E4D2-40FE-9D32-585159144A30}" type="pres">
      <dgm:prSet presAssocID="{B0E0800A-FD3D-4751-B2B3-FBAF8E16EE11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2F71593-FC89-4593-9B82-185313407B4E}" type="pres">
      <dgm:prSet presAssocID="{B0E0800A-FD3D-4751-B2B3-FBAF8E16EE11}" presName="parTransTwo" presStyleCnt="0"/>
      <dgm:spPr/>
    </dgm:pt>
    <dgm:pt modelId="{E2E554F2-41BF-4DA2-9DE6-5B7EE1E701FF}" type="pres">
      <dgm:prSet presAssocID="{B0E0800A-FD3D-4751-B2B3-FBAF8E16EE11}" presName="horzTwo" presStyleCnt="0"/>
      <dgm:spPr/>
    </dgm:pt>
    <dgm:pt modelId="{2D05E88B-AE39-470F-B2DE-7931C826019E}" type="pres">
      <dgm:prSet presAssocID="{BA384F45-045C-4CE0-A476-F5B88732D58F}" presName="vertThree" presStyleCnt="0"/>
      <dgm:spPr/>
    </dgm:pt>
    <dgm:pt modelId="{C8F5D8DE-82A7-44AB-AF3A-D52BC9258DB3}" type="pres">
      <dgm:prSet presAssocID="{BA384F45-045C-4CE0-A476-F5B88732D58F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41EC924-E370-4398-9ED8-54225A92B169}" type="pres">
      <dgm:prSet presAssocID="{BA384F45-045C-4CE0-A476-F5B88732D58F}" presName="parTransThree" presStyleCnt="0"/>
      <dgm:spPr/>
    </dgm:pt>
    <dgm:pt modelId="{BADEFAE6-12AB-4DA1-BBD8-E32384DD5840}" type="pres">
      <dgm:prSet presAssocID="{BA384F45-045C-4CE0-A476-F5B88732D58F}" presName="horzThree" presStyleCnt="0"/>
      <dgm:spPr/>
    </dgm:pt>
    <dgm:pt modelId="{09C2F6FC-3900-46BD-8B85-082D572C1C74}" type="pres">
      <dgm:prSet presAssocID="{8515B788-2C4C-434E-A11B-EF9C3946C0DB}" presName="vertFour" presStyleCnt="0">
        <dgm:presLayoutVars>
          <dgm:chPref val="3"/>
        </dgm:presLayoutVars>
      </dgm:prSet>
      <dgm:spPr/>
    </dgm:pt>
    <dgm:pt modelId="{433656FE-CEDB-4F2D-B118-59465A3D7B38}" type="pres">
      <dgm:prSet presAssocID="{8515B788-2C4C-434E-A11B-EF9C3946C0DB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12CEF20-1794-402A-8821-F33BC425E2A6}" type="pres">
      <dgm:prSet presAssocID="{8515B788-2C4C-434E-A11B-EF9C3946C0DB}" presName="horzFour" presStyleCnt="0"/>
      <dgm:spPr/>
    </dgm:pt>
    <dgm:pt modelId="{716BF925-2318-41BF-8317-F417E932F676}" type="pres">
      <dgm:prSet presAssocID="{5BD99B86-BC0F-41BF-9B36-310695FCC0A9}" presName="sibSpaceFour" presStyleCnt="0"/>
      <dgm:spPr/>
    </dgm:pt>
    <dgm:pt modelId="{F2511C1E-3716-4AC2-A0DF-A77BDBEA5F25}" type="pres">
      <dgm:prSet presAssocID="{5A340377-0113-45E5-9D8E-EDABA98D6F46}" presName="vertFour" presStyleCnt="0">
        <dgm:presLayoutVars>
          <dgm:chPref val="3"/>
        </dgm:presLayoutVars>
      </dgm:prSet>
      <dgm:spPr/>
    </dgm:pt>
    <dgm:pt modelId="{977ADC55-A27A-43CA-B0F0-F18916AD4104}" type="pres">
      <dgm:prSet presAssocID="{5A340377-0113-45E5-9D8E-EDABA98D6F46}" presName="txFour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0D6D3C1-74C5-41C5-A2F3-8CEF5B4A13CB}" type="pres">
      <dgm:prSet presAssocID="{5A340377-0113-45E5-9D8E-EDABA98D6F46}" presName="horzFour" presStyleCnt="0"/>
      <dgm:spPr/>
    </dgm:pt>
    <dgm:pt modelId="{7ADEEED0-A89F-435C-948F-EA2929972F33}" type="pres">
      <dgm:prSet presAssocID="{BA991028-4444-4E05-8117-DCF89889F388}" presName="sibSpaceThree" presStyleCnt="0"/>
      <dgm:spPr/>
    </dgm:pt>
    <dgm:pt modelId="{AD77F8A3-BB33-4BBD-8D7A-4DF2407A3AF8}" type="pres">
      <dgm:prSet presAssocID="{D7B3D56C-8362-43DB-9095-114E87F7FA6B}" presName="vertThree" presStyleCnt="0"/>
      <dgm:spPr/>
    </dgm:pt>
    <dgm:pt modelId="{58E75981-9716-4880-B624-C673D572EFC3}" type="pres">
      <dgm:prSet presAssocID="{D7B3D56C-8362-43DB-9095-114E87F7FA6B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5D7FAA8-AA85-4526-8F17-C23160D95C70}" type="pres">
      <dgm:prSet presAssocID="{D7B3D56C-8362-43DB-9095-114E87F7FA6B}" presName="parTransThree" presStyleCnt="0"/>
      <dgm:spPr/>
    </dgm:pt>
    <dgm:pt modelId="{B2D8BB5B-C7DD-494E-846D-1BAE8633E7B9}" type="pres">
      <dgm:prSet presAssocID="{D7B3D56C-8362-43DB-9095-114E87F7FA6B}" presName="horzThree" presStyleCnt="0"/>
      <dgm:spPr/>
    </dgm:pt>
    <dgm:pt modelId="{1FB01ECD-BF96-4B20-BD81-A34B8E8D535D}" type="pres">
      <dgm:prSet presAssocID="{9A3B1A4C-1FA5-42AD-9BED-FA546B2CBD09}" presName="vertFour" presStyleCnt="0">
        <dgm:presLayoutVars>
          <dgm:chPref val="3"/>
        </dgm:presLayoutVars>
      </dgm:prSet>
      <dgm:spPr/>
    </dgm:pt>
    <dgm:pt modelId="{5B6AEE98-1A9E-49B9-A438-A7FF439A736F}" type="pres">
      <dgm:prSet presAssocID="{9A3B1A4C-1FA5-42AD-9BED-FA546B2CBD09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F18FB9A-2B06-4608-A543-281E38573283}" type="pres">
      <dgm:prSet presAssocID="{9A3B1A4C-1FA5-42AD-9BED-FA546B2CBD09}" presName="parTransFour" presStyleCnt="0"/>
      <dgm:spPr/>
    </dgm:pt>
    <dgm:pt modelId="{E504E8C6-19F4-48FB-A8E5-2231BB37E1AD}" type="pres">
      <dgm:prSet presAssocID="{9A3B1A4C-1FA5-42AD-9BED-FA546B2CBD09}" presName="horzFour" presStyleCnt="0"/>
      <dgm:spPr/>
    </dgm:pt>
    <dgm:pt modelId="{5B7FC808-F82E-4D07-8F22-C55B29D962A7}" type="pres">
      <dgm:prSet presAssocID="{BA9C1B36-65B3-4E51-96E9-CCD2B7A46E4C}" presName="vertFour" presStyleCnt="0">
        <dgm:presLayoutVars>
          <dgm:chPref val="3"/>
        </dgm:presLayoutVars>
      </dgm:prSet>
      <dgm:spPr/>
    </dgm:pt>
    <dgm:pt modelId="{3AF5E448-7C25-46DA-A592-29C7F7E594B2}" type="pres">
      <dgm:prSet presAssocID="{BA9C1B36-65B3-4E51-96E9-CCD2B7A46E4C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14C0076-46CF-4F5F-89C9-20933D8F3D8F}" type="pres">
      <dgm:prSet presAssocID="{BA9C1B36-65B3-4E51-96E9-CCD2B7A46E4C}" presName="horzFour" presStyleCnt="0"/>
      <dgm:spPr/>
    </dgm:pt>
    <dgm:pt modelId="{A61160FB-8DA2-4F35-98D7-DBC7DA6F6AA7}" type="pres">
      <dgm:prSet presAssocID="{CD7D3DCF-9F0E-4BA4-BF2C-FA97AEA9F1A0}" presName="sibSpaceFour" presStyleCnt="0"/>
      <dgm:spPr/>
    </dgm:pt>
    <dgm:pt modelId="{22BE6369-62DB-46FB-B57E-D78AF0E38DDA}" type="pres">
      <dgm:prSet presAssocID="{F4EE5BA7-7605-46A4-B33C-7B4125162A2B}" presName="vertFour" presStyleCnt="0">
        <dgm:presLayoutVars>
          <dgm:chPref val="3"/>
        </dgm:presLayoutVars>
      </dgm:prSet>
      <dgm:spPr/>
    </dgm:pt>
    <dgm:pt modelId="{67AB5996-3C3D-4806-AA7B-770F2E981F48}" type="pres">
      <dgm:prSet presAssocID="{F4EE5BA7-7605-46A4-B33C-7B4125162A2B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000DA99-1B6B-4106-AEBA-5BC0135D77B5}" type="pres">
      <dgm:prSet presAssocID="{F4EE5BA7-7605-46A4-B33C-7B4125162A2B}" presName="horzFour" presStyleCnt="0"/>
      <dgm:spPr/>
    </dgm:pt>
    <dgm:pt modelId="{B9C4FDF3-DE41-4DC0-83A3-508BD5926BF0}" type="pres">
      <dgm:prSet presAssocID="{8E12E6DA-60BA-4B35-B2E4-334DA3973382}" presName="sibSpaceFour" presStyleCnt="0"/>
      <dgm:spPr/>
    </dgm:pt>
    <dgm:pt modelId="{543AE9A8-77DE-460C-9F78-8E5A8F75614C}" type="pres">
      <dgm:prSet presAssocID="{CEDA2E37-D727-4891-9B9A-B6685D2B246A}" presName="vertFour" presStyleCnt="0">
        <dgm:presLayoutVars>
          <dgm:chPref val="3"/>
        </dgm:presLayoutVars>
      </dgm:prSet>
      <dgm:spPr/>
    </dgm:pt>
    <dgm:pt modelId="{39E5E16C-A67B-4539-9491-00968FA98CF7}" type="pres">
      <dgm:prSet presAssocID="{CEDA2E37-D727-4891-9B9A-B6685D2B246A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924F2E3-60C3-45A9-BCBB-1B1BCA800BCB}" type="pres">
      <dgm:prSet presAssocID="{CEDA2E37-D727-4891-9B9A-B6685D2B246A}" presName="horzFour" presStyleCnt="0"/>
      <dgm:spPr/>
    </dgm:pt>
  </dgm:ptLst>
  <dgm:cxnLst>
    <dgm:cxn modelId="{E243D5C8-6E65-412E-82DA-A57116C3791B}" type="presOf" srcId="{3DA12C3A-B1AC-44C0-8337-CDCD3A739C6A}" destId="{1C6D6504-FBE8-44ED-BD0A-BC6E6FE573F4}" srcOrd="0" destOrd="0" presId="urn:microsoft.com/office/officeart/2005/8/layout/hierarchy4"/>
    <dgm:cxn modelId="{77D73EEC-D0B1-48F6-8B78-AFBE1925619C}" srcId="{7BD891C8-0974-4A0C-A8B7-967C0735A7D7}" destId="{B0E0800A-FD3D-4751-B2B3-FBAF8E16EE11}" srcOrd="1" destOrd="0" parTransId="{209EECBA-2595-44AF-89AC-D6D4E19ABE3C}" sibTransId="{FB6CBC76-757A-4AC3-B8FC-3B0C73E1FBAE}"/>
    <dgm:cxn modelId="{AB8CA338-E9AA-4A00-B658-AE93541ECC9F}" srcId="{9A3B1A4C-1FA5-42AD-9BED-FA546B2CBD09}" destId="{F4EE5BA7-7605-46A4-B33C-7B4125162A2B}" srcOrd="1" destOrd="0" parTransId="{B1268995-BBD6-4C3C-A717-CF86ABE40292}" sibTransId="{07932B4F-9CFA-4D68-AB8C-799181A4D84B}"/>
    <dgm:cxn modelId="{95E94AAB-4CA5-48B9-966C-F14A321C2E24}" type="presOf" srcId="{B0E0800A-FD3D-4751-B2B3-FBAF8E16EE11}" destId="{F3610597-E4D2-40FE-9D32-585159144A30}" srcOrd="0" destOrd="0" presId="urn:microsoft.com/office/officeart/2005/8/layout/hierarchy4"/>
    <dgm:cxn modelId="{DBC73A6D-F8F5-46C3-B17C-09366C138B54}" type="presOf" srcId="{8515B788-2C4C-434E-A11B-EF9C3946C0DB}" destId="{433656FE-CEDB-4F2D-B118-59465A3D7B38}" srcOrd="0" destOrd="0" presId="urn:microsoft.com/office/officeart/2005/8/layout/hierarchy4"/>
    <dgm:cxn modelId="{24ACD333-F99C-415E-BC2F-8DB064DC9354}" srcId="{BA384F45-045C-4CE0-A476-F5B88732D58F}" destId="{8515B788-2C4C-434E-A11B-EF9C3946C0DB}" srcOrd="0" destOrd="0" parTransId="{FBAFF3F3-EEF0-4A61-A865-97BA3204421D}" sibTransId="{5BD99B86-BC0F-41BF-9B36-310695FCC0A9}"/>
    <dgm:cxn modelId="{A5B646A6-9488-4FBE-96F1-0DA778131352}" type="presOf" srcId="{D7B3D56C-8362-43DB-9095-114E87F7FA6B}" destId="{58E75981-9716-4880-B624-C673D572EFC3}" srcOrd="0" destOrd="0" presId="urn:microsoft.com/office/officeart/2005/8/layout/hierarchy4"/>
    <dgm:cxn modelId="{E7C46306-F7B8-4861-8958-0C6A6883CDAA}" srcId="{3DA12C3A-B1AC-44C0-8337-CDCD3A739C6A}" destId="{6D1AB23C-B193-4302-91D2-92B7AB7D9EE6}" srcOrd="0" destOrd="0" parTransId="{B788DFAB-0C47-4FB9-A26A-1AFA7FE4BD7E}" sibTransId="{E01B1FAB-FC32-4F5E-A9CF-D2556D582A15}"/>
    <dgm:cxn modelId="{32DA0EA6-7A7C-46B2-B901-A1EF8A651FAC}" srcId="{B0E0800A-FD3D-4751-B2B3-FBAF8E16EE11}" destId="{BA384F45-045C-4CE0-A476-F5B88732D58F}" srcOrd="0" destOrd="0" parTransId="{62F40271-29C5-4925-80F0-E402B01CC774}" sibTransId="{BA991028-4444-4E05-8117-DCF89889F388}"/>
    <dgm:cxn modelId="{A1E94154-7B10-4C40-96EE-047A52C5F6CD}" srcId="{10ED40AF-DFB1-4943-B6DB-2A904FAA918A}" destId="{7BD891C8-0974-4A0C-A8B7-967C0735A7D7}" srcOrd="0" destOrd="0" parTransId="{E0442503-E1EB-436C-AB4F-F93B5F61DEE3}" sibTransId="{471EBF4A-BAB9-44F2-8AC0-530D5B51AD48}"/>
    <dgm:cxn modelId="{F8C21529-9C50-481B-AE3F-7B6E34C926D4}" srcId="{D7B3D56C-8362-43DB-9095-114E87F7FA6B}" destId="{9A3B1A4C-1FA5-42AD-9BED-FA546B2CBD09}" srcOrd="0" destOrd="0" parTransId="{2658B3B1-360A-4358-9685-3CA1C9D385B0}" sibTransId="{8E12E6DA-60BA-4B35-B2E4-334DA3973382}"/>
    <dgm:cxn modelId="{BF0BA68B-A519-402B-B8BB-BED7F49291EC}" type="presOf" srcId="{3ABF8724-3146-41E3-A20D-91E0C09A0365}" destId="{DF9F146C-CC84-4FF1-8CBC-58B2100F2B7F}" srcOrd="0" destOrd="0" presId="urn:microsoft.com/office/officeart/2005/8/layout/hierarchy4"/>
    <dgm:cxn modelId="{74BC7C15-9BFA-46BC-B19E-E011C912836A}" type="presOf" srcId="{BA9C1B36-65B3-4E51-96E9-CCD2B7A46E4C}" destId="{3AF5E448-7C25-46DA-A592-29C7F7E594B2}" srcOrd="0" destOrd="0" presId="urn:microsoft.com/office/officeart/2005/8/layout/hierarchy4"/>
    <dgm:cxn modelId="{3652AA54-D8CF-48F2-9E1B-B52684220756}" type="presOf" srcId="{6D1AB23C-B193-4302-91D2-92B7AB7D9EE6}" destId="{45FE2AAD-D3BD-4249-AE2B-BB726B140EE1}" srcOrd="0" destOrd="0" presId="urn:microsoft.com/office/officeart/2005/8/layout/hierarchy4"/>
    <dgm:cxn modelId="{C982DDFC-39F8-4561-99ED-A62F794622DE}" type="presOf" srcId="{CEDA2E37-D727-4891-9B9A-B6685D2B246A}" destId="{39E5E16C-A67B-4539-9491-00968FA98CF7}" srcOrd="0" destOrd="0" presId="urn:microsoft.com/office/officeart/2005/8/layout/hierarchy4"/>
    <dgm:cxn modelId="{F2151B39-E34B-4998-AF08-B2AA95985308}" srcId="{BA384F45-045C-4CE0-A476-F5B88732D58F}" destId="{5A340377-0113-45E5-9D8E-EDABA98D6F46}" srcOrd="1" destOrd="0" parTransId="{A24F8126-C971-42FE-9C34-26BE24F18F58}" sibTransId="{75E442B3-EE44-4187-B7BA-F9DDBC7217C2}"/>
    <dgm:cxn modelId="{54959ADE-D50F-4BFB-8A7F-428DDA2F7615}" srcId="{D7B3D56C-8362-43DB-9095-114E87F7FA6B}" destId="{CEDA2E37-D727-4891-9B9A-B6685D2B246A}" srcOrd="1" destOrd="0" parTransId="{45B02E8D-38E8-4FAC-8DBD-509B0E4A1639}" sibTransId="{42AEF0F6-F67F-4767-9B87-9138029B5372}"/>
    <dgm:cxn modelId="{AC52496C-A2BD-42EE-928A-4121130ADC9F}" type="presOf" srcId="{F4EE5BA7-7605-46A4-B33C-7B4125162A2B}" destId="{67AB5996-3C3D-4806-AA7B-770F2E981F48}" srcOrd="0" destOrd="0" presId="urn:microsoft.com/office/officeart/2005/8/layout/hierarchy4"/>
    <dgm:cxn modelId="{660C57FC-69D3-48FF-BB88-15B301923A3D}" type="presOf" srcId="{9A3B1A4C-1FA5-42AD-9BED-FA546B2CBD09}" destId="{5B6AEE98-1A9E-49B9-A438-A7FF439A736F}" srcOrd="0" destOrd="0" presId="urn:microsoft.com/office/officeart/2005/8/layout/hierarchy4"/>
    <dgm:cxn modelId="{8A20B88B-E13D-4175-A389-6DC93199E8A9}" srcId="{3DA12C3A-B1AC-44C0-8337-CDCD3A739C6A}" destId="{3ABF8724-3146-41E3-A20D-91E0C09A0365}" srcOrd="1" destOrd="0" parTransId="{8FA97328-8A7D-4EFB-9815-CE208BA3D04D}" sibTransId="{109B112B-F7A0-4F4C-9110-1C5400ED83D7}"/>
    <dgm:cxn modelId="{259A4941-5A7C-45CA-8C67-90ECAFC63F65}" srcId="{9A3B1A4C-1FA5-42AD-9BED-FA546B2CBD09}" destId="{BA9C1B36-65B3-4E51-96E9-CCD2B7A46E4C}" srcOrd="0" destOrd="0" parTransId="{03A5B35A-DC1A-4B2C-A078-6505D1CCC9E0}" sibTransId="{CD7D3DCF-9F0E-4BA4-BF2C-FA97AEA9F1A0}"/>
    <dgm:cxn modelId="{87A2605D-A8CA-46C0-A4B6-DE2299803FE6}" type="presOf" srcId="{10ED40AF-DFB1-4943-B6DB-2A904FAA918A}" destId="{E75BF49A-0BBD-418B-A465-D5C73CDDC862}" srcOrd="0" destOrd="0" presId="urn:microsoft.com/office/officeart/2005/8/layout/hierarchy4"/>
    <dgm:cxn modelId="{161B4746-7AAA-45C4-81C3-49CC739C1335}" srcId="{7BD891C8-0974-4A0C-A8B7-967C0735A7D7}" destId="{3DA12C3A-B1AC-44C0-8337-CDCD3A739C6A}" srcOrd="0" destOrd="0" parTransId="{D79731D3-D047-440E-B9A4-6B5A0644317F}" sibTransId="{67215B0C-069F-44A6-9CC5-114CFA34ED23}"/>
    <dgm:cxn modelId="{39C99E67-C289-43D6-B7D8-F3349BE5C884}" srcId="{B0E0800A-FD3D-4751-B2B3-FBAF8E16EE11}" destId="{D7B3D56C-8362-43DB-9095-114E87F7FA6B}" srcOrd="1" destOrd="0" parTransId="{68B2C7D4-C0E1-4E61-B44E-364247554D4E}" sibTransId="{F6B4DBB2-E55C-4620-AA18-487C8837242A}"/>
    <dgm:cxn modelId="{C86AB601-1110-4EC2-97A2-3552A8EB2E80}" type="presOf" srcId="{5A340377-0113-45E5-9D8E-EDABA98D6F46}" destId="{977ADC55-A27A-43CA-B0F0-F18916AD4104}" srcOrd="0" destOrd="0" presId="urn:microsoft.com/office/officeart/2005/8/layout/hierarchy4"/>
    <dgm:cxn modelId="{E639C10D-B2CD-40EE-9619-030FD36F3E09}" type="presOf" srcId="{BA384F45-045C-4CE0-A476-F5B88732D58F}" destId="{C8F5D8DE-82A7-44AB-AF3A-D52BC9258DB3}" srcOrd="0" destOrd="0" presId="urn:microsoft.com/office/officeart/2005/8/layout/hierarchy4"/>
    <dgm:cxn modelId="{E3A449F5-0C03-43E3-9C33-6B8CD36ED167}" type="presOf" srcId="{7BD891C8-0974-4A0C-A8B7-967C0735A7D7}" destId="{F64D6536-CB80-4FAA-B64F-35E4332CC92F}" srcOrd="0" destOrd="0" presId="urn:microsoft.com/office/officeart/2005/8/layout/hierarchy4"/>
    <dgm:cxn modelId="{0FBF2217-614E-4E82-B457-7897225FAC54}" type="presParOf" srcId="{E75BF49A-0BBD-418B-A465-D5C73CDDC862}" destId="{6649BE5D-EC4D-49E6-9181-FDD0B8BEB82E}" srcOrd="0" destOrd="0" presId="urn:microsoft.com/office/officeart/2005/8/layout/hierarchy4"/>
    <dgm:cxn modelId="{0317982C-DA92-4593-84F8-ED4E54342B3C}" type="presParOf" srcId="{6649BE5D-EC4D-49E6-9181-FDD0B8BEB82E}" destId="{F64D6536-CB80-4FAA-B64F-35E4332CC92F}" srcOrd="0" destOrd="0" presId="urn:microsoft.com/office/officeart/2005/8/layout/hierarchy4"/>
    <dgm:cxn modelId="{B62F5242-EECE-483D-8862-0B573DA49877}" type="presParOf" srcId="{6649BE5D-EC4D-49E6-9181-FDD0B8BEB82E}" destId="{F3CE11F3-7F0B-4846-B60E-79D86E37F00B}" srcOrd="1" destOrd="0" presId="urn:microsoft.com/office/officeart/2005/8/layout/hierarchy4"/>
    <dgm:cxn modelId="{E3D4BC84-BBF8-4FA7-8922-EC3D4762B395}" type="presParOf" srcId="{6649BE5D-EC4D-49E6-9181-FDD0B8BEB82E}" destId="{DC83C349-160E-4BD9-8522-FF08C686488F}" srcOrd="2" destOrd="0" presId="urn:microsoft.com/office/officeart/2005/8/layout/hierarchy4"/>
    <dgm:cxn modelId="{0ABDDDC9-7A90-4B80-8D3E-A892E7D8262E}" type="presParOf" srcId="{DC83C349-160E-4BD9-8522-FF08C686488F}" destId="{7BA88D77-3586-476C-867A-5C800E479F8F}" srcOrd="0" destOrd="0" presId="urn:microsoft.com/office/officeart/2005/8/layout/hierarchy4"/>
    <dgm:cxn modelId="{CBBABBDF-8B94-4D6C-88EB-6182BC8009F6}" type="presParOf" srcId="{7BA88D77-3586-476C-867A-5C800E479F8F}" destId="{1C6D6504-FBE8-44ED-BD0A-BC6E6FE573F4}" srcOrd="0" destOrd="0" presId="urn:microsoft.com/office/officeart/2005/8/layout/hierarchy4"/>
    <dgm:cxn modelId="{D99267BE-624A-4C13-ABF0-0F2384A8F3C2}" type="presParOf" srcId="{7BA88D77-3586-476C-867A-5C800E479F8F}" destId="{C5A5D47D-BD99-4C14-8930-206BBF0BD9D3}" srcOrd="1" destOrd="0" presId="urn:microsoft.com/office/officeart/2005/8/layout/hierarchy4"/>
    <dgm:cxn modelId="{3192C803-EE40-46E4-928B-9A504ADCB2EF}" type="presParOf" srcId="{7BA88D77-3586-476C-867A-5C800E479F8F}" destId="{4052DDAA-6034-4012-AF18-50F764FC551F}" srcOrd="2" destOrd="0" presId="urn:microsoft.com/office/officeart/2005/8/layout/hierarchy4"/>
    <dgm:cxn modelId="{FD993547-D7E7-4FD9-AD2F-AFF490043B86}" type="presParOf" srcId="{4052DDAA-6034-4012-AF18-50F764FC551F}" destId="{8F836272-F112-46F3-B539-F23E42F5D988}" srcOrd="0" destOrd="0" presId="urn:microsoft.com/office/officeart/2005/8/layout/hierarchy4"/>
    <dgm:cxn modelId="{BE081306-3C71-40D1-B4C0-B56F8E8DA524}" type="presParOf" srcId="{8F836272-F112-46F3-B539-F23E42F5D988}" destId="{45FE2AAD-D3BD-4249-AE2B-BB726B140EE1}" srcOrd="0" destOrd="0" presId="urn:microsoft.com/office/officeart/2005/8/layout/hierarchy4"/>
    <dgm:cxn modelId="{E2F407C4-092E-430D-95CD-6B791C31DD4A}" type="presParOf" srcId="{8F836272-F112-46F3-B539-F23E42F5D988}" destId="{7ACAC664-5A69-4DD9-8269-C976715A0DD8}" srcOrd="1" destOrd="0" presId="urn:microsoft.com/office/officeart/2005/8/layout/hierarchy4"/>
    <dgm:cxn modelId="{2EE1F7D2-ECA6-47AE-A13B-90D11AB2CDC9}" type="presParOf" srcId="{4052DDAA-6034-4012-AF18-50F764FC551F}" destId="{5FDB8C19-7EE0-4154-B76F-8B45283A3474}" srcOrd="1" destOrd="0" presId="urn:microsoft.com/office/officeart/2005/8/layout/hierarchy4"/>
    <dgm:cxn modelId="{052585CC-676D-4420-AE39-FF7138F563CB}" type="presParOf" srcId="{4052DDAA-6034-4012-AF18-50F764FC551F}" destId="{63ADDBF1-CEB2-4292-B508-A20EF1E43BC3}" srcOrd="2" destOrd="0" presId="urn:microsoft.com/office/officeart/2005/8/layout/hierarchy4"/>
    <dgm:cxn modelId="{C729E0CB-6FFC-4895-AC8B-6F5355E28017}" type="presParOf" srcId="{63ADDBF1-CEB2-4292-B508-A20EF1E43BC3}" destId="{DF9F146C-CC84-4FF1-8CBC-58B2100F2B7F}" srcOrd="0" destOrd="0" presId="urn:microsoft.com/office/officeart/2005/8/layout/hierarchy4"/>
    <dgm:cxn modelId="{91B10A1E-EDC7-4944-9048-D9C125724F11}" type="presParOf" srcId="{63ADDBF1-CEB2-4292-B508-A20EF1E43BC3}" destId="{9940EA9B-9AAC-498C-9E8E-56564343B57F}" srcOrd="1" destOrd="0" presId="urn:microsoft.com/office/officeart/2005/8/layout/hierarchy4"/>
    <dgm:cxn modelId="{31CF4072-7938-42A9-ADCE-64AEB72EEE7C}" type="presParOf" srcId="{DC83C349-160E-4BD9-8522-FF08C686488F}" destId="{9890008C-2F7B-47C7-AD7D-A197228358F9}" srcOrd="1" destOrd="0" presId="urn:microsoft.com/office/officeart/2005/8/layout/hierarchy4"/>
    <dgm:cxn modelId="{BCA7D317-F4DB-404C-B93C-D99076A4B150}" type="presParOf" srcId="{DC83C349-160E-4BD9-8522-FF08C686488F}" destId="{2AA2A557-9F72-45BF-8F84-EC96E5879998}" srcOrd="2" destOrd="0" presId="urn:microsoft.com/office/officeart/2005/8/layout/hierarchy4"/>
    <dgm:cxn modelId="{693EED91-8BE0-412F-9057-C8EA019F57D5}" type="presParOf" srcId="{2AA2A557-9F72-45BF-8F84-EC96E5879998}" destId="{F3610597-E4D2-40FE-9D32-585159144A30}" srcOrd="0" destOrd="0" presId="urn:microsoft.com/office/officeart/2005/8/layout/hierarchy4"/>
    <dgm:cxn modelId="{A8D7587A-9A6F-474E-A811-CC81CB660AF4}" type="presParOf" srcId="{2AA2A557-9F72-45BF-8F84-EC96E5879998}" destId="{12F71593-FC89-4593-9B82-185313407B4E}" srcOrd="1" destOrd="0" presId="urn:microsoft.com/office/officeart/2005/8/layout/hierarchy4"/>
    <dgm:cxn modelId="{E0A88A2D-1562-4979-AC79-113CFC9019C3}" type="presParOf" srcId="{2AA2A557-9F72-45BF-8F84-EC96E5879998}" destId="{E2E554F2-41BF-4DA2-9DE6-5B7EE1E701FF}" srcOrd="2" destOrd="0" presId="urn:microsoft.com/office/officeart/2005/8/layout/hierarchy4"/>
    <dgm:cxn modelId="{B12ACD81-6FD0-47AC-AA6B-55ABF1099E6C}" type="presParOf" srcId="{E2E554F2-41BF-4DA2-9DE6-5B7EE1E701FF}" destId="{2D05E88B-AE39-470F-B2DE-7931C826019E}" srcOrd="0" destOrd="0" presId="urn:microsoft.com/office/officeart/2005/8/layout/hierarchy4"/>
    <dgm:cxn modelId="{5B849715-2DB7-497B-8B5C-80DA2B33DB00}" type="presParOf" srcId="{2D05E88B-AE39-470F-B2DE-7931C826019E}" destId="{C8F5D8DE-82A7-44AB-AF3A-D52BC9258DB3}" srcOrd="0" destOrd="0" presId="urn:microsoft.com/office/officeart/2005/8/layout/hierarchy4"/>
    <dgm:cxn modelId="{A89D835B-0F8A-4092-A050-03ADA2B8EC1F}" type="presParOf" srcId="{2D05E88B-AE39-470F-B2DE-7931C826019E}" destId="{141EC924-E370-4398-9ED8-54225A92B169}" srcOrd="1" destOrd="0" presId="urn:microsoft.com/office/officeart/2005/8/layout/hierarchy4"/>
    <dgm:cxn modelId="{4E7622AA-24B3-44A8-B984-B194244DCD65}" type="presParOf" srcId="{2D05E88B-AE39-470F-B2DE-7931C826019E}" destId="{BADEFAE6-12AB-4DA1-BBD8-E32384DD5840}" srcOrd="2" destOrd="0" presId="urn:microsoft.com/office/officeart/2005/8/layout/hierarchy4"/>
    <dgm:cxn modelId="{57805728-681F-434D-86AD-F6D7682F3ACF}" type="presParOf" srcId="{BADEFAE6-12AB-4DA1-BBD8-E32384DD5840}" destId="{09C2F6FC-3900-46BD-8B85-082D572C1C74}" srcOrd="0" destOrd="0" presId="urn:microsoft.com/office/officeart/2005/8/layout/hierarchy4"/>
    <dgm:cxn modelId="{B618A828-A6A3-4C90-BA74-51996FEC42AA}" type="presParOf" srcId="{09C2F6FC-3900-46BD-8B85-082D572C1C74}" destId="{433656FE-CEDB-4F2D-B118-59465A3D7B38}" srcOrd="0" destOrd="0" presId="urn:microsoft.com/office/officeart/2005/8/layout/hierarchy4"/>
    <dgm:cxn modelId="{D90DD97A-977D-4459-9746-42CDFD3F75B2}" type="presParOf" srcId="{09C2F6FC-3900-46BD-8B85-082D572C1C74}" destId="{B12CEF20-1794-402A-8821-F33BC425E2A6}" srcOrd="1" destOrd="0" presId="urn:microsoft.com/office/officeart/2005/8/layout/hierarchy4"/>
    <dgm:cxn modelId="{A572FF97-EB40-4979-8BF3-53236E25FA31}" type="presParOf" srcId="{BADEFAE6-12AB-4DA1-BBD8-E32384DD5840}" destId="{716BF925-2318-41BF-8317-F417E932F676}" srcOrd="1" destOrd="0" presId="urn:microsoft.com/office/officeart/2005/8/layout/hierarchy4"/>
    <dgm:cxn modelId="{4245A27F-DADE-48EB-BB49-4C2EC451743F}" type="presParOf" srcId="{BADEFAE6-12AB-4DA1-BBD8-E32384DD5840}" destId="{F2511C1E-3716-4AC2-A0DF-A77BDBEA5F25}" srcOrd="2" destOrd="0" presId="urn:microsoft.com/office/officeart/2005/8/layout/hierarchy4"/>
    <dgm:cxn modelId="{0DE611BF-B71A-44CC-A820-013931AD30F0}" type="presParOf" srcId="{F2511C1E-3716-4AC2-A0DF-A77BDBEA5F25}" destId="{977ADC55-A27A-43CA-B0F0-F18916AD4104}" srcOrd="0" destOrd="0" presId="urn:microsoft.com/office/officeart/2005/8/layout/hierarchy4"/>
    <dgm:cxn modelId="{0951552C-A5A0-4FBB-BA5F-28878B71F2E8}" type="presParOf" srcId="{F2511C1E-3716-4AC2-A0DF-A77BDBEA5F25}" destId="{C0D6D3C1-74C5-41C5-A2F3-8CEF5B4A13CB}" srcOrd="1" destOrd="0" presId="urn:microsoft.com/office/officeart/2005/8/layout/hierarchy4"/>
    <dgm:cxn modelId="{56123182-046A-406D-8ACC-47EC9E4C39F4}" type="presParOf" srcId="{E2E554F2-41BF-4DA2-9DE6-5B7EE1E701FF}" destId="{7ADEEED0-A89F-435C-948F-EA2929972F33}" srcOrd="1" destOrd="0" presId="urn:microsoft.com/office/officeart/2005/8/layout/hierarchy4"/>
    <dgm:cxn modelId="{AFEA628B-EA62-4FE3-8D5B-03A738A0D014}" type="presParOf" srcId="{E2E554F2-41BF-4DA2-9DE6-5B7EE1E701FF}" destId="{AD77F8A3-BB33-4BBD-8D7A-4DF2407A3AF8}" srcOrd="2" destOrd="0" presId="urn:microsoft.com/office/officeart/2005/8/layout/hierarchy4"/>
    <dgm:cxn modelId="{C1CE006B-669A-4955-AE46-9BC6A3EBA6C6}" type="presParOf" srcId="{AD77F8A3-BB33-4BBD-8D7A-4DF2407A3AF8}" destId="{58E75981-9716-4880-B624-C673D572EFC3}" srcOrd="0" destOrd="0" presId="urn:microsoft.com/office/officeart/2005/8/layout/hierarchy4"/>
    <dgm:cxn modelId="{5407D920-B3BE-44B7-B000-90A66733B9D5}" type="presParOf" srcId="{AD77F8A3-BB33-4BBD-8D7A-4DF2407A3AF8}" destId="{F5D7FAA8-AA85-4526-8F17-C23160D95C70}" srcOrd="1" destOrd="0" presId="urn:microsoft.com/office/officeart/2005/8/layout/hierarchy4"/>
    <dgm:cxn modelId="{5C8B608D-775B-4BF4-B986-F0229B519044}" type="presParOf" srcId="{AD77F8A3-BB33-4BBD-8D7A-4DF2407A3AF8}" destId="{B2D8BB5B-C7DD-494E-846D-1BAE8633E7B9}" srcOrd="2" destOrd="0" presId="urn:microsoft.com/office/officeart/2005/8/layout/hierarchy4"/>
    <dgm:cxn modelId="{A1CCA7D2-4987-4FE3-9F53-6202937DEFAC}" type="presParOf" srcId="{B2D8BB5B-C7DD-494E-846D-1BAE8633E7B9}" destId="{1FB01ECD-BF96-4B20-BD81-A34B8E8D535D}" srcOrd="0" destOrd="0" presId="urn:microsoft.com/office/officeart/2005/8/layout/hierarchy4"/>
    <dgm:cxn modelId="{8FD17B08-E917-4BE1-8BBE-91825AD1C053}" type="presParOf" srcId="{1FB01ECD-BF96-4B20-BD81-A34B8E8D535D}" destId="{5B6AEE98-1A9E-49B9-A438-A7FF439A736F}" srcOrd="0" destOrd="0" presId="urn:microsoft.com/office/officeart/2005/8/layout/hierarchy4"/>
    <dgm:cxn modelId="{446C2AEA-AA2B-4E57-BFE2-32911FCB42C3}" type="presParOf" srcId="{1FB01ECD-BF96-4B20-BD81-A34B8E8D535D}" destId="{8F18FB9A-2B06-4608-A543-281E38573283}" srcOrd="1" destOrd="0" presId="urn:microsoft.com/office/officeart/2005/8/layout/hierarchy4"/>
    <dgm:cxn modelId="{55037728-0DA9-4382-B627-3892C6284D1E}" type="presParOf" srcId="{1FB01ECD-BF96-4B20-BD81-A34B8E8D535D}" destId="{E504E8C6-19F4-48FB-A8E5-2231BB37E1AD}" srcOrd="2" destOrd="0" presId="urn:microsoft.com/office/officeart/2005/8/layout/hierarchy4"/>
    <dgm:cxn modelId="{A9899368-0EEB-49D0-9529-FB8C16F2F621}" type="presParOf" srcId="{E504E8C6-19F4-48FB-A8E5-2231BB37E1AD}" destId="{5B7FC808-F82E-4D07-8F22-C55B29D962A7}" srcOrd="0" destOrd="0" presId="urn:microsoft.com/office/officeart/2005/8/layout/hierarchy4"/>
    <dgm:cxn modelId="{AAEF43B7-C506-4F58-8E36-562786C8845A}" type="presParOf" srcId="{5B7FC808-F82E-4D07-8F22-C55B29D962A7}" destId="{3AF5E448-7C25-46DA-A592-29C7F7E594B2}" srcOrd="0" destOrd="0" presId="urn:microsoft.com/office/officeart/2005/8/layout/hierarchy4"/>
    <dgm:cxn modelId="{0CD3520B-EDC4-459A-884A-C95B1EAD006A}" type="presParOf" srcId="{5B7FC808-F82E-4D07-8F22-C55B29D962A7}" destId="{414C0076-46CF-4F5F-89C9-20933D8F3D8F}" srcOrd="1" destOrd="0" presId="urn:microsoft.com/office/officeart/2005/8/layout/hierarchy4"/>
    <dgm:cxn modelId="{58DFE065-1C5A-42E7-A5AE-EE6A333730CC}" type="presParOf" srcId="{E504E8C6-19F4-48FB-A8E5-2231BB37E1AD}" destId="{A61160FB-8DA2-4F35-98D7-DBC7DA6F6AA7}" srcOrd="1" destOrd="0" presId="urn:microsoft.com/office/officeart/2005/8/layout/hierarchy4"/>
    <dgm:cxn modelId="{8FD5D2D7-FD59-4A3B-8EBF-65925E36510B}" type="presParOf" srcId="{E504E8C6-19F4-48FB-A8E5-2231BB37E1AD}" destId="{22BE6369-62DB-46FB-B57E-D78AF0E38DDA}" srcOrd="2" destOrd="0" presId="urn:microsoft.com/office/officeart/2005/8/layout/hierarchy4"/>
    <dgm:cxn modelId="{4E15F861-A600-40EB-AAC3-B9DC989A6679}" type="presParOf" srcId="{22BE6369-62DB-46FB-B57E-D78AF0E38DDA}" destId="{67AB5996-3C3D-4806-AA7B-770F2E981F48}" srcOrd="0" destOrd="0" presId="urn:microsoft.com/office/officeart/2005/8/layout/hierarchy4"/>
    <dgm:cxn modelId="{9E06DEA1-9112-418B-B888-66539E000C24}" type="presParOf" srcId="{22BE6369-62DB-46FB-B57E-D78AF0E38DDA}" destId="{C000DA99-1B6B-4106-AEBA-5BC0135D77B5}" srcOrd="1" destOrd="0" presId="urn:microsoft.com/office/officeart/2005/8/layout/hierarchy4"/>
    <dgm:cxn modelId="{D898573F-0830-40EA-BE59-103229EDCEDE}" type="presParOf" srcId="{B2D8BB5B-C7DD-494E-846D-1BAE8633E7B9}" destId="{B9C4FDF3-DE41-4DC0-83A3-508BD5926BF0}" srcOrd="1" destOrd="0" presId="urn:microsoft.com/office/officeart/2005/8/layout/hierarchy4"/>
    <dgm:cxn modelId="{C8890A90-0C1A-4CFE-9E20-FE2E4C07E5A6}" type="presParOf" srcId="{B2D8BB5B-C7DD-494E-846D-1BAE8633E7B9}" destId="{543AE9A8-77DE-460C-9F78-8E5A8F75614C}" srcOrd="2" destOrd="0" presId="urn:microsoft.com/office/officeart/2005/8/layout/hierarchy4"/>
    <dgm:cxn modelId="{626993A5-1E33-4478-9F8D-CC503EA2BEB3}" type="presParOf" srcId="{543AE9A8-77DE-460C-9F78-8E5A8F75614C}" destId="{39E5E16C-A67B-4539-9491-00968FA98CF7}" srcOrd="0" destOrd="0" presId="urn:microsoft.com/office/officeart/2005/8/layout/hierarchy4"/>
    <dgm:cxn modelId="{1861390A-7868-48CC-B515-8478E0627651}" type="presParOf" srcId="{543AE9A8-77DE-460C-9F78-8E5A8F75614C}" destId="{4924F2E3-60C3-45A9-BCBB-1B1BCA800BCB}" srcOrd="1" destOrd="0" presId="urn:microsoft.com/office/officeart/2005/8/layout/hierarchy4"/>
  </dgm:cxnLst>
  <dgm:bg/>
  <dgm:whole/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7E9213E8-87F6-40F4-B371-DC217A778EB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baseline="0" dirty="0" smtClean="0"/>
            <a:t>Catalina Tabares de Morga</a:t>
          </a:r>
          <a:endParaRPr lang="es-CO" sz="2400" i="1" baseline="0" dirty="0"/>
        </a:p>
      </dgm:t>
    </dgm:pt>
    <dgm:pt modelId="{0AD5EA33-6831-42E4-9416-F2560C8D51EF}" type="parTrans" cxnId="{AE03980D-A273-44F1-8039-163B7C0B10BD}">
      <dgm:prSet/>
      <dgm:spPr/>
      <dgm:t>
        <a:bodyPr/>
        <a:lstStyle/>
        <a:p>
          <a:endParaRPr lang="es-CO"/>
        </a:p>
      </dgm:t>
    </dgm:pt>
    <dgm:pt modelId="{39B27E9A-302E-4FE4-88B8-555B509FFAE2}" type="sibTrans" cxnId="{AE03980D-A273-44F1-8039-163B7C0B10BD}">
      <dgm:prSet/>
      <dgm:spPr/>
      <dgm:t>
        <a:bodyPr/>
        <a:lstStyle/>
        <a:p>
          <a:endParaRPr lang="es-CO"/>
        </a:p>
      </dgm:t>
    </dgm:pt>
    <dgm:pt modelId="{2AB2D72E-40C5-452B-9029-5C28ABE4DD7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Juana  De Morga Ortiz</a:t>
          </a:r>
          <a:endParaRPr lang="es-CO" sz="2000" dirty="0"/>
        </a:p>
      </dgm:t>
    </dgm:pt>
    <dgm:pt modelId="{669C0613-DEA9-40A4-9BD1-5E9D0830E0B8}" type="parTrans" cxnId="{D891D5F9-9649-40C9-8EC4-4EB08DA21492}">
      <dgm:prSet/>
      <dgm:spPr/>
      <dgm:t>
        <a:bodyPr/>
        <a:lstStyle/>
        <a:p>
          <a:endParaRPr lang="es-CO"/>
        </a:p>
      </dgm:t>
    </dgm:pt>
    <dgm:pt modelId="{8E828897-6B28-47CB-83D3-BB225F2AF0D1}" type="sibTrans" cxnId="{D891D5F9-9649-40C9-8EC4-4EB08DA21492}">
      <dgm:prSet/>
      <dgm:spPr/>
      <dgm:t>
        <a:bodyPr/>
        <a:lstStyle/>
        <a:p>
          <a:endParaRPr lang="es-CO"/>
        </a:p>
      </dgm:t>
    </dgm:pt>
    <dgm:pt modelId="{6126A3E3-C99C-4FC2-B02B-7E977EB39754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Francisco  De Morga</a:t>
          </a:r>
          <a:endParaRPr lang="es-CO" sz="1800" dirty="0"/>
        </a:p>
      </dgm:t>
    </dgm:pt>
    <dgm:pt modelId="{6DBBC49D-1736-4321-86B2-C557E5B8278C}" type="parTrans" cxnId="{E1E316B7-03B1-4DE4-AFD3-335D15BE34E7}">
      <dgm:prSet/>
      <dgm:spPr/>
      <dgm:t>
        <a:bodyPr/>
        <a:lstStyle/>
        <a:p>
          <a:endParaRPr lang="es-CO"/>
        </a:p>
      </dgm:t>
    </dgm:pt>
    <dgm:pt modelId="{503F8207-8B5E-415E-8E98-A577BCB93224}" type="sibTrans" cxnId="{E1E316B7-03B1-4DE4-AFD3-335D15BE34E7}">
      <dgm:prSet/>
      <dgm:spPr/>
      <dgm:t>
        <a:bodyPr/>
        <a:lstStyle/>
        <a:p>
          <a:endParaRPr lang="es-CO"/>
        </a:p>
      </dgm:t>
    </dgm:pt>
    <dgm:pt modelId="{236CEEAC-6E49-446A-BF1B-D37569861C9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800" dirty="0" smtClean="0"/>
            <a:t>María Ortiz</a:t>
          </a:r>
          <a:endParaRPr lang="es-CO" sz="1800" dirty="0"/>
        </a:p>
      </dgm:t>
    </dgm:pt>
    <dgm:pt modelId="{68AEB01A-0970-48C7-A6CD-B9A9525DF6BA}" type="parTrans" cxnId="{B964D65D-ECAE-4BDE-8525-9E826042AD42}">
      <dgm:prSet/>
      <dgm:spPr/>
      <dgm:t>
        <a:bodyPr/>
        <a:lstStyle/>
        <a:p>
          <a:endParaRPr lang="es-CO"/>
        </a:p>
      </dgm:t>
    </dgm:pt>
    <dgm:pt modelId="{122083A5-D3F3-434C-90B3-A6EDB961CB78}" type="sibTrans" cxnId="{B964D65D-ECAE-4BDE-8525-9E826042AD42}">
      <dgm:prSet/>
      <dgm:spPr/>
      <dgm:t>
        <a:bodyPr/>
        <a:lstStyle/>
        <a:p>
          <a:endParaRPr lang="es-CO"/>
        </a:p>
      </dgm:t>
    </dgm:pt>
    <dgm:pt modelId="{0FCFBDCF-5416-400F-8CF8-1B6C3D4D514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Martín                                       De Tabares Rodríguez</a:t>
          </a:r>
          <a:endParaRPr lang="es-CO" sz="1800" dirty="0"/>
        </a:p>
      </dgm:t>
    </dgm:pt>
    <dgm:pt modelId="{616C6D2C-AE96-487C-AFFC-AC4CE7CF781A}" type="parTrans" cxnId="{1531A5BD-2BE5-40B0-98B6-7C093AEFD8B1}">
      <dgm:prSet/>
      <dgm:spPr/>
      <dgm:t>
        <a:bodyPr/>
        <a:lstStyle/>
        <a:p>
          <a:endParaRPr lang="es-CO"/>
        </a:p>
      </dgm:t>
    </dgm:pt>
    <dgm:pt modelId="{DD3DB06D-E807-450C-8839-2FBDCF8B1DE7}" type="sibTrans" cxnId="{1531A5BD-2BE5-40B0-98B6-7C093AEFD8B1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3DAF84CC-826F-44A8-A981-7A701E899F3F}" type="pres">
      <dgm:prSet presAssocID="{7E9213E8-87F6-40F4-B371-DC217A778EB8}" presName="vertOne" presStyleCnt="0"/>
      <dgm:spPr/>
    </dgm:pt>
    <dgm:pt modelId="{2335D8DF-1865-4E5B-8B1F-CC92EBEC8F3B}" type="pres">
      <dgm:prSet presAssocID="{7E9213E8-87F6-40F4-B371-DC217A778EB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B272851-FCB6-4418-B77B-C6C7A5CC3088}" type="pres">
      <dgm:prSet presAssocID="{7E9213E8-87F6-40F4-B371-DC217A778EB8}" presName="parTransOne" presStyleCnt="0"/>
      <dgm:spPr/>
    </dgm:pt>
    <dgm:pt modelId="{0164CB40-1CB3-45FF-94B2-4E92BEF72E71}" type="pres">
      <dgm:prSet presAssocID="{7E9213E8-87F6-40F4-B371-DC217A778EB8}" presName="horzOne" presStyleCnt="0"/>
      <dgm:spPr/>
    </dgm:pt>
    <dgm:pt modelId="{79533303-66F8-4A1A-9285-58897775FDDB}" type="pres">
      <dgm:prSet presAssocID="{0FCFBDCF-5416-400F-8CF8-1B6C3D4D5141}" presName="vertTwo" presStyleCnt="0"/>
      <dgm:spPr/>
    </dgm:pt>
    <dgm:pt modelId="{A7D1E873-8294-457E-9B54-2E2878AD8405}" type="pres">
      <dgm:prSet presAssocID="{0FCFBDCF-5416-400F-8CF8-1B6C3D4D5141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9F1061B-61B9-463C-B93C-389EE9D2A6B0}" type="pres">
      <dgm:prSet presAssocID="{0FCFBDCF-5416-400F-8CF8-1B6C3D4D5141}" presName="horzTwo" presStyleCnt="0"/>
      <dgm:spPr/>
    </dgm:pt>
    <dgm:pt modelId="{951D716E-28DE-4120-8521-B2E19D599E11}" type="pres">
      <dgm:prSet presAssocID="{DD3DB06D-E807-450C-8839-2FBDCF8B1DE7}" presName="sibSpaceTwo" presStyleCnt="0"/>
      <dgm:spPr/>
    </dgm:pt>
    <dgm:pt modelId="{C47F4687-EB73-4D66-BB15-69D30B4B553E}" type="pres">
      <dgm:prSet presAssocID="{2AB2D72E-40C5-452B-9029-5C28ABE4DD70}" presName="vertTwo" presStyleCnt="0"/>
      <dgm:spPr/>
    </dgm:pt>
    <dgm:pt modelId="{E3908ED7-9764-4FB3-BBB6-C3EF2B514492}" type="pres">
      <dgm:prSet presAssocID="{2AB2D72E-40C5-452B-9029-5C28ABE4DD70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B63C722-CB65-46EF-9E24-0ED2028280A3}" type="pres">
      <dgm:prSet presAssocID="{2AB2D72E-40C5-452B-9029-5C28ABE4DD70}" presName="parTransTwo" presStyleCnt="0"/>
      <dgm:spPr/>
    </dgm:pt>
    <dgm:pt modelId="{E9755EE4-49F0-45A7-AA0B-1135591DD8D9}" type="pres">
      <dgm:prSet presAssocID="{2AB2D72E-40C5-452B-9029-5C28ABE4DD70}" presName="horzTwo" presStyleCnt="0"/>
      <dgm:spPr/>
    </dgm:pt>
    <dgm:pt modelId="{1B7BFCF5-2C6E-4687-8148-3E6EAF65C8EB}" type="pres">
      <dgm:prSet presAssocID="{6126A3E3-C99C-4FC2-B02B-7E977EB39754}" presName="vertThree" presStyleCnt="0"/>
      <dgm:spPr/>
    </dgm:pt>
    <dgm:pt modelId="{A1567F67-D79B-40D7-AAD6-501C06EDBA0E}" type="pres">
      <dgm:prSet presAssocID="{6126A3E3-C99C-4FC2-B02B-7E977EB39754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2AECBEA-CDCC-4CD5-9E8D-6FC5BCEA7F49}" type="pres">
      <dgm:prSet presAssocID="{6126A3E3-C99C-4FC2-B02B-7E977EB39754}" presName="horzThree" presStyleCnt="0"/>
      <dgm:spPr/>
    </dgm:pt>
    <dgm:pt modelId="{3FE9C447-EE11-41D8-8C00-2563926CBF6F}" type="pres">
      <dgm:prSet presAssocID="{503F8207-8B5E-415E-8E98-A577BCB93224}" presName="sibSpaceThree" presStyleCnt="0"/>
      <dgm:spPr/>
    </dgm:pt>
    <dgm:pt modelId="{16DCDF93-AF89-453A-9D83-4F60B27A1C38}" type="pres">
      <dgm:prSet presAssocID="{236CEEAC-6E49-446A-BF1B-D37569861C98}" presName="vertThree" presStyleCnt="0"/>
      <dgm:spPr/>
    </dgm:pt>
    <dgm:pt modelId="{07A1A0D4-8DEB-432A-BCB5-7A1F137CA60B}" type="pres">
      <dgm:prSet presAssocID="{236CEEAC-6E49-446A-BF1B-D37569861C98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43B1735-7734-41E7-B358-509CB1618F41}" type="pres">
      <dgm:prSet presAssocID="{236CEEAC-6E49-446A-BF1B-D37569861C98}" presName="horzThree" presStyleCnt="0"/>
      <dgm:spPr/>
    </dgm:pt>
  </dgm:ptLst>
  <dgm:cxnLst>
    <dgm:cxn modelId="{E1E316B7-03B1-4DE4-AFD3-335D15BE34E7}" srcId="{2AB2D72E-40C5-452B-9029-5C28ABE4DD70}" destId="{6126A3E3-C99C-4FC2-B02B-7E977EB39754}" srcOrd="0" destOrd="0" parTransId="{6DBBC49D-1736-4321-86B2-C557E5B8278C}" sibTransId="{503F8207-8B5E-415E-8E98-A577BCB93224}"/>
    <dgm:cxn modelId="{0665A4E6-9328-43D9-866F-5AC5C669D338}" type="presOf" srcId="{7E9213E8-87F6-40F4-B371-DC217A778EB8}" destId="{2335D8DF-1865-4E5B-8B1F-CC92EBEC8F3B}" srcOrd="0" destOrd="0" presId="urn:microsoft.com/office/officeart/2005/8/layout/hierarchy4"/>
    <dgm:cxn modelId="{62E66AAF-10CD-4FCC-AA25-54BA4F5A5612}" type="presOf" srcId="{6126A3E3-C99C-4FC2-B02B-7E977EB39754}" destId="{A1567F67-D79B-40D7-AAD6-501C06EDBA0E}" srcOrd="0" destOrd="0" presId="urn:microsoft.com/office/officeart/2005/8/layout/hierarchy4"/>
    <dgm:cxn modelId="{532EE9D1-A2FB-4697-9991-DB3E200773F8}" type="presOf" srcId="{236CEEAC-6E49-446A-BF1B-D37569861C98}" destId="{07A1A0D4-8DEB-432A-BCB5-7A1F137CA60B}" srcOrd="0" destOrd="0" presId="urn:microsoft.com/office/officeart/2005/8/layout/hierarchy4"/>
    <dgm:cxn modelId="{B964D65D-ECAE-4BDE-8525-9E826042AD42}" srcId="{2AB2D72E-40C5-452B-9029-5C28ABE4DD70}" destId="{236CEEAC-6E49-446A-BF1B-D37569861C98}" srcOrd="1" destOrd="0" parTransId="{68AEB01A-0970-48C7-A6CD-B9A9525DF6BA}" sibTransId="{122083A5-D3F3-434C-90B3-A6EDB961CB78}"/>
    <dgm:cxn modelId="{1531A5BD-2BE5-40B0-98B6-7C093AEFD8B1}" srcId="{7E9213E8-87F6-40F4-B371-DC217A778EB8}" destId="{0FCFBDCF-5416-400F-8CF8-1B6C3D4D5141}" srcOrd="0" destOrd="0" parTransId="{616C6D2C-AE96-487C-AFFC-AC4CE7CF781A}" sibTransId="{DD3DB06D-E807-450C-8839-2FBDCF8B1DE7}"/>
    <dgm:cxn modelId="{70DA53CA-4817-4A18-88E1-BA2B7E70A009}" type="presOf" srcId="{2AB2D72E-40C5-452B-9029-5C28ABE4DD70}" destId="{E3908ED7-9764-4FB3-BBB6-C3EF2B514492}" srcOrd="0" destOrd="0" presId="urn:microsoft.com/office/officeart/2005/8/layout/hierarchy4"/>
    <dgm:cxn modelId="{13542816-1E6D-416D-8864-1B8D50F555B6}" type="presOf" srcId="{0FCFBDCF-5416-400F-8CF8-1B6C3D4D5141}" destId="{A7D1E873-8294-457E-9B54-2E2878AD8405}" srcOrd="0" destOrd="0" presId="urn:microsoft.com/office/officeart/2005/8/layout/hierarchy4"/>
    <dgm:cxn modelId="{AE03980D-A273-44F1-8039-163B7C0B10BD}" srcId="{10ED40AF-DFB1-4943-B6DB-2A904FAA918A}" destId="{7E9213E8-87F6-40F4-B371-DC217A778EB8}" srcOrd="0" destOrd="0" parTransId="{0AD5EA33-6831-42E4-9416-F2560C8D51EF}" sibTransId="{39B27E9A-302E-4FE4-88B8-555B509FFAE2}"/>
    <dgm:cxn modelId="{7259EA0D-AAC2-40C3-BD5D-BC0FD0D2F63A}" type="presOf" srcId="{10ED40AF-DFB1-4943-B6DB-2A904FAA918A}" destId="{E75BF49A-0BBD-418B-A465-D5C73CDDC862}" srcOrd="0" destOrd="0" presId="urn:microsoft.com/office/officeart/2005/8/layout/hierarchy4"/>
    <dgm:cxn modelId="{D891D5F9-9649-40C9-8EC4-4EB08DA21492}" srcId="{7E9213E8-87F6-40F4-B371-DC217A778EB8}" destId="{2AB2D72E-40C5-452B-9029-5C28ABE4DD70}" srcOrd="1" destOrd="0" parTransId="{669C0613-DEA9-40A4-9BD1-5E9D0830E0B8}" sibTransId="{8E828897-6B28-47CB-83D3-BB225F2AF0D1}"/>
    <dgm:cxn modelId="{908B4E6D-BAF9-4C00-803C-43DBD2E700FB}" type="presParOf" srcId="{E75BF49A-0BBD-418B-A465-D5C73CDDC862}" destId="{3DAF84CC-826F-44A8-A981-7A701E899F3F}" srcOrd="0" destOrd="0" presId="urn:microsoft.com/office/officeart/2005/8/layout/hierarchy4"/>
    <dgm:cxn modelId="{687E002F-5447-4753-8270-90682CAB765A}" type="presParOf" srcId="{3DAF84CC-826F-44A8-A981-7A701E899F3F}" destId="{2335D8DF-1865-4E5B-8B1F-CC92EBEC8F3B}" srcOrd="0" destOrd="0" presId="urn:microsoft.com/office/officeart/2005/8/layout/hierarchy4"/>
    <dgm:cxn modelId="{7A65003F-AD7B-4F03-AC04-D31A33C00F64}" type="presParOf" srcId="{3DAF84CC-826F-44A8-A981-7A701E899F3F}" destId="{8B272851-FCB6-4418-B77B-C6C7A5CC3088}" srcOrd="1" destOrd="0" presId="urn:microsoft.com/office/officeart/2005/8/layout/hierarchy4"/>
    <dgm:cxn modelId="{19CAB186-17F7-4B08-A233-30D28F313DED}" type="presParOf" srcId="{3DAF84CC-826F-44A8-A981-7A701E899F3F}" destId="{0164CB40-1CB3-45FF-94B2-4E92BEF72E71}" srcOrd="2" destOrd="0" presId="urn:microsoft.com/office/officeart/2005/8/layout/hierarchy4"/>
    <dgm:cxn modelId="{54036337-DD2A-4241-AEE5-9049B86B6723}" type="presParOf" srcId="{0164CB40-1CB3-45FF-94B2-4E92BEF72E71}" destId="{79533303-66F8-4A1A-9285-58897775FDDB}" srcOrd="0" destOrd="0" presId="urn:microsoft.com/office/officeart/2005/8/layout/hierarchy4"/>
    <dgm:cxn modelId="{92B8A240-520A-4A2C-9C33-3BCCAC7D1B92}" type="presParOf" srcId="{79533303-66F8-4A1A-9285-58897775FDDB}" destId="{A7D1E873-8294-457E-9B54-2E2878AD8405}" srcOrd="0" destOrd="0" presId="urn:microsoft.com/office/officeart/2005/8/layout/hierarchy4"/>
    <dgm:cxn modelId="{62B72E28-AC48-441A-AB65-AA24ECD0AB19}" type="presParOf" srcId="{79533303-66F8-4A1A-9285-58897775FDDB}" destId="{F9F1061B-61B9-463C-B93C-389EE9D2A6B0}" srcOrd="1" destOrd="0" presId="urn:microsoft.com/office/officeart/2005/8/layout/hierarchy4"/>
    <dgm:cxn modelId="{04713B81-1C8E-4CEC-92C5-524343E377D3}" type="presParOf" srcId="{0164CB40-1CB3-45FF-94B2-4E92BEF72E71}" destId="{951D716E-28DE-4120-8521-B2E19D599E11}" srcOrd="1" destOrd="0" presId="urn:microsoft.com/office/officeart/2005/8/layout/hierarchy4"/>
    <dgm:cxn modelId="{AD3933DE-F856-4F9C-99B9-59019B1DB6E5}" type="presParOf" srcId="{0164CB40-1CB3-45FF-94B2-4E92BEF72E71}" destId="{C47F4687-EB73-4D66-BB15-69D30B4B553E}" srcOrd="2" destOrd="0" presId="urn:microsoft.com/office/officeart/2005/8/layout/hierarchy4"/>
    <dgm:cxn modelId="{E59620F6-C173-4271-BA68-80C37EFF2F52}" type="presParOf" srcId="{C47F4687-EB73-4D66-BB15-69D30B4B553E}" destId="{E3908ED7-9764-4FB3-BBB6-C3EF2B514492}" srcOrd="0" destOrd="0" presId="urn:microsoft.com/office/officeart/2005/8/layout/hierarchy4"/>
    <dgm:cxn modelId="{F796661E-099D-497C-87CC-A0606B1A72EE}" type="presParOf" srcId="{C47F4687-EB73-4D66-BB15-69D30B4B553E}" destId="{DB63C722-CB65-46EF-9E24-0ED2028280A3}" srcOrd="1" destOrd="0" presId="urn:microsoft.com/office/officeart/2005/8/layout/hierarchy4"/>
    <dgm:cxn modelId="{A786E698-946F-439A-AD1C-96A5DA417EEA}" type="presParOf" srcId="{C47F4687-EB73-4D66-BB15-69D30B4B553E}" destId="{E9755EE4-49F0-45A7-AA0B-1135591DD8D9}" srcOrd="2" destOrd="0" presId="urn:microsoft.com/office/officeart/2005/8/layout/hierarchy4"/>
    <dgm:cxn modelId="{20EAD24B-D607-469A-BC78-89EEFA9F5E99}" type="presParOf" srcId="{E9755EE4-49F0-45A7-AA0B-1135591DD8D9}" destId="{1B7BFCF5-2C6E-4687-8148-3E6EAF65C8EB}" srcOrd="0" destOrd="0" presId="urn:microsoft.com/office/officeart/2005/8/layout/hierarchy4"/>
    <dgm:cxn modelId="{DDE27402-216C-4618-95F9-63D2BEF20DF9}" type="presParOf" srcId="{1B7BFCF5-2C6E-4687-8148-3E6EAF65C8EB}" destId="{A1567F67-D79B-40D7-AAD6-501C06EDBA0E}" srcOrd="0" destOrd="0" presId="urn:microsoft.com/office/officeart/2005/8/layout/hierarchy4"/>
    <dgm:cxn modelId="{A80D628F-3164-44B8-876F-171391CB5CF6}" type="presParOf" srcId="{1B7BFCF5-2C6E-4687-8148-3E6EAF65C8EB}" destId="{B2AECBEA-CDCC-4CD5-9E8D-6FC5BCEA7F49}" srcOrd="1" destOrd="0" presId="urn:microsoft.com/office/officeart/2005/8/layout/hierarchy4"/>
    <dgm:cxn modelId="{9FFEAF26-44E3-49FB-AA33-8E6913AAA3D2}" type="presParOf" srcId="{E9755EE4-49F0-45A7-AA0B-1135591DD8D9}" destId="{3FE9C447-EE11-41D8-8C00-2563926CBF6F}" srcOrd="1" destOrd="0" presId="urn:microsoft.com/office/officeart/2005/8/layout/hierarchy4"/>
    <dgm:cxn modelId="{9B8AEB70-8B16-47A0-AC06-EA460B4F3AE0}" type="presParOf" srcId="{E9755EE4-49F0-45A7-AA0B-1135591DD8D9}" destId="{16DCDF93-AF89-453A-9D83-4F60B27A1C38}" srcOrd="2" destOrd="0" presId="urn:microsoft.com/office/officeart/2005/8/layout/hierarchy4"/>
    <dgm:cxn modelId="{4C19A593-1C1A-4D5C-9441-275DDE13F142}" type="presParOf" srcId="{16DCDF93-AF89-453A-9D83-4F60B27A1C38}" destId="{07A1A0D4-8DEB-432A-BCB5-7A1F137CA60B}" srcOrd="0" destOrd="0" presId="urn:microsoft.com/office/officeart/2005/8/layout/hierarchy4"/>
    <dgm:cxn modelId="{82909F0D-4FA7-4B13-A0EB-FF14DC809674}" type="presParOf" srcId="{16DCDF93-AF89-453A-9D83-4F60B27A1C38}" destId="{543B1735-7734-41E7-B358-509CB1618F41}" srcOrd="1" destOrd="0" presId="urn:microsoft.com/office/officeart/2005/8/layout/hierarchy4"/>
  </dgm:cxnLst>
  <dgm:bg/>
  <dgm:whole/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040CA3D-F0CB-45F8-A7A8-99E8444C9BA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Catalina Pérez Restrepo</a:t>
          </a:r>
          <a:endParaRPr lang="es-CO" sz="2000" dirty="0"/>
        </a:p>
      </dgm:t>
    </dgm:pt>
    <dgm:pt modelId="{07B846D4-FCF3-4D45-AC1C-A11DDDDF4906}" type="parTrans" cxnId="{FC03425A-8966-4BB8-843F-D5F9EA314076}">
      <dgm:prSet/>
      <dgm:spPr/>
      <dgm:t>
        <a:bodyPr/>
        <a:lstStyle/>
        <a:p>
          <a:endParaRPr lang="es-CO"/>
        </a:p>
      </dgm:t>
    </dgm:pt>
    <dgm:pt modelId="{E42F5556-E59A-4477-BFF5-B6C96C585844}" type="sibTrans" cxnId="{FC03425A-8966-4BB8-843F-D5F9EA314076}">
      <dgm:prSet/>
      <dgm:spPr/>
      <dgm:t>
        <a:bodyPr/>
        <a:lstStyle/>
        <a:p>
          <a:endParaRPr lang="es-CO"/>
        </a:p>
      </dgm:t>
    </dgm:pt>
    <dgm:pt modelId="{ABC46F32-5EEC-4B0C-8452-7E1E17F687E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aseline="0" dirty="0" smtClean="0"/>
            <a:t>Cristóbal                     Pérez Terán De Rivero</a:t>
          </a:r>
          <a:endParaRPr lang="es-CO" sz="1600" baseline="0" dirty="0"/>
        </a:p>
      </dgm:t>
    </dgm:pt>
    <dgm:pt modelId="{B7E079BF-7606-474F-AB1C-C5FC1AC2DEC6}" type="parTrans" cxnId="{B2003C92-3E78-4116-9008-FA8895068FB7}">
      <dgm:prSet/>
      <dgm:spPr/>
      <dgm:t>
        <a:bodyPr/>
        <a:lstStyle/>
        <a:p>
          <a:endParaRPr lang="es-CO"/>
        </a:p>
      </dgm:t>
    </dgm:pt>
    <dgm:pt modelId="{A7724CD1-3E71-41A8-AE9D-D0078E373DBC}" type="sibTrans" cxnId="{B2003C92-3E78-4116-9008-FA8895068FB7}">
      <dgm:prSet/>
      <dgm:spPr/>
      <dgm:t>
        <a:bodyPr/>
        <a:lstStyle/>
        <a:p>
          <a:endParaRPr lang="es-CO"/>
        </a:p>
      </dgm:t>
    </dgm:pt>
    <dgm:pt modelId="{4519CF60-A007-4C41-87F9-24D017E8771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err="1" smtClean="0"/>
            <a:t>Sebastiana</a:t>
          </a:r>
          <a:r>
            <a:rPr lang="es-CO" sz="1800" dirty="0" smtClean="0"/>
            <a:t> Restrepo Peláez</a:t>
          </a:r>
          <a:endParaRPr lang="es-CO" sz="1800" dirty="0"/>
        </a:p>
      </dgm:t>
    </dgm:pt>
    <dgm:pt modelId="{7DEB6EED-41C0-4EA0-86ED-E0A0BFADCE54}" type="parTrans" cxnId="{76C68293-1909-4A64-9D88-7D2A5293BC12}">
      <dgm:prSet/>
      <dgm:spPr/>
      <dgm:t>
        <a:bodyPr/>
        <a:lstStyle/>
        <a:p>
          <a:endParaRPr lang="es-CO"/>
        </a:p>
      </dgm:t>
    </dgm:pt>
    <dgm:pt modelId="{BB610ED4-43AE-41F8-865A-A2D913EBC8C6}" type="sibTrans" cxnId="{76C68293-1909-4A64-9D88-7D2A5293BC12}">
      <dgm:prSet/>
      <dgm:spPr/>
      <dgm:t>
        <a:bodyPr/>
        <a:lstStyle/>
        <a:p>
          <a:endParaRPr lang="es-CO"/>
        </a:p>
      </dgm:t>
    </dgm:pt>
    <dgm:pt modelId="{BED3DEA2-1EB8-435A-B6F9-9147718FEA8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aseline="0" dirty="0" smtClean="0"/>
            <a:t>Alonso                             López De Restrepo Méndez</a:t>
          </a:r>
          <a:endParaRPr lang="es-CO" sz="1600" baseline="0" dirty="0"/>
        </a:p>
      </dgm:t>
    </dgm:pt>
    <dgm:pt modelId="{A3AA6C90-2551-4452-9C05-9C6D4DDF5BD9}" type="parTrans" cxnId="{7D0FD35C-D288-4D0B-AA2B-E45EA5718A42}">
      <dgm:prSet/>
      <dgm:spPr/>
      <dgm:t>
        <a:bodyPr/>
        <a:lstStyle/>
        <a:p>
          <a:endParaRPr lang="es-CO"/>
        </a:p>
      </dgm:t>
    </dgm:pt>
    <dgm:pt modelId="{2093E267-00B8-40FE-BB2B-DAAC8B646D08}" type="sibTrans" cxnId="{7D0FD35C-D288-4D0B-AA2B-E45EA5718A42}">
      <dgm:prSet/>
      <dgm:spPr/>
      <dgm:t>
        <a:bodyPr/>
        <a:lstStyle/>
        <a:p>
          <a:endParaRPr lang="es-CO"/>
        </a:p>
      </dgm:t>
    </dgm:pt>
    <dgm:pt modelId="{8AB2CB1F-EE3C-4267-9AFD-E42D035FAA3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Josefa Peláez Ruiz</a:t>
          </a:r>
          <a:endParaRPr lang="es-CO" sz="1800" dirty="0"/>
        </a:p>
      </dgm:t>
    </dgm:pt>
    <dgm:pt modelId="{A003266D-324E-4912-A31E-477CBB590EC4}" type="parTrans" cxnId="{06812DA1-47F9-40D9-9B5A-26AD27EA5241}">
      <dgm:prSet/>
      <dgm:spPr/>
      <dgm:t>
        <a:bodyPr/>
        <a:lstStyle/>
        <a:p>
          <a:endParaRPr lang="es-CO"/>
        </a:p>
      </dgm:t>
    </dgm:pt>
    <dgm:pt modelId="{FDD2373B-56FA-4092-98C7-D641948D326E}" type="sibTrans" cxnId="{06812DA1-47F9-40D9-9B5A-26AD27EA5241}">
      <dgm:prSet/>
      <dgm:spPr/>
      <dgm:t>
        <a:bodyPr/>
        <a:lstStyle/>
        <a:p>
          <a:endParaRPr lang="es-CO"/>
        </a:p>
      </dgm:t>
    </dgm:pt>
    <dgm:pt modelId="{710C2EA9-5E19-49D9-AAE5-CF2076435BC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Juan Peláez Hernández                         </a:t>
          </a:r>
          <a:r>
            <a:rPr lang="es-CO" sz="1200" dirty="0" smtClean="0">
              <a:sym typeface="Wingdings" pitchFamily="2" charset="2"/>
            </a:rPr>
            <a:t> D78</a:t>
          </a:r>
          <a:endParaRPr lang="es-CO" sz="1200" dirty="0"/>
        </a:p>
      </dgm:t>
    </dgm:pt>
    <dgm:pt modelId="{97C679F8-C160-4E23-8881-E9DD4E53421F}" type="parTrans" cxnId="{0D33893A-1D84-4DBA-82E1-B2DF99908E70}">
      <dgm:prSet/>
      <dgm:spPr/>
      <dgm:t>
        <a:bodyPr/>
        <a:lstStyle/>
        <a:p>
          <a:endParaRPr lang="es-CO"/>
        </a:p>
      </dgm:t>
    </dgm:pt>
    <dgm:pt modelId="{C3BCB8B5-6671-4468-B9AF-B6AB3B501F8C}" type="sibTrans" cxnId="{0D33893A-1D84-4DBA-82E1-B2DF99908E70}">
      <dgm:prSet/>
      <dgm:spPr/>
      <dgm:t>
        <a:bodyPr/>
        <a:lstStyle/>
        <a:p>
          <a:endParaRPr lang="es-CO"/>
        </a:p>
      </dgm:t>
    </dgm:pt>
    <dgm:pt modelId="{E0DC655E-66E8-4443-AE28-8D99D1F2DACA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i="0" dirty="0" smtClean="0"/>
            <a:t>María Cecilia Peláez Pérez</a:t>
          </a:r>
          <a:endParaRPr lang="es-CO" sz="2000" i="0" dirty="0"/>
        </a:p>
      </dgm:t>
    </dgm:pt>
    <dgm:pt modelId="{7DA61904-AC94-436B-8190-5BBFB0B7D86A}" type="sibTrans" cxnId="{F2C9849C-C4D7-41F0-927A-4811463D50BB}">
      <dgm:prSet/>
      <dgm:spPr/>
      <dgm:t>
        <a:bodyPr/>
        <a:lstStyle/>
        <a:p>
          <a:endParaRPr lang="es-CO"/>
        </a:p>
      </dgm:t>
    </dgm:pt>
    <dgm:pt modelId="{D0EADE4D-67A6-4DC4-A164-94CD0B19A387}" type="parTrans" cxnId="{F2C9849C-C4D7-41F0-927A-4811463D50BB}">
      <dgm:prSet/>
      <dgm:spPr/>
      <dgm:t>
        <a:bodyPr/>
        <a:lstStyle/>
        <a:p>
          <a:endParaRPr lang="es-CO"/>
        </a:p>
      </dgm:t>
    </dgm:pt>
    <dgm:pt modelId="{DF0CB7C7-D0A2-4B73-ADA9-A1EE1529181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María Catalina Vélez Peláez</a:t>
          </a:r>
          <a:endParaRPr lang="es-CO" sz="2400" i="1" dirty="0"/>
        </a:p>
      </dgm:t>
    </dgm:pt>
    <dgm:pt modelId="{C02C753E-244D-4F69-BE39-B2C910567855}" type="parTrans" cxnId="{56B49F40-7048-41A7-A04A-B43642882C2D}">
      <dgm:prSet/>
      <dgm:spPr/>
      <dgm:t>
        <a:bodyPr/>
        <a:lstStyle/>
        <a:p>
          <a:endParaRPr lang="es-CO"/>
        </a:p>
      </dgm:t>
    </dgm:pt>
    <dgm:pt modelId="{B690572A-1F5E-4CEB-BDE4-F405E3EEBAC2}" type="sibTrans" cxnId="{56B49F40-7048-41A7-A04A-B43642882C2D}">
      <dgm:prSet/>
      <dgm:spPr/>
      <dgm:t>
        <a:bodyPr/>
        <a:lstStyle/>
        <a:p>
          <a:endParaRPr lang="es-CO"/>
        </a:p>
      </dgm:t>
    </dgm:pt>
    <dgm:pt modelId="{1F862085-AB66-4205-A746-1DD37C91C0A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Juana Josefa Ruiz de la Cámara                              </a:t>
          </a:r>
          <a:r>
            <a:rPr lang="es-CO" sz="1200" dirty="0" smtClean="0">
              <a:sym typeface="Wingdings" pitchFamily="2" charset="2"/>
            </a:rPr>
            <a:t> D 79</a:t>
          </a:r>
          <a:endParaRPr lang="es-CO" sz="1200" dirty="0"/>
        </a:p>
      </dgm:t>
    </dgm:pt>
    <dgm:pt modelId="{7AF67B1B-7A95-4C3A-999E-1A65BC0BCDA6}" type="parTrans" cxnId="{3FFE98ED-E56C-462C-B57B-DFD4C1C96A32}">
      <dgm:prSet/>
      <dgm:spPr/>
      <dgm:t>
        <a:bodyPr/>
        <a:lstStyle/>
        <a:p>
          <a:endParaRPr lang="es-CO"/>
        </a:p>
      </dgm:t>
    </dgm:pt>
    <dgm:pt modelId="{EF2D098A-D30D-4B3E-967C-DDA7905EBB98}" type="sibTrans" cxnId="{3FFE98ED-E56C-462C-B57B-DFD4C1C96A32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00168124-220A-40DB-B6F0-C03187EE183F}" type="pres">
      <dgm:prSet presAssocID="{DF0CB7C7-D0A2-4B73-ADA9-A1EE1529181E}" presName="vertOne" presStyleCnt="0"/>
      <dgm:spPr/>
    </dgm:pt>
    <dgm:pt modelId="{3EBCAA21-0DF8-4B25-9730-05C58392CA8B}" type="pres">
      <dgm:prSet presAssocID="{DF0CB7C7-D0A2-4B73-ADA9-A1EE1529181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15F24A1-CC92-4712-9903-2BB7D350FC5E}" type="pres">
      <dgm:prSet presAssocID="{DF0CB7C7-D0A2-4B73-ADA9-A1EE1529181E}" presName="parTransOne" presStyleCnt="0"/>
      <dgm:spPr/>
    </dgm:pt>
    <dgm:pt modelId="{6A1C911B-CB10-456D-92FE-34C322E754B3}" type="pres">
      <dgm:prSet presAssocID="{DF0CB7C7-D0A2-4B73-ADA9-A1EE1529181E}" presName="horzOne" presStyleCnt="0"/>
      <dgm:spPr/>
    </dgm:pt>
    <dgm:pt modelId="{CFF5EE0E-ED68-4E2F-96A2-A347BEC04F73}" type="pres">
      <dgm:prSet presAssocID="{E0DC655E-66E8-4443-AE28-8D99D1F2DACA}" presName="vertTwo" presStyleCnt="0"/>
      <dgm:spPr/>
    </dgm:pt>
    <dgm:pt modelId="{69598B2A-2D58-48D5-AED7-ED3D75872D6C}" type="pres">
      <dgm:prSet presAssocID="{E0DC655E-66E8-4443-AE28-8D99D1F2DACA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34E4507-3A02-4A4D-A738-3288ED4C1572}" type="pres">
      <dgm:prSet presAssocID="{E0DC655E-66E8-4443-AE28-8D99D1F2DACA}" presName="parTransTwo" presStyleCnt="0"/>
      <dgm:spPr/>
    </dgm:pt>
    <dgm:pt modelId="{20926130-21FF-4A27-9610-15AD333A9609}" type="pres">
      <dgm:prSet presAssocID="{E0DC655E-66E8-4443-AE28-8D99D1F2DACA}" presName="horzTwo" presStyleCnt="0"/>
      <dgm:spPr/>
    </dgm:pt>
    <dgm:pt modelId="{F27E6456-DDC7-4D18-845D-43F1AB75E247}" type="pres">
      <dgm:prSet presAssocID="{F040CA3D-F0CB-45F8-A7A8-99E8444C9BAE}" presName="vertThree" presStyleCnt="0"/>
      <dgm:spPr/>
    </dgm:pt>
    <dgm:pt modelId="{2F2D33A4-48FD-4899-A91B-15AB379F2BA2}" type="pres">
      <dgm:prSet presAssocID="{F040CA3D-F0CB-45F8-A7A8-99E8444C9BAE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BE90EA5-FC75-436F-B93A-804503C59692}" type="pres">
      <dgm:prSet presAssocID="{F040CA3D-F0CB-45F8-A7A8-99E8444C9BAE}" presName="parTransThree" presStyleCnt="0"/>
      <dgm:spPr/>
    </dgm:pt>
    <dgm:pt modelId="{CBA53981-AD57-4F19-8410-DE79DD07196F}" type="pres">
      <dgm:prSet presAssocID="{F040CA3D-F0CB-45F8-A7A8-99E8444C9BAE}" presName="horzThree" presStyleCnt="0"/>
      <dgm:spPr/>
    </dgm:pt>
    <dgm:pt modelId="{E555B598-F973-4F79-87A4-BE3BBB01B98C}" type="pres">
      <dgm:prSet presAssocID="{ABC46F32-5EEC-4B0C-8452-7E1E17F687E0}" presName="vertFour" presStyleCnt="0">
        <dgm:presLayoutVars>
          <dgm:chPref val="3"/>
        </dgm:presLayoutVars>
      </dgm:prSet>
      <dgm:spPr/>
    </dgm:pt>
    <dgm:pt modelId="{589F2136-FA2C-43F3-A6F2-1D604D11994A}" type="pres">
      <dgm:prSet presAssocID="{ABC46F32-5EEC-4B0C-8452-7E1E17F687E0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B44C01B-BC68-454B-96C8-4D6AE519788F}" type="pres">
      <dgm:prSet presAssocID="{ABC46F32-5EEC-4B0C-8452-7E1E17F687E0}" presName="horzFour" presStyleCnt="0"/>
      <dgm:spPr/>
    </dgm:pt>
    <dgm:pt modelId="{85C7DC6E-D2BA-4134-8A36-FD179C929F09}" type="pres">
      <dgm:prSet presAssocID="{A7724CD1-3E71-41A8-AE9D-D0078E373DBC}" presName="sibSpaceFour" presStyleCnt="0"/>
      <dgm:spPr/>
    </dgm:pt>
    <dgm:pt modelId="{0C7EC898-454C-4DEF-AC55-88FEC776C897}" type="pres">
      <dgm:prSet presAssocID="{4519CF60-A007-4C41-87F9-24D017E8771D}" presName="vertFour" presStyleCnt="0">
        <dgm:presLayoutVars>
          <dgm:chPref val="3"/>
        </dgm:presLayoutVars>
      </dgm:prSet>
      <dgm:spPr/>
    </dgm:pt>
    <dgm:pt modelId="{C8154015-3121-46A5-A215-6B29E36D01FC}" type="pres">
      <dgm:prSet presAssocID="{4519CF60-A007-4C41-87F9-24D017E8771D}" presName="txFour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1FC54E2-1EE7-4E90-9D6C-FE88EBD9CA44}" type="pres">
      <dgm:prSet presAssocID="{4519CF60-A007-4C41-87F9-24D017E8771D}" presName="parTransFour" presStyleCnt="0"/>
      <dgm:spPr/>
    </dgm:pt>
    <dgm:pt modelId="{320A3D2F-F47B-44D1-8912-9A16092D9371}" type="pres">
      <dgm:prSet presAssocID="{4519CF60-A007-4C41-87F9-24D017E8771D}" presName="horzFour" presStyleCnt="0"/>
      <dgm:spPr/>
    </dgm:pt>
    <dgm:pt modelId="{44F8B7FB-E69F-4644-8EE9-BC6A3F5B7FCF}" type="pres">
      <dgm:prSet presAssocID="{BED3DEA2-1EB8-435A-B6F9-9147718FEA87}" presName="vertFour" presStyleCnt="0">
        <dgm:presLayoutVars>
          <dgm:chPref val="3"/>
        </dgm:presLayoutVars>
      </dgm:prSet>
      <dgm:spPr/>
    </dgm:pt>
    <dgm:pt modelId="{E59DEF0B-4EE4-43C6-996B-BD49CE7527AD}" type="pres">
      <dgm:prSet presAssocID="{BED3DEA2-1EB8-435A-B6F9-9147718FEA87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3BFA533-DE80-40AF-A305-1374A7593F6B}" type="pres">
      <dgm:prSet presAssocID="{BED3DEA2-1EB8-435A-B6F9-9147718FEA87}" presName="horzFour" presStyleCnt="0"/>
      <dgm:spPr/>
    </dgm:pt>
    <dgm:pt modelId="{A1B6EE15-DBB9-4246-81B1-3950C31AC96D}" type="pres">
      <dgm:prSet presAssocID="{2093E267-00B8-40FE-BB2B-DAAC8B646D08}" presName="sibSpaceFour" presStyleCnt="0"/>
      <dgm:spPr/>
    </dgm:pt>
    <dgm:pt modelId="{1E6B5794-AE2E-407F-A85C-450455CB5B64}" type="pres">
      <dgm:prSet presAssocID="{8AB2CB1F-EE3C-4267-9AFD-E42D035FAA31}" presName="vertFour" presStyleCnt="0">
        <dgm:presLayoutVars>
          <dgm:chPref val="3"/>
        </dgm:presLayoutVars>
      </dgm:prSet>
      <dgm:spPr/>
    </dgm:pt>
    <dgm:pt modelId="{8A128693-6E01-47F4-A2FF-5BCF91059978}" type="pres">
      <dgm:prSet presAssocID="{8AB2CB1F-EE3C-4267-9AFD-E42D035FAA31}" presName="txFour" presStyleLbl="node4" presStyleIdx="3" presStyleCnt="6" custLinFactNeighborX="1226" custLinFactNeighborY="-2955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561AA6E-36DD-4933-A361-EC81AF9BD50D}" type="pres">
      <dgm:prSet presAssocID="{8AB2CB1F-EE3C-4267-9AFD-E42D035FAA31}" presName="parTransFour" presStyleCnt="0"/>
      <dgm:spPr/>
    </dgm:pt>
    <dgm:pt modelId="{7A7A3808-3944-48DB-A05D-6EBF54DB0F47}" type="pres">
      <dgm:prSet presAssocID="{8AB2CB1F-EE3C-4267-9AFD-E42D035FAA31}" presName="horzFour" presStyleCnt="0"/>
      <dgm:spPr/>
    </dgm:pt>
    <dgm:pt modelId="{39766326-FDF4-4AFF-8775-7B258F8246AC}" type="pres">
      <dgm:prSet presAssocID="{710C2EA9-5E19-49D9-AAE5-CF2076435BC1}" presName="vertFour" presStyleCnt="0">
        <dgm:presLayoutVars>
          <dgm:chPref val="3"/>
        </dgm:presLayoutVars>
      </dgm:prSet>
      <dgm:spPr/>
    </dgm:pt>
    <dgm:pt modelId="{A26B6ED7-CEF9-4CAD-A5EB-E8F0D8608B6E}" type="pres">
      <dgm:prSet presAssocID="{710C2EA9-5E19-49D9-AAE5-CF2076435BC1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B7D94BE-F0B0-47F1-A499-59F2193C8E3D}" type="pres">
      <dgm:prSet presAssocID="{710C2EA9-5E19-49D9-AAE5-CF2076435BC1}" presName="horzFour" presStyleCnt="0"/>
      <dgm:spPr/>
    </dgm:pt>
    <dgm:pt modelId="{803681BA-FC17-49F6-BF77-B1D5E5538EEF}" type="pres">
      <dgm:prSet presAssocID="{C3BCB8B5-6671-4468-B9AF-B6AB3B501F8C}" presName="sibSpaceFour" presStyleCnt="0"/>
      <dgm:spPr/>
    </dgm:pt>
    <dgm:pt modelId="{9B741A66-7934-408C-AB43-740A2E1FAD10}" type="pres">
      <dgm:prSet presAssocID="{1F862085-AB66-4205-A746-1DD37C91C0A5}" presName="vertFour" presStyleCnt="0">
        <dgm:presLayoutVars>
          <dgm:chPref val="3"/>
        </dgm:presLayoutVars>
      </dgm:prSet>
      <dgm:spPr/>
    </dgm:pt>
    <dgm:pt modelId="{39132819-A1EA-4565-B08C-13EAE37665B9}" type="pres">
      <dgm:prSet presAssocID="{1F862085-AB66-4205-A746-1DD37C91C0A5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04FD352-75B8-46B1-8B5F-F8DDE40F7284}" type="pres">
      <dgm:prSet presAssocID="{1F862085-AB66-4205-A746-1DD37C91C0A5}" presName="horzFour" presStyleCnt="0"/>
      <dgm:spPr/>
    </dgm:pt>
  </dgm:ptLst>
  <dgm:cxnLst>
    <dgm:cxn modelId="{B95E733C-2A5A-48E7-978B-C5B890D54C75}" type="presOf" srcId="{10ED40AF-DFB1-4943-B6DB-2A904FAA918A}" destId="{E75BF49A-0BBD-418B-A465-D5C73CDDC862}" srcOrd="0" destOrd="0" presId="urn:microsoft.com/office/officeart/2005/8/layout/hierarchy4"/>
    <dgm:cxn modelId="{06812DA1-47F9-40D9-9B5A-26AD27EA5241}" srcId="{4519CF60-A007-4C41-87F9-24D017E8771D}" destId="{8AB2CB1F-EE3C-4267-9AFD-E42D035FAA31}" srcOrd="1" destOrd="0" parTransId="{A003266D-324E-4912-A31E-477CBB590EC4}" sibTransId="{FDD2373B-56FA-4092-98C7-D641948D326E}"/>
    <dgm:cxn modelId="{6006A740-E97C-4CD5-98F2-45B2762CD9E0}" type="presOf" srcId="{710C2EA9-5E19-49D9-AAE5-CF2076435BC1}" destId="{A26B6ED7-CEF9-4CAD-A5EB-E8F0D8608B6E}" srcOrd="0" destOrd="0" presId="urn:microsoft.com/office/officeart/2005/8/layout/hierarchy4"/>
    <dgm:cxn modelId="{56B49F40-7048-41A7-A04A-B43642882C2D}" srcId="{10ED40AF-DFB1-4943-B6DB-2A904FAA918A}" destId="{DF0CB7C7-D0A2-4B73-ADA9-A1EE1529181E}" srcOrd="0" destOrd="0" parTransId="{C02C753E-244D-4F69-BE39-B2C910567855}" sibTransId="{B690572A-1F5E-4CEB-BDE4-F405E3EEBAC2}"/>
    <dgm:cxn modelId="{C421DF2D-EA9F-4D6B-845C-BAF952933C66}" type="presOf" srcId="{ABC46F32-5EEC-4B0C-8452-7E1E17F687E0}" destId="{589F2136-FA2C-43F3-A6F2-1D604D11994A}" srcOrd="0" destOrd="0" presId="urn:microsoft.com/office/officeart/2005/8/layout/hierarchy4"/>
    <dgm:cxn modelId="{579B8DF5-9BD0-4D76-B80E-7DBD9B4E3136}" type="presOf" srcId="{DF0CB7C7-D0A2-4B73-ADA9-A1EE1529181E}" destId="{3EBCAA21-0DF8-4B25-9730-05C58392CA8B}" srcOrd="0" destOrd="0" presId="urn:microsoft.com/office/officeart/2005/8/layout/hierarchy4"/>
    <dgm:cxn modelId="{B2003C92-3E78-4116-9008-FA8895068FB7}" srcId="{F040CA3D-F0CB-45F8-A7A8-99E8444C9BAE}" destId="{ABC46F32-5EEC-4B0C-8452-7E1E17F687E0}" srcOrd="0" destOrd="0" parTransId="{B7E079BF-7606-474F-AB1C-C5FC1AC2DEC6}" sibTransId="{A7724CD1-3E71-41A8-AE9D-D0078E373DBC}"/>
    <dgm:cxn modelId="{9AA3F663-A5D4-4681-B5EB-132C6DAF5309}" type="presOf" srcId="{8AB2CB1F-EE3C-4267-9AFD-E42D035FAA31}" destId="{8A128693-6E01-47F4-A2FF-5BCF91059978}" srcOrd="0" destOrd="0" presId="urn:microsoft.com/office/officeart/2005/8/layout/hierarchy4"/>
    <dgm:cxn modelId="{BFD645AF-41B2-4A02-8AE9-F2FE6D9FBFA2}" type="presOf" srcId="{F040CA3D-F0CB-45F8-A7A8-99E8444C9BAE}" destId="{2F2D33A4-48FD-4899-A91B-15AB379F2BA2}" srcOrd="0" destOrd="0" presId="urn:microsoft.com/office/officeart/2005/8/layout/hierarchy4"/>
    <dgm:cxn modelId="{F2C9849C-C4D7-41F0-927A-4811463D50BB}" srcId="{DF0CB7C7-D0A2-4B73-ADA9-A1EE1529181E}" destId="{E0DC655E-66E8-4443-AE28-8D99D1F2DACA}" srcOrd="0" destOrd="0" parTransId="{D0EADE4D-67A6-4DC4-A164-94CD0B19A387}" sibTransId="{7DA61904-AC94-436B-8190-5BBFB0B7D86A}"/>
    <dgm:cxn modelId="{38D40381-4F17-4F12-90A1-17735FFD4A00}" type="presOf" srcId="{BED3DEA2-1EB8-435A-B6F9-9147718FEA87}" destId="{E59DEF0B-4EE4-43C6-996B-BD49CE7527AD}" srcOrd="0" destOrd="0" presId="urn:microsoft.com/office/officeart/2005/8/layout/hierarchy4"/>
    <dgm:cxn modelId="{16311CEB-0F78-42F8-B352-4FA9A82D0AA6}" type="presOf" srcId="{4519CF60-A007-4C41-87F9-24D017E8771D}" destId="{C8154015-3121-46A5-A215-6B29E36D01FC}" srcOrd="0" destOrd="0" presId="urn:microsoft.com/office/officeart/2005/8/layout/hierarchy4"/>
    <dgm:cxn modelId="{FC03425A-8966-4BB8-843F-D5F9EA314076}" srcId="{E0DC655E-66E8-4443-AE28-8D99D1F2DACA}" destId="{F040CA3D-F0CB-45F8-A7A8-99E8444C9BAE}" srcOrd="0" destOrd="0" parTransId="{07B846D4-FCF3-4D45-AC1C-A11DDDDF4906}" sibTransId="{E42F5556-E59A-4477-BFF5-B6C96C585844}"/>
    <dgm:cxn modelId="{AFD7DD1F-9A1C-4841-862C-93943E38A10E}" type="presOf" srcId="{E0DC655E-66E8-4443-AE28-8D99D1F2DACA}" destId="{69598B2A-2D58-48D5-AED7-ED3D75872D6C}" srcOrd="0" destOrd="0" presId="urn:microsoft.com/office/officeart/2005/8/layout/hierarchy4"/>
    <dgm:cxn modelId="{0D33893A-1D84-4DBA-82E1-B2DF99908E70}" srcId="{8AB2CB1F-EE3C-4267-9AFD-E42D035FAA31}" destId="{710C2EA9-5E19-49D9-AAE5-CF2076435BC1}" srcOrd="0" destOrd="0" parTransId="{97C679F8-C160-4E23-8881-E9DD4E53421F}" sibTransId="{C3BCB8B5-6671-4468-B9AF-B6AB3B501F8C}"/>
    <dgm:cxn modelId="{B6E8AB7B-9477-41F6-B942-DA388E398C3C}" type="presOf" srcId="{1F862085-AB66-4205-A746-1DD37C91C0A5}" destId="{39132819-A1EA-4565-B08C-13EAE37665B9}" srcOrd="0" destOrd="0" presId="urn:microsoft.com/office/officeart/2005/8/layout/hierarchy4"/>
    <dgm:cxn modelId="{7D0FD35C-D288-4D0B-AA2B-E45EA5718A42}" srcId="{4519CF60-A007-4C41-87F9-24D017E8771D}" destId="{BED3DEA2-1EB8-435A-B6F9-9147718FEA87}" srcOrd="0" destOrd="0" parTransId="{A3AA6C90-2551-4452-9C05-9C6D4DDF5BD9}" sibTransId="{2093E267-00B8-40FE-BB2B-DAAC8B646D08}"/>
    <dgm:cxn modelId="{76C68293-1909-4A64-9D88-7D2A5293BC12}" srcId="{F040CA3D-F0CB-45F8-A7A8-99E8444C9BAE}" destId="{4519CF60-A007-4C41-87F9-24D017E8771D}" srcOrd="1" destOrd="0" parTransId="{7DEB6EED-41C0-4EA0-86ED-E0A0BFADCE54}" sibTransId="{BB610ED4-43AE-41F8-865A-A2D913EBC8C6}"/>
    <dgm:cxn modelId="{3FFE98ED-E56C-462C-B57B-DFD4C1C96A32}" srcId="{8AB2CB1F-EE3C-4267-9AFD-E42D035FAA31}" destId="{1F862085-AB66-4205-A746-1DD37C91C0A5}" srcOrd="1" destOrd="0" parTransId="{7AF67B1B-7A95-4C3A-999E-1A65BC0BCDA6}" sibTransId="{EF2D098A-D30D-4B3E-967C-DDA7905EBB98}"/>
    <dgm:cxn modelId="{DF7FBDD7-C648-4F0A-A3AE-9D09E1BE2BAC}" type="presParOf" srcId="{E75BF49A-0BBD-418B-A465-D5C73CDDC862}" destId="{00168124-220A-40DB-B6F0-C03187EE183F}" srcOrd="0" destOrd="0" presId="urn:microsoft.com/office/officeart/2005/8/layout/hierarchy4"/>
    <dgm:cxn modelId="{2FF7A82C-E64C-4EBD-98CE-3C674B4CA5D2}" type="presParOf" srcId="{00168124-220A-40DB-B6F0-C03187EE183F}" destId="{3EBCAA21-0DF8-4B25-9730-05C58392CA8B}" srcOrd="0" destOrd="0" presId="urn:microsoft.com/office/officeart/2005/8/layout/hierarchy4"/>
    <dgm:cxn modelId="{B2D41364-2DE6-4FE5-B156-0A3E48A90FD9}" type="presParOf" srcId="{00168124-220A-40DB-B6F0-C03187EE183F}" destId="{B15F24A1-CC92-4712-9903-2BB7D350FC5E}" srcOrd="1" destOrd="0" presId="urn:microsoft.com/office/officeart/2005/8/layout/hierarchy4"/>
    <dgm:cxn modelId="{5D147AE0-CAFC-4BF0-9EAC-C8A4EC0D5C72}" type="presParOf" srcId="{00168124-220A-40DB-B6F0-C03187EE183F}" destId="{6A1C911B-CB10-456D-92FE-34C322E754B3}" srcOrd="2" destOrd="0" presId="urn:microsoft.com/office/officeart/2005/8/layout/hierarchy4"/>
    <dgm:cxn modelId="{7713CDBE-70BD-4ABD-84F2-3E1B144D0C6E}" type="presParOf" srcId="{6A1C911B-CB10-456D-92FE-34C322E754B3}" destId="{CFF5EE0E-ED68-4E2F-96A2-A347BEC04F73}" srcOrd="0" destOrd="0" presId="urn:microsoft.com/office/officeart/2005/8/layout/hierarchy4"/>
    <dgm:cxn modelId="{C862417F-DDF6-4685-9676-211D581AD8A2}" type="presParOf" srcId="{CFF5EE0E-ED68-4E2F-96A2-A347BEC04F73}" destId="{69598B2A-2D58-48D5-AED7-ED3D75872D6C}" srcOrd="0" destOrd="0" presId="urn:microsoft.com/office/officeart/2005/8/layout/hierarchy4"/>
    <dgm:cxn modelId="{6492EBC4-A21A-4974-B3F3-F7794B32BEA7}" type="presParOf" srcId="{CFF5EE0E-ED68-4E2F-96A2-A347BEC04F73}" destId="{D34E4507-3A02-4A4D-A738-3288ED4C1572}" srcOrd="1" destOrd="0" presId="urn:microsoft.com/office/officeart/2005/8/layout/hierarchy4"/>
    <dgm:cxn modelId="{2027AEC2-E785-42D6-B553-32A7334D8241}" type="presParOf" srcId="{CFF5EE0E-ED68-4E2F-96A2-A347BEC04F73}" destId="{20926130-21FF-4A27-9610-15AD333A9609}" srcOrd="2" destOrd="0" presId="urn:microsoft.com/office/officeart/2005/8/layout/hierarchy4"/>
    <dgm:cxn modelId="{6C29F203-1ADF-4EB2-9C23-6F4DC63F0528}" type="presParOf" srcId="{20926130-21FF-4A27-9610-15AD333A9609}" destId="{F27E6456-DDC7-4D18-845D-43F1AB75E247}" srcOrd="0" destOrd="0" presId="urn:microsoft.com/office/officeart/2005/8/layout/hierarchy4"/>
    <dgm:cxn modelId="{AA74EBAA-99E2-4AFB-953A-C7FAA13645CD}" type="presParOf" srcId="{F27E6456-DDC7-4D18-845D-43F1AB75E247}" destId="{2F2D33A4-48FD-4899-A91B-15AB379F2BA2}" srcOrd="0" destOrd="0" presId="urn:microsoft.com/office/officeart/2005/8/layout/hierarchy4"/>
    <dgm:cxn modelId="{6EDA820C-76B9-4038-A4B1-578755D62B10}" type="presParOf" srcId="{F27E6456-DDC7-4D18-845D-43F1AB75E247}" destId="{EBE90EA5-FC75-436F-B93A-804503C59692}" srcOrd="1" destOrd="0" presId="urn:microsoft.com/office/officeart/2005/8/layout/hierarchy4"/>
    <dgm:cxn modelId="{D87641FD-C673-48F3-947E-24214632FED2}" type="presParOf" srcId="{F27E6456-DDC7-4D18-845D-43F1AB75E247}" destId="{CBA53981-AD57-4F19-8410-DE79DD07196F}" srcOrd="2" destOrd="0" presId="urn:microsoft.com/office/officeart/2005/8/layout/hierarchy4"/>
    <dgm:cxn modelId="{50F90C39-F374-4230-B792-4953B11CF1AF}" type="presParOf" srcId="{CBA53981-AD57-4F19-8410-DE79DD07196F}" destId="{E555B598-F973-4F79-87A4-BE3BBB01B98C}" srcOrd="0" destOrd="0" presId="urn:microsoft.com/office/officeart/2005/8/layout/hierarchy4"/>
    <dgm:cxn modelId="{9EB8EF6E-CEFF-4492-BA0E-B30B3A40DD14}" type="presParOf" srcId="{E555B598-F973-4F79-87A4-BE3BBB01B98C}" destId="{589F2136-FA2C-43F3-A6F2-1D604D11994A}" srcOrd="0" destOrd="0" presId="urn:microsoft.com/office/officeart/2005/8/layout/hierarchy4"/>
    <dgm:cxn modelId="{3AA3419E-BD93-4A89-AECF-0A4BDBB6B54D}" type="presParOf" srcId="{E555B598-F973-4F79-87A4-BE3BBB01B98C}" destId="{4B44C01B-BC68-454B-96C8-4D6AE519788F}" srcOrd="1" destOrd="0" presId="urn:microsoft.com/office/officeart/2005/8/layout/hierarchy4"/>
    <dgm:cxn modelId="{4D099CE7-D862-48B8-8210-946BC57A6B78}" type="presParOf" srcId="{CBA53981-AD57-4F19-8410-DE79DD07196F}" destId="{85C7DC6E-D2BA-4134-8A36-FD179C929F09}" srcOrd="1" destOrd="0" presId="urn:microsoft.com/office/officeart/2005/8/layout/hierarchy4"/>
    <dgm:cxn modelId="{21CBC0D8-EE13-43CD-B776-75BE3B985EE7}" type="presParOf" srcId="{CBA53981-AD57-4F19-8410-DE79DD07196F}" destId="{0C7EC898-454C-4DEF-AC55-88FEC776C897}" srcOrd="2" destOrd="0" presId="urn:microsoft.com/office/officeart/2005/8/layout/hierarchy4"/>
    <dgm:cxn modelId="{8B220208-803A-4855-87F2-C4B40280C0E1}" type="presParOf" srcId="{0C7EC898-454C-4DEF-AC55-88FEC776C897}" destId="{C8154015-3121-46A5-A215-6B29E36D01FC}" srcOrd="0" destOrd="0" presId="urn:microsoft.com/office/officeart/2005/8/layout/hierarchy4"/>
    <dgm:cxn modelId="{A7F64636-C119-43ED-801A-C729EE6F7FDF}" type="presParOf" srcId="{0C7EC898-454C-4DEF-AC55-88FEC776C897}" destId="{61FC54E2-1EE7-4E90-9D6C-FE88EBD9CA44}" srcOrd="1" destOrd="0" presId="urn:microsoft.com/office/officeart/2005/8/layout/hierarchy4"/>
    <dgm:cxn modelId="{D2D84832-6BAB-4D19-9EF0-D55E88ADAA8B}" type="presParOf" srcId="{0C7EC898-454C-4DEF-AC55-88FEC776C897}" destId="{320A3D2F-F47B-44D1-8912-9A16092D9371}" srcOrd="2" destOrd="0" presId="urn:microsoft.com/office/officeart/2005/8/layout/hierarchy4"/>
    <dgm:cxn modelId="{27D79C0A-1793-4F22-BA4A-ECCDE37B0B64}" type="presParOf" srcId="{320A3D2F-F47B-44D1-8912-9A16092D9371}" destId="{44F8B7FB-E69F-4644-8EE9-BC6A3F5B7FCF}" srcOrd="0" destOrd="0" presId="urn:microsoft.com/office/officeart/2005/8/layout/hierarchy4"/>
    <dgm:cxn modelId="{EC394002-830F-49CB-A4CE-056B5DB28389}" type="presParOf" srcId="{44F8B7FB-E69F-4644-8EE9-BC6A3F5B7FCF}" destId="{E59DEF0B-4EE4-43C6-996B-BD49CE7527AD}" srcOrd="0" destOrd="0" presId="urn:microsoft.com/office/officeart/2005/8/layout/hierarchy4"/>
    <dgm:cxn modelId="{0076E588-683A-44A8-8AD6-94D52293D098}" type="presParOf" srcId="{44F8B7FB-E69F-4644-8EE9-BC6A3F5B7FCF}" destId="{33BFA533-DE80-40AF-A305-1374A7593F6B}" srcOrd="1" destOrd="0" presId="urn:microsoft.com/office/officeart/2005/8/layout/hierarchy4"/>
    <dgm:cxn modelId="{A200DBAC-02B9-4DCE-B86D-C53AC02F0A74}" type="presParOf" srcId="{320A3D2F-F47B-44D1-8912-9A16092D9371}" destId="{A1B6EE15-DBB9-4246-81B1-3950C31AC96D}" srcOrd="1" destOrd="0" presId="urn:microsoft.com/office/officeart/2005/8/layout/hierarchy4"/>
    <dgm:cxn modelId="{4E500C84-D6A8-47CA-9E41-55B203DB5971}" type="presParOf" srcId="{320A3D2F-F47B-44D1-8912-9A16092D9371}" destId="{1E6B5794-AE2E-407F-A85C-450455CB5B64}" srcOrd="2" destOrd="0" presId="urn:microsoft.com/office/officeart/2005/8/layout/hierarchy4"/>
    <dgm:cxn modelId="{6165F792-2A99-444F-B11A-0A69828EB48C}" type="presParOf" srcId="{1E6B5794-AE2E-407F-A85C-450455CB5B64}" destId="{8A128693-6E01-47F4-A2FF-5BCF91059978}" srcOrd="0" destOrd="0" presId="urn:microsoft.com/office/officeart/2005/8/layout/hierarchy4"/>
    <dgm:cxn modelId="{0EBCE7A7-46E5-4173-B89F-8921E46C6FD0}" type="presParOf" srcId="{1E6B5794-AE2E-407F-A85C-450455CB5B64}" destId="{1561AA6E-36DD-4933-A361-EC81AF9BD50D}" srcOrd="1" destOrd="0" presId="urn:microsoft.com/office/officeart/2005/8/layout/hierarchy4"/>
    <dgm:cxn modelId="{91BAF202-AE16-4D14-866F-2D4E405E5A4D}" type="presParOf" srcId="{1E6B5794-AE2E-407F-A85C-450455CB5B64}" destId="{7A7A3808-3944-48DB-A05D-6EBF54DB0F47}" srcOrd="2" destOrd="0" presId="urn:microsoft.com/office/officeart/2005/8/layout/hierarchy4"/>
    <dgm:cxn modelId="{0F58B59A-D331-4FF3-84CB-63CE14BAFCC6}" type="presParOf" srcId="{7A7A3808-3944-48DB-A05D-6EBF54DB0F47}" destId="{39766326-FDF4-4AFF-8775-7B258F8246AC}" srcOrd="0" destOrd="0" presId="urn:microsoft.com/office/officeart/2005/8/layout/hierarchy4"/>
    <dgm:cxn modelId="{10ECEF61-AD7B-4B0A-92D2-42FC2B8A5947}" type="presParOf" srcId="{39766326-FDF4-4AFF-8775-7B258F8246AC}" destId="{A26B6ED7-CEF9-4CAD-A5EB-E8F0D8608B6E}" srcOrd="0" destOrd="0" presId="urn:microsoft.com/office/officeart/2005/8/layout/hierarchy4"/>
    <dgm:cxn modelId="{41B70717-B5AA-443B-938D-B4826A14D75F}" type="presParOf" srcId="{39766326-FDF4-4AFF-8775-7B258F8246AC}" destId="{1B7D94BE-F0B0-47F1-A499-59F2193C8E3D}" srcOrd="1" destOrd="0" presId="urn:microsoft.com/office/officeart/2005/8/layout/hierarchy4"/>
    <dgm:cxn modelId="{FA0B73BA-E942-49BC-8BF7-46F18E304C92}" type="presParOf" srcId="{7A7A3808-3944-48DB-A05D-6EBF54DB0F47}" destId="{803681BA-FC17-49F6-BF77-B1D5E5538EEF}" srcOrd="1" destOrd="0" presId="urn:microsoft.com/office/officeart/2005/8/layout/hierarchy4"/>
    <dgm:cxn modelId="{A35CF0E4-B325-4D46-BC90-11724D2BC549}" type="presParOf" srcId="{7A7A3808-3944-48DB-A05D-6EBF54DB0F47}" destId="{9B741A66-7934-408C-AB43-740A2E1FAD10}" srcOrd="2" destOrd="0" presId="urn:microsoft.com/office/officeart/2005/8/layout/hierarchy4"/>
    <dgm:cxn modelId="{33F4FFF0-1990-4E4D-8239-CDDC24739B6E}" type="presParOf" srcId="{9B741A66-7934-408C-AB43-740A2E1FAD10}" destId="{39132819-A1EA-4565-B08C-13EAE37665B9}" srcOrd="0" destOrd="0" presId="urn:microsoft.com/office/officeart/2005/8/layout/hierarchy4"/>
    <dgm:cxn modelId="{5AAB25B0-31E0-418D-88A2-142E8E52D99C}" type="presParOf" srcId="{9B741A66-7934-408C-AB43-740A2E1FAD10}" destId="{304FD352-75B8-46B1-8B5F-F8DDE40F7284}" srcOrd="1" destOrd="0" presId="urn:microsoft.com/office/officeart/2005/8/layout/hierarchy4"/>
  </dgm:cxnLst>
  <dgm:bg/>
  <dgm:whole/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53B451A7-70A0-4475-A97C-20A0093E86D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Juan Peláez Hernández</a:t>
          </a:r>
          <a:endParaRPr lang="es-CO" sz="2400" i="1" dirty="0"/>
        </a:p>
      </dgm:t>
    </dgm:pt>
    <dgm:pt modelId="{69C14FD5-74B0-4F4F-B742-8769B37493B1}" type="parTrans" cxnId="{7C808772-B32F-43FA-A999-298DFD77F9D6}">
      <dgm:prSet/>
      <dgm:spPr/>
      <dgm:t>
        <a:bodyPr/>
        <a:lstStyle/>
        <a:p>
          <a:endParaRPr lang="es-CO"/>
        </a:p>
      </dgm:t>
    </dgm:pt>
    <dgm:pt modelId="{D3EE43A8-B37C-473C-9D97-5BD31EAF4E99}" type="sibTrans" cxnId="{7C808772-B32F-43FA-A999-298DFD77F9D6}">
      <dgm:prSet/>
      <dgm:spPr/>
      <dgm:t>
        <a:bodyPr/>
        <a:lstStyle/>
        <a:p>
          <a:endParaRPr lang="es-CO"/>
        </a:p>
      </dgm:t>
    </dgm:pt>
    <dgm:pt modelId="{84BC5E1A-C835-4A31-9E93-7E92E9E5A57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baseline="0" dirty="0" smtClean="0"/>
            <a:t>Juan Peláez </a:t>
          </a:r>
          <a:r>
            <a:rPr lang="es-CO" sz="2000" baseline="0" dirty="0" err="1" smtClean="0"/>
            <a:t>Abeu</a:t>
          </a:r>
          <a:endParaRPr lang="es-CO" sz="2000" baseline="0" dirty="0"/>
        </a:p>
      </dgm:t>
    </dgm:pt>
    <dgm:pt modelId="{6A6E629C-730F-4C19-9AD4-47A52AC07449}" type="parTrans" cxnId="{25ED45F3-8DD3-44DA-A3D8-CC032B4602F2}">
      <dgm:prSet/>
      <dgm:spPr/>
      <dgm:t>
        <a:bodyPr/>
        <a:lstStyle/>
        <a:p>
          <a:endParaRPr lang="es-CO"/>
        </a:p>
      </dgm:t>
    </dgm:pt>
    <dgm:pt modelId="{0248DCC0-EC61-4495-8FCC-2BFA9CD08D44}" type="sibTrans" cxnId="{25ED45F3-8DD3-44DA-A3D8-CC032B4602F2}">
      <dgm:prSet/>
      <dgm:spPr/>
      <dgm:t>
        <a:bodyPr/>
        <a:lstStyle/>
        <a:p>
          <a:endParaRPr lang="es-CO"/>
        </a:p>
      </dgm:t>
    </dgm:pt>
    <dgm:pt modelId="{E6564852-2641-469C-B72F-EB846D8863F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baseline="0" dirty="0" smtClean="0"/>
            <a:t>María Hernández De La Vera</a:t>
          </a:r>
          <a:endParaRPr lang="es-CO" sz="2000" baseline="0" dirty="0"/>
        </a:p>
      </dgm:t>
    </dgm:pt>
    <dgm:pt modelId="{EB6D5BFF-6F60-476F-9228-D691BED00118}" type="parTrans" cxnId="{D9FAC4E0-99AD-433F-9BF4-54618C1CFAE0}">
      <dgm:prSet/>
      <dgm:spPr/>
      <dgm:t>
        <a:bodyPr/>
        <a:lstStyle/>
        <a:p>
          <a:endParaRPr lang="es-CO"/>
        </a:p>
      </dgm:t>
    </dgm:pt>
    <dgm:pt modelId="{26F8A3CA-B604-4F08-AB0F-FFD610DE85F5}" type="sibTrans" cxnId="{D9FAC4E0-99AD-433F-9BF4-54618C1CFAE0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D20628FC-FF87-4CE4-BAE5-DF879BBF415D}" type="pres">
      <dgm:prSet presAssocID="{53B451A7-70A0-4475-A97C-20A0093E86D2}" presName="vertOne" presStyleCnt="0"/>
      <dgm:spPr/>
    </dgm:pt>
    <dgm:pt modelId="{40D457CF-9B1A-4FB2-BF80-D605A637E0F5}" type="pres">
      <dgm:prSet presAssocID="{53B451A7-70A0-4475-A97C-20A0093E86D2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38DFA8C-546D-43D0-B421-70B06B686FD2}" type="pres">
      <dgm:prSet presAssocID="{53B451A7-70A0-4475-A97C-20A0093E86D2}" presName="parTransOne" presStyleCnt="0"/>
      <dgm:spPr/>
    </dgm:pt>
    <dgm:pt modelId="{B17D8175-5078-4336-BFF9-4F1824D7BB9D}" type="pres">
      <dgm:prSet presAssocID="{53B451A7-70A0-4475-A97C-20A0093E86D2}" presName="horzOne" presStyleCnt="0"/>
      <dgm:spPr/>
    </dgm:pt>
    <dgm:pt modelId="{9C43AA07-F898-4A36-8F38-8EACFE749420}" type="pres">
      <dgm:prSet presAssocID="{84BC5E1A-C835-4A31-9E93-7E92E9E5A570}" presName="vertTwo" presStyleCnt="0"/>
      <dgm:spPr/>
    </dgm:pt>
    <dgm:pt modelId="{1FED3FD3-E9B2-42BD-955E-18AAE06AD132}" type="pres">
      <dgm:prSet presAssocID="{84BC5E1A-C835-4A31-9E93-7E92E9E5A570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6E3FE40-BFEE-480A-8358-AF9517B0FAEB}" type="pres">
      <dgm:prSet presAssocID="{84BC5E1A-C835-4A31-9E93-7E92E9E5A570}" presName="horzTwo" presStyleCnt="0"/>
      <dgm:spPr/>
    </dgm:pt>
    <dgm:pt modelId="{50AED96D-ECE9-4727-BDD4-554030538727}" type="pres">
      <dgm:prSet presAssocID="{0248DCC0-EC61-4495-8FCC-2BFA9CD08D44}" presName="sibSpaceTwo" presStyleCnt="0"/>
      <dgm:spPr/>
    </dgm:pt>
    <dgm:pt modelId="{ED3DBB9C-C304-41BE-BAD2-D16D2B11CB47}" type="pres">
      <dgm:prSet presAssocID="{E6564852-2641-469C-B72F-EB846D8863F9}" presName="vertTwo" presStyleCnt="0"/>
      <dgm:spPr/>
    </dgm:pt>
    <dgm:pt modelId="{5C7F06EE-AEA0-4DF0-8FC9-8D8E6A43BBF9}" type="pres">
      <dgm:prSet presAssocID="{E6564852-2641-469C-B72F-EB846D8863F9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6FE2B02-3267-4878-B2AF-054153C98BE5}" type="pres">
      <dgm:prSet presAssocID="{E6564852-2641-469C-B72F-EB846D8863F9}" presName="horzTwo" presStyleCnt="0"/>
      <dgm:spPr/>
    </dgm:pt>
  </dgm:ptLst>
  <dgm:cxnLst>
    <dgm:cxn modelId="{7C808772-B32F-43FA-A999-298DFD77F9D6}" srcId="{10ED40AF-DFB1-4943-B6DB-2A904FAA918A}" destId="{53B451A7-70A0-4475-A97C-20A0093E86D2}" srcOrd="0" destOrd="0" parTransId="{69C14FD5-74B0-4F4F-B742-8769B37493B1}" sibTransId="{D3EE43A8-B37C-473C-9D97-5BD31EAF4E99}"/>
    <dgm:cxn modelId="{689A4FC6-1B30-487A-94CE-02B52F646DA0}" type="presOf" srcId="{53B451A7-70A0-4475-A97C-20A0093E86D2}" destId="{40D457CF-9B1A-4FB2-BF80-D605A637E0F5}" srcOrd="0" destOrd="0" presId="urn:microsoft.com/office/officeart/2005/8/layout/hierarchy4"/>
    <dgm:cxn modelId="{E5EA6A5E-80A4-468F-946D-22E8BE38ECE6}" type="presOf" srcId="{E6564852-2641-469C-B72F-EB846D8863F9}" destId="{5C7F06EE-AEA0-4DF0-8FC9-8D8E6A43BBF9}" srcOrd="0" destOrd="0" presId="urn:microsoft.com/office/officeart/2005/8/layout/hierarchy4"/>
    <dgm:cxn modelId="{25ED45F3-8DD3-44DA-A3D8-CC032B4602F2}" srcId="{53B451A7-70A0-4475-A97C-20A0093E86D2}" destId="{84BC5E1A-C835-4A31-9E93-7E92E9E5A570}" srcOrd="0" destOrd="0" parTransId="{6A6E629C-730F-4C19-9AD4-47A52AC07449}" sibTransId="{0248DCC0-EC61-4495-8FCC-2BFA9CD08D44}"/>
    <dgm:cxn modelId="{AAAA954C-30CA-4AC9-B297-BFFD2A135A25}" type="presOf" srcId="{10ED40AF-DFB1-4943-B6DB-2A904FAA918A}" destId="{E75BF49A-0BBD-418B-A465-D5C73CDDC862}" srcOrd="0" destOrd="0" presId="urn:microsoft.com/office/officeart/2005/8/layout/hierarchy4"/>
    <dgm:cxn modelId="{D9FAC4E0-99AD-433F-9BF4-54618C1CFAE0}" srcId="{53B451A7-70A0-4475-A97C-20A0093E86D2}" destId="{E6564852-2641-469C-B72F-EB846D8863F9}" srcOrd="1" destOrd="0" parTransId="{EB6D5BFF-6F60-476F-9228-D691BED00118}" sibTransId="{26F8A3CA-B604-4F08-AB0F-FFD610DE85F5}"/>
    <dgm:cxn modelId="{FB18F378-8AAA-41DF-89D5-64950C3B7BD5}" type="presOf" srcId="{84BC5E1A-C835-4A31-9E93-7E92E9E5A570}" destId="{1FED3FD3-E9B2-42BD-955E-18AAE06AD132}" srcOrd="0" destOrd="0" presId="urn:microsoft.com/office/officeart/2005/8/layout/hierarchy4"/>
    <dgm:cxn modelId="{490DC1D0-27C1-4C99-B6D6-02E74A1FADA2}" type="presParOf" srcId="{E75BF49A-0BBD-418B-A465-D5C73CDDC862}" destId="{D20628FC-FF87-4CE4-BAE5-DF879BBF415D}" srcOrd="0" destOrd="0" presId="urn:microsoft.com/office/officeart/2005/8/layout/hierarchy4"/>
    <dgm:cxn modelId="{5A0D0A8B-C159-410A-8322-42313D84F3CB}" type="presParOf" srcId="{D20628FC-FF87-4CE4-BAE5-DF879BBF415D}" destId="{40D457CF-9B1A-4FB2-BF80-D605A637E0F5}" srcOrd="0" destOrd="0" presId="urn:microsoft.com/office/officeart/2005/8/layout/hierarchy4"/>
    <dgm:cxn modelId="{45E0D3D0-3D1C-4AC6-9CB7-87A301E7D731}" type="presParOf" srcId="{D20628FC-FF87-4CE4-BAE5-DF879BBF415D}" destId="{238DFA8C-546D-43D0-B421-70B06B686FD2}" srcOrd="1" destOrd="0" presId="urn:microsoft.com/office/officeart/2005/8/layout/hierarchy4"/>
    <dgm:cxn modelId="{FF3C37B9-35EE-4262-B781-74E54CF65594}" type="presParOf" srcId="{D20628FC-FF87-4CE4-BAE5-DF879BBF415D}" destId="{B17D8175-5078-4336-BFF9-4F1824D7BB9D}" srcOrd="2" destOrd="0" presId="urn:microsoft.com/office/officeart/2005/8/layout/hierarchy4"/>
    <dgm:cxn modelId="{620DF7D3-0B05-4129-92A4-F6B4E1D80B47}" type="presParOf" srcId="{B17D8175-5078-4336-BFF9-4F1824D7BB9D}" destId="{9C43AA07-F898-4A36-8F38-8EACFE749420}" srcOrd="0" destOrd="0" presId="urn:microsoft.com/office/officeart/2005/8/layout/hierarchy4"/>
    <dgm:cxn modelId="{7A562BF8-E4A8-4645-94D2-99CB2A1127C7}" type="presParOf" srcId="{9C43AA07-F898-4A36-8F38-8EACFE749420}" destId="{1FED3FD3-E9B2-42BD-955E-18AAE06AD132}" srcOrd="0" destOrd="0" presId="urn:microsoft.com/office/officeart/2005/8/layout/hierarchy4"/>
    <dgm:cxn modelId="{BF3F1A4C-7985-40FF-8E12-65CFD55346F6}" type="presParOf" srcId="{9C43AA07-F898-4A36-8F38-8EACFE749420}" destId="{36E3FE40-BFEE-480A-8358-AF9517B0FAEB}" srcOrd="1" destOrd="0" presId="urn:microsoft.com/office/officeart/2005/8/layout/hierarchy4"/>
    <dgm:cxn modelId="{6A48BF03-AF1C-43E6-8960-D99E4411B317}" type="presParOf" srcId="{B17D8175-5078-4336-BFF9-4F1824D7BB9D}" destId="{50AED96D-ECE9-4727-BDD4-554030538727}" srcOrd="1" destOrd="0" presId="urn:microsoft.com/office/officeart/2005/8/layout/hierarchy4"/>
    <dgm:cxn modelId="{154FA0FF-317F-49E2-9748-AB54DAE0C49E}" type="presParOf" srcId="{B17D8175-5078-4336-BFF9-4F1824D7BB9D}" destId="{ED3DBB9C-C304-41BE-BAD2-D16D2B11CB47}" srcOrd="2" destOrd="0" presId="urn:microsoft.com/office/officeart/2005/8/layout/hierarchy4"/>
    <dgm:cxn modelId="{2E6FAEB4-6E09-476B-B96E-CF559EAC39C9}" type="presParOf" srcId="{ED3DBB9C-C304-41BE-BAD2-D16D2B11CB47}" destId="{5C7F06EE-AEA0-4DF0-8FC9-8D8E6A43BBF9}" srcOrd="0" destOrd="0" presId="urn:microsoft.com/office/officeart/2005/8/layout/hierarchy4"/>
    <dgm:cxn modelId="{EBF974D7-2199-4256-AEB7-4AA4CBB59470}" type="presParOf" srcId="{ED3DBB9C-C304-41BE-BAD2-D16D2B11CB47}" destId="{E6FE2B02-3267-4878-B2AF-054153C98BE5}" srcOrd="1" destOrd="0" presId="urn:microsoft.com/office/officeart/2005/8/layout/hierarchy4"/>
  </dgm:cxnLst>
  <dgm:bg/>
  <dgm:whole/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9FB4DF1-BC79-4013-BBC8-65EEDFE2F1E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Juana Josefa Ruiz De la Cámara  </a:t>
          </a:r>
          <a:endParaRPr lang="es-CO" sz="2400" i="1" dirty="0"/>
        </a:p>
      </dgm:t>
    </dgm:pt>
    <dgm:pt modelId="{56D0D609-A2FE-46B8-A5A1-4ADFC9762699}" type="parTrans" cxnId="{A785BBAD-0751-4AD2-94CE-385F35DCD911}">
      <dgm:prSet/>
      <dgm:spPr/>
      <dgm:t>
        <a:bodyPr/>
        <a:lstStyle/>
        <a:p>
          <a:endParaRPr lang="es-CO"/>
        </a:p>
      </dgm:t>
    </dgm:pt>
    <dgm:pt modelId="{5E17F26B-0E36-4629-97D4-96873D71E097}" type="sibTrans" cxnId="{A785BBAD-0751-4AD2-94CE-385F35DCD911}">
      <dgm:prSet/>
      <dgm:spPr/>
      <dgm:t>
        <a:bodyPr/>
        <a:lstStyle/>
        <a:p>
          <a:endParaRPr lang="es-CO"/>
        </a:p>
      </dgm:t>
    </dgm:pt>
    <dgm:pt modelId="{113E8E88-5C8C-47B4-8852-82A629B1ABD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Diego                                    Ruiz De La Cámara</a:t>
          </a:r>
          <a:endParaRPr lang="es-CO" sz="1600" dirty="0"/>
        </a:p>
      </dgm:t>
    </dgm:pt>
    <dgm:pt modelId="{0EE2CB6A-DCA5-4AFE-A1BD-90268820CD92}" type="parTrans" cxnId="{CACE5269-F8C4-47BF-BDFD-FE27938F03C9}">
      <dgm:prSet/>
      <dgm:spPr/>
      <dgm:t>
        <a:bodyPr/>
        <a:lstStyle/>
        <a:p>
          <a:endParaRPr lang="es-CO"/>
        </a:p>
      </dgm:t>
    </dgm:pt>
    <dgm:pt modelId="{FF539961-7FB8-43BA-A892-0E3B263ECF19}" type="sibTrans" cxnId="{CACE5269-F8C4-47BF-BDFD-FE27938F03C9}">
      <dgm:prSet/>
      <dgm:spPr/>
      <dgm:t>
        <a:bodyPr/>
        <a:lstStyle/>
        <a:p>
          <a:endParaRPr lang="es-CO"/>
        </a:p>
      </dgm:t>
    </dgm:pt>
    <dgm:pt modelId="{C5E3FD91-F8A5-44D4-ABE5-1C13804C8C2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Mencia De Carvajal Martínez</a:t>
          </a:r>
          <a:endParaRPr lang="es-CO" sz="1800" dirty="0"/>
        </a:p>
      </dgm:t>
    </dgm:pt>
    <dgm:pt modelId="{FC5B49A8-6934-4EB8-9624-9BE612A8AC47}" type="parTrans" cxnId="{1E1A8BB1-19F4-4C49-94F9-F1C358C2807D}">
      <dgm:prSet/>
      <dgm:spPr/>
      <dgm:t>
        <a:bodyPr/>
        <a:lstStyle/>
        <a:p>
          <a:endParaRPr lang="es-CO"/>
        </a:p>
      </dgm:t>
    </dgm:pt>
    <dgm:pt modelId="{D4B027D3-B441-49A0-8E6F-237EC8DB0E42}" type="sibTrans" cxnId="{1E1A8BB1-19F4-4C49-94F9-F1C358C2807D}">
      <dgm:prSet/>
      <dgm:spPr/>
      <dgm:t>
        <a:bodyPr/>
        <a:lstStyle/>
        <a:p>
          <a:endParaRPr lang="es-CO"/>
        </a:p>
      </dgm:t>
    </dgm:pt>
    <dgm:pt modelId="{549D5E95-019B-4202-8A73-D8FC2E4DAD3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Juan Ruiz De La Parra</a:t>
          </a:r>
          <a:endParaRPr lang="es-CO" sz="1400" dirty="0"/>
        </a:p>
      </dgm:t>
    </dgm:pt>
    <dgm:pt modelId="{3CAB9FDC-A0B1-4C2F-A43D-A1899094752E}" type="parTrans" cxnId="{74EFE3CF-B627-4055-88C2-E825A715CE12}">
      <dgm:prSet/>
      <dgm:spPr/>
      <dgm:t>
        <a:bodyPr/>
        <a:lstStyle/>
        <a:p>
          <a:endParaRPr lang="es-CO"/>
        </a:p>
      </dgm:t>
    </dgm:pt>
    <dgm:pt modelId="{36E7AF75-D158-48D6-B6A0-9D91010C4293}" type="sibTrans" cxnId="{74EFE3CF-B627-4055-88C2-E825A715CE12}">
      <dgm:prSet/>
      <dgm:spPr/>
      <dgm:t>
        <a:bodyPr/>
        <a:lstStyle/>
        <a:p>
          <a:endParaRPr lang="es-CO"/>
        </a:p>
      </dgm:t>
    </dgm:pt>
    <dgm:pt modelId="{457E1C0A-3308-4FFD-B6EE-D955B81C853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Elvira Martínez De Cárdenas</a:t>
          </a:r>
          <a:endParaRPr lang="es-CO" sz="1400" baseline="0" dirty="0"/>
        </a:p>
      </dgm:t>
    </dgm:pt>
    <dgm:pt modelId="{B418B993-488F-461D-B3A1-E23B316087AE}" type="parTrans" cxnId="{F16123E2-3201-4C8E-9F21-0CCCE665B940}">
      <dgm:prSet/>
      <dgm:spPr/>
      <dgm:t>
        <a:bodyPr/>
        <a:lstStyle/>
        <a:p>
          <a:endParaRPr lang="es-CO"/>
        </a:p>
      </dgm:t>
    </dgm:pt>
    <dgm:pt modelId="{FA56BD7C-5D28-4BFC-99A5-46C896C97917}" type="sibTrans" cxnId="{F16123E2-3201-4C8E-9F21-0CCCE665B940}">
      <dgm:prSet/>
      <dgm:spPr/>
      <dgm:t>
        <a:bodyPr/>
        <a:lstStyle/>
        <a:p>
          <a:endParaRPr lang="es-CO"/>
        </a:p>
      </dgm:t>
    </dgm:pt>
    <dgm:pt modelId="{A4D66A62-CBA9-45B6-A4B3-FCBC1D77C8F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aseline="0" dirty="0" smtClean="0"/>
            <a:t>Rodrigo                            Sánchez </a:t>
          </a:r>
          <a:r>
            <a:rPr lang="es-CO" sz="1600" baseline="0" dirty="0" err="1" smtClean="0"/>
            <a:t>Torreblanca</a:t>
          </a:r>
          <a:r>
            <a:rPr lang="es-CO" sz="1600" baseline="0" dirty="0" smtClean="0"/>
            <a:t>             De Carvajal</a:t>
          </a:r>
          <a:endParaRPr lang="es-CO" sz="1600" baseline="0" dirty="0"/>
        </a:p>
      </dgm:t>
    </dgm:pt>
    <dgm:pt modelId="{9D6AFE9A-F91E-4CD4-9239-10A18B36E34F}" type="parTrans" cxnId="{4A248C1A-0F5F-41FD-8239-E2199E1D3473}">
      <dgm:prSet/>
      <dgm:spPr/>
      <dgm:t>
        <a:bodyPr/>
        <a:lstStyle/>
        <a:p>
          <a:endParaRPr lang="es-CO"/>
        </a:p>
      </dgm:t>
    </dgm:pt>
    <dgm:pt modelId="{34D10D2D-031C-47F9-8027-EC59F00D92BB}" type="sibTrans" cxnId="{4A248C1A-0F5F-41FD-8239-E2199E1D3473}">
      <dgm:prSet/>
      <dgm:spPr/>
      <dgm:t>
        <a:bodyPr/>
        <a:lstStyle/>
        <a:p>
          <a:endParaRPr lang="es-CO"/>
        </a:p>
      </dgm:t>
    </dgm:pt>
    <dgm:pt modelId="{5F5DA85B-3D5C-40DF-87BB-57728A14351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baseline="0" dirty="0" smtClean="0"/>
            <a:t>Juana Martín</a:t>
          </a:r>
          <a:endParaRPr lang="es-CO" sz="1800" baseline="0" dirty="0"/>
        </a:p>
      </dgm:t>
    </dgm:pt>
    <dgm:pt modelId="{6CBF8E4A-47E3-4AEB-B36C-B953FBF76E85}" type="parTrans" cxnId="{8F67C91C-87D1-4155-8447-AEE490547B32}">
      <dgm:prSet/>
      <dgm:spPr/>
      <dgm:t>
        <a:bodyPr/>
        <a:lstStyle/>
        <a:p>
          <a:endParaRPr lang="es-CO"/>
        </a:p>
      </dgm:t>
    </dgm:pt>
    <dgm:pt modelId="{3241B6E5-3E29-4615-843E-E93ECB315A23}" type="sibTrans" cxnId="{8F67C91C-87D1-4155-8447-AEE490547B32}">
      <dgm:prSet/>
      <dgm:spPr/>
      <dgm:t>
        <a:bodyPr/>
        <a:lstStyle/>
        <a:p>
          <a:endParaRPr lang="es-CO"/>
        </a:p>
      </dgm:t>
    </dgm:pt>
    <dgm:pt modelId="{A79EC715-D376-49CE-A025-1975D87EBE4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Bartolomé Sánchez Torre Blanca</a:t>
          </a:r>
          <a:endParaRPr lang="es-CO" sz="1400" baseline="0" dirty="0"/>
        </a:p>
      </dgm:t>
    </dgm:pt>
    <dgm:pt modelId="{776D3020-F994-424C-B0B5-5BA5B8161911}" type="parTrans" cxnId="{713B7E54-1758-4F54-9386-D43877115C41}">
      <dgm:prSet/>
      <dgm:spPr/>
      <dgm:t>
        <a:bodyPr/>
        <a:lstStyle/>
        <a:p>
          <a:endParaRPr lang="es-CO"/>
        </a:p>
      </dgm:t>
    </dgm:pt>
    <dgm:pt modelId="{99985047-3B5D-41F8-8D37-B7AB06032BA8}" type="sibTrans" cxnId="{713B7E54-1758-4F54-9386-D43877115C41}">
      <dgm:prSet/>
      <dgm:spPr/>
      <dgm:t>
        <a:bodyPr/>
        <a:lstStyle/>
        <a:p>
          <a:endParaRPr lang="es-CO"/>
        </a:p>
      </dgm:t>
    </dgm:pt>
    <dgm:pt modelId="{DE399BE7-7E06-41A5-B5AA-ED3C76540EE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Mencia              De Carvajal Vásquez</a:t>
          </a:r>
          <a:endParaRPr lang="es-CO" sz="1400" dirty="0"/>
        </a:p>
      </dgm:t>
    </dgm:pt>
    <dgm:pt modelId="{CEA601D5-268A-41CF-B09A-024DD572D8E0}" type="parTrans" cxnId="{8CD80E5B-8281-4E8B-9638-5A95A1CD6387}">
      <dgm:prSet/>
      <dgm:spPr/>
      <dgm:t>
        <a:bodyPr/>
        <a:lstStyle/>
        <a:p>
          <a:endParaRPr lang="es-CO"/>
        </a:p>
      </dgm:t>
    </dgm:pt>
    <dgm:pt modelId="{59C2177A-751A-41E4-9B38-1B43D86B871D}" type="sibTrans" cxnId="{8CD80E5B-8281-4E8B-9638-5A95A1CD6387}">
      <dgm:prSet/>
      <dgm:spPr/>
      <dgm:t>
        <a:bodyPr/>
        <a:lstStyle/>
        <a:p>
          <a:endParaRPr lang="es-CO"/>
        </a:p>
      </dgm:t>
    </dgm:pt>
    <dgm:pt modelId="{C16CBB76-9EE0-4DE7-B7CA-8A3AEF03214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Pedro                                                        Martín De Ávila</a:t>
          </a:r>
          <a:endParaRPr lang="es-CO" sz="1600" dirty="0"/>
        </a:p>
      </dgm:t>
    </dgm:pt>
    <dgm:pt modelId="{642B1939-77DE-48CA-90E9-944C5A463EC3}" type="parTrans" cxnId="{09FEF487-9960-4F57-B0C3-18E99FDBCB7A}">
      <dgm:prSet/>
      <dgm:spPr/>
      <dgm:t>
        <a:bodyPr/>
        <a:lstStyle/>
        <a:p>
          <a:endParaRPr lang="es-CO"/>
        </a:p>
      </dgm:t>
    </dgm:pt>
    <dgm:pt modelId="{677FC396-2BBF-4F89-BB32-35E74F8F091B}" type="sibTrans" cxnId="{09FEF487-9960-4F57-B0C3-18E99FDBCB7A}">
      <dgm:prSet/>
      <dgm:spPr/>
      <dgm:t>
        <a:bodyPr/>
        <a:lstStyle/>
        <a:p>
          <a:endParaRPr lang="es-CO"/>
        </a:p>
      </dgm:t>
    </dgm:pt>
    <dgm:pt modelId="{3BAC1F99-7A04-475C-A8A7-08FF7F5293C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400" baseline="0" dirty="0" smtClean="0"/>
            <a:t>Francisca Martínez</a:t>
          </a:r>
          <a:endParaRPr lang="es-CO" sz="1400" baseline="0" dirty="0"/>
        </a:p>
      </dgm:t>
    </dgm:pt>
    <dgm:pt modelId="{B2B73DAE-35F2-4B05-A323-F7FC8E9B0997}" type="parTrans" cxnId="{6D7E8BA5-1C26-40F3-B89E-7E78496E333D}">
      <dgm:prSet/>
      <dgm:spPr/>
      <dgm:t>
        <a:bodyPr/>
        <a:lstStyle/>
        <a:p>
          <a:endParaRPr lang="es-CO"/>
        </a:p>
      </dgm:t>
    </dgm:pt>
    <dgm:pt modelId="{A2006F65-9D40-479F-9132-36907B4EB1F8}" type="sibTrans" cxnId="{6D7E8BA5-1C26-40F3-B89E-7E78496E333D}">
      <dgm:prSet/>
      <dgm:spPr/>
      <dgm:t>
        <a:bodyPr/>
        <a:lstStyle/>
        <a:p>
          <a:endParaRPr lang="es-CO"/>
        </a:p>
      </dgm:t>
    </dgm:pt>
    <dgm:pt modelId="{9E5B9492-CD21-4B49-B61B-9A9C846E433E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Pedro                                Martín Hernández</a:t>
          </a:r>
          <a:endParaRPr lang="es-CO" sz="1400" baseline="0" dirty="0"/>
        </a:p>
      </dgm:t>
    </dgm:pt>
    <dgm:pt modelId="{F3DFB467-7C08-4979-82E8-D3124B2BB0E9}" type="parTrans" cxnId="{01387BC4-6B27-4921-AF23-04BC05CE3AF7}">
      <dgm:prSet/>
      <dgm:spPr/>
      <dgm:t>
        <a:bodyPr/>
        <a:lstStyle/>
        <a:p>
          <a:endParaRPr lang="es-CO"/>
        </a:p>
      </dgm:t>
    </dgm:pt>
    <dgm:pt modelId="{84A8286E-888B-4095-90DF-EE8522B71A09}" type="sibTrans" cxnId="{01387BC4-6B27-4921-AF23-04BC05CE3AF7}">
      <dgm:prSet/>
      <dgm:spPr/>
      <dgm:t>
        <a:bodyPr/>
        <a:lstStyle/>
        <a:p>
          <a:endParaRPr lang="es-CO"/>
        </a:p>
      </dgm:t>
    </dgm:pt>
    <dgm:pt modelId="{5DEDBDCB-7FD6-4BDE-A8D5-04552B27BD59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D1"/>
        </a:solidFill>
      </dgm:spPr>
      <dgm:t>
        <a:bodyPr/>
        <a:lstStyle/>
        <a:p>
          <a:r>
            <a:rPr lang="es-CO" dirty="0" smtClean="0"/>
            <a:t>N. N. 1 Indígena Chibcha</a:t>
          </a:r>
          <a:endParaRPr lang="es-CO" dirty="0"/>
        </a:p>
      </dgm:t>
    </dgm:pt>
    <dgm:pt modelId="{26EA60F2-8803-4F4B-9CB7-CFBC5B6CD0BD}" type="parTrans" cxnId="{2CC11067-2A4E-4E9E-AC00-62A31A6DC75C}">
      <dgm:prSet/>
      <dgm:spPr/>
      <dgm:t>
        <a:bodyPr/>
        <a:lstStyle/>
        <a:p>
          <a:endParaRPr lang="es-CO"/>
        </a:p>
      </dgm:t>
    </dgm:pt>
    <dgm:pt modelId="{CC83B7B1-B549-4649-8AE9-6BAA08D6FEE6}" type="sibTrans" cxnId="{2CC11067-2A4E-4E9E-AC00-62A31A6DC75C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B0BF48B5-27B3-45CB-87D0-F429914C40F7}" type="pres">
      <dgm:prSet presAssocID="{F9FB4DF1-BC79-4013-BBC8-65EEDFE2F1E7}" presName="vertOne" presStyleCnt="0"/>
      <dgm:spPr/>
    </dgm:pt>
    <dgm:pt modelId="{7BF31646-13EF-4DC2-A787-D2AB7E617D37}" type="pres">
      <dgm:prSet presAssocID="{F9FB4DF1-BC79-4013-BBC8-65EEDFE2F1E7}" presName="txOne" presStyleLbl="node0" presStyleIdx="0" presStyleCnt="1" custLinFactNeighborX="-388" custLinFactNeighborY="4857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CD9E482-AA6C-4E54-ADA0-3FB7D73A6A9A}" type="pres">
      <dgm:prSet presAssocID="{F9FB4DF1-BC79-4013-BBC8-65EEDFE2F1E7}" presName="parTransOne" presStyleCnt="0"/>
      <dgm:spPr/>
    </dgm:pt>
    <dgm:pt modelId="{8A07BB26-A9CE-44F8-A887-61B60F01055A}" type="pres">
      <dgm:prSet presAssocID="{F9FB4DF1-BC79-4013-BBC8-65EEDFE2F1E7}" presName="horzOne" presStyleCnt="0"/>
      <dgm:spPr/>
    </dgm:pt>
    <dgm:pt modelId="{F2F29CB8-16CC-4061-A4CD-E8A2FDED66DD}" type="pres">
      <dgm:prSet presAssocID="{113E8E88-5C8C-47B4-8852-82A629B1ABDE}" presName="vertTwo" presStyleCnt="0"/>
      <dgm:spPr/>
    </dgm:pt>
    <dgm:pt modelId="{A213C757-6667-446E-849F-D6689F66BFA7}" type="pres">
      <dgm:prSet presAssocID="{113E8E88-5C8C-47B4-8852-82A629B1ABDE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773AF9F-B602-4669-A329-95D8CCB16393}" type="pres">
      <dgm:prSet presAssocID="{113E8E88-5C8C-47B4-8852-82A629B1ABDE}" presName="parTransTwo" presStyleCnt="0"/>
      <dgm:spPr/>
    </dgm:pt>
    <dgm:pt modelId="{1124E16D-CB19-4C65-B211-6A49B7C6670D}" type="pres">
      <dgm:prSet presAssocID="{113E8E88-5C8C-47B4-8852-82A629B1ABDE}" presName="horzTwo" presStyleCnt="0"/>
      <dgm:spPr/>
    </dgm:pt>
    <dgm:pt modelId="{8C20D316-CE10-49B7-9FF9-B9F0C3BE5F19}" type="pres">
      <dgm:prSet presAssocID="{549D5E95-019B-4202-8A73-D8FC2E4DAD38}" presName="vertThree" presStyleCnt="0"/>
      <dgm:spPr/>
    </dgm:pt>
    <dgm:pt modelId="{54101993-DDD3-4113-B57B-302413531FCC}" type="pres">
      <dgm:prSet presAssocID="{549D5E95-019B-4202-8A73-D8FC2E4DAD38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B91C3F9-265B-469C-8CDE-1E605CEEEFFD}" type="pres">
      <dgm:prSet presAssocID="{549D5E95-019B-4202-8A73-D8FC2E4DAD38}" presName="horzThree" presStyleCnt="0"/>
      <dgm:spPr/>
    </dgm:pt>
    <dgm:pt modelId="{B12E73BD-E25B-4A74-BD3F-5196A03928C8}" type="pres">
      <dgm:prSet presAssocID="{36E7AF75-D158-48D6-B6A0-9D91010C4293}" presName="sibSpaceThree" presStyleCnt="0"/>
      <dgm:spPr/>
    </dgm:pt>
    <dgm:pt modelId="{9C1F6902-A30A-4711-9A19-A62DD607F4CF}" type="pres">
      <dgm:prSet presAssocID="{457E1C0A-3308-4FFD-B6EE-D955B81C8537}" presName="vertThree" presStyleCnt="0"/>
      <dgm:spPr/>
    </dgm:pt>
    <dgm:pt modelId="{BAC6E577-00E4-4CD4-B7C9-28D6803AB2D8}" type="pres">
      <dgm:prSet presAssocID="{457E1C0A-3308-4FFD-B6EE-D955B81C8537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2DB56A8-DAC8-44C5-B2DF-6F0E8614CB45}" type="pres">
      <dgm:prSet presAssocID="{457E1C0A-3308-4FFD-B6EE-D955B81C8537}" presName="horzThree" presStyleCnt="0"/>
      <dgm:spPr/>
    </dgm:pt>
    <dgm:pt modelId="{8DD858AD-1110-444F-B046-4F83D73E263C}" type="pres">
      <dgm:prSet presAssocID="{FF539961-7FB8-43BA-A892-0E3B263ECF19}" presName="sibSpaceTwo" presStyleCnt="0"/>
      <dgm:spPr/>
    </dgm:pt>
    <dgm:pt modelId="{4263835D-E91E-4DE6-84B8-B7A247149DD4}" type="pres">
      <dgm:prSet presAssocID="{C5E3FD91-F8A5-44D4-ABE5-1C13804C8C23}" presName="vertTwo" presStyleCnt="0"/>
      <dgm:spPr/>
    </dgm:pt>
    <dgm:pt modelId="{65E0A03C-B0B1-4218-9238-6F2626ECF397}" type="pres">
      <dgm:prSet presAssocID="{C5E3FD91-F8A5-44D4-ABE5-1C13804C8C2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9A551AE-4FE6-43B8-A300-AC6929EFAFD3}" type="pres">
      <dgm:prSet presAssocID="{C5E3FD91-F8A5-44D4-ABE5-1C13804C8C23}" presName="parTransTwo" presStyleCnt="0"/>
      <dgm:spPr/>
    </dgm:pt>
    <dgm:pt modelId="{FDCC7DEC-AB94-4853-83FC-B0BD4409F5FB}" type="pres">
      <dgm:prSet presAssocID="{C5E3FD91-F8A5-44D4-ABE5-1C13804C8C23}" presName="horzTwo" presStyleCnt="0"/>
      <dgm:spPr/>
    </dgm:pt>
    <dgm:pt modelId="{7A6E84FC-76A2-451C-8084-445CE9FF6828}" type="pres">
      <dgm:prSet presAssocID="{A4D66A62-CBA9-45B6-A4B3-FCBC1D77C8F3}" presName="vertThree" presStyleCnt="0"/>
      <dgm:spPr/>
    </dgm:pt>
    <dgm:pt modelId="{4A2ACE76-6720-4CB9-81E5-B13BE0858E83}" type="pres">
      <dgm:prSet presAssocID="{A4D66A62-CBA9-45B6-A4B3-FCBC1D77C8F3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B6577D6-3FA1-4995-9076-E21D59F605E7}" type="pres">
      <dgm:prSet presAssocID="{A4D66A62-CBA9-45B6-A4B3-FCBC1D77C8F3}" presName="parTransThree" presStyleCnt="0"/>
      <dgm:spPr/>
    </dgm:pt>
    <dgm:pt modelId="{B3DD2F1D-C4BB-4530-9DC3-5FEACD680C05}" type="pres">
      <dgm:prSet presAssocID="{A4D66A62-CBA9-45B6-A4B3-FCBC1D77C8F3}" presName="horzThree" presStyleCnt="0"/>
      <dgm:spPr/>
    </dgm:pt>
    <dgm:pt modelId="{689C5B6C-5D38-49A4-B004-E6013D268BB1}" type="pres">
      <dgm:prSet presAssocID="{A79EC715-D376-49CE-A025-1975D87EBE49}" presName="vertFour" presStyleCnt="0">
        <dgm:presLayoutVars>
          <dgm:chPref val="3"/>
        </dgm:presLayoutVars>
      </dgm:prSet>
      <dgm:spPr/>
    </dgm:pt>
    <dgm:pt modelId="{230E231C-B410-4CAD-B472-DDB521588AC0}" type="pres">
      <dgm:prSet presAssocID="{A79EC715-D376-49CE-A025-1975D87EBE49}" presName="txFour" presStyleLbl="node4" presStyleIdx="0" presStyleCnt="6" custLinFactNeighborX="-8099" custLinFactNeighborY="-106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5AE31D5-65FD-49D2-87F6-45484A4988CB}" type="pres">
      <dgm:prSet presAssocID="{A79EC715-D376-49CE-A025-1975D87EBE49}" presName="horzFour" presStyleCnt="0"/>
      <dgm:spPr/>
    </dgm:pt>
    <dgm:pt modelId="{36CBE573-2E5A-4E69-BB34-655857D36D0D}" type="pres">
      <dgm:prSet presAssocID="{99985047-3B5D-41F8-8D37-B7AB06032BA8}" presName="sibSpaceFour" presStyleCnt="0"/>
      <dgm:spPr/>
    </dgm:pt>
    <dgm:pt modelId="{641DD104-E82C-4309-A94F-F5CA10D0BF33}" type="pres">
      <dgm:prSet presAssocID="{DE399BE7-7E06-41A5-B5AA-ED3C76540EE0}" presName="vertFour" presStyleCnt="0">
        <dgm:presLayoutVars>
          <dgm:chPref val="3"/>
        </dgm:presLayoutVars>
      </dgm:prSet>
      <dgm:spPr/>
    </dgm:pt>
    <dgm:pt modelId="{3D2540EB-0B24-4865-A26E-AAC85341AEC9}" type="pres">
      <dgm:prSet presAssocID="{DE399BE7-7E06-41A5-B5AA-ED3C76540EE0}" presName="txFour" presStyleLbl="node4" presStyleIdx="1" presStyleCnt="6" custLinFactNeighborX="-3406" custLinFactNeighborY="-106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E93F8AC-4B2E-4451-83FB-20C8881BCDF4}" type="pres">
      <dgm:prSet presAssocID="{DE399BE7-7E06-41A5-B5AA-ED3C76540EE0}" presName="horzFour" presStyleCnt="0"/>
      <dgm:spPr/>
    </dgm:pt>
    <dgm:pt modelId="{13C534E9-9436-43CF-9F43-03F01ED4CEB2}" type="pres">
      <dgm:prSet presAssocID="{34D10D2D-031C-47F9-8027-EC59F00D92BB}" presName="sibSpaceThree" presStyleCnt="0"/>
      <dgm:spPr/>
    </dgm:pt>
    <dgm:pt modelId="{8144EF1F-8D92-4FBD-B7AB-69D0C657FE98}" type="pres">
      <dgm:prSet presAssocID="{5F5DA85B-3D5C-40DF-87BB-57728A143516}" presName="vertThree" presStyleCnt="0"/>
      <dgm:spPr/>
    </dgm:pt>
    <dgm:pt modelId="{83DE8A59-97DA-4159-B091-690EE500F5AD}" type="pres">
      <dgm:prSet presAssocID="{5F5DA85B-3D5C-40DF-87BB-57728A143516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4B26E33-9EA7-45A1-9E61-B6409C6D2CDE}" type="pres">
      <dgm:prSet presAssocID="{5F5DA85B-3D5C-40DF-87BB-57728A143516}" presName="parTransThree" presStyleCnt="0"/>
      <dgm:spPr/>
    </dgm:pt>
    <dgm:pt modelId="{7AD2FC37-5FB5-4DBC-85AB-74EF0E2823F1}" type="pres">
      <dgm:prSet presAssocID="{5F5DA85B-3D5C-40DF-87BB-57728A143516}" presName="horzThree" presStyleCnt="0"/>
      <dgm:spPr/>
    </dgm:pt>
    <dgm:pt modelId="{6C002D6D-7F9C-4022-9E32-FBF55BE384DE}" type="pres">
      <dgm:prSet presAssocID="{C16CBB76-9EE0-4DE7-B7CA-8A3AEF032148}" presName="vertFour" presStyleCnt="0">
        <dgm:presLayoutVars>
          <dgm:chPref val="3"/>
        </dgm:presLayoutVars>
      </dgm:prSet>
      <dgm:spPr/>
    </dgm:pt>
    <dgm:pt modelId="{A4BA52C8-6538-4D3B-AE46-EAE927FAA6E1}" type="pres">
      <dgm:prSet presAssocID="{C16CBB76-9EE0-4DE7-B7CA-8A3AEF032148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5AC0DE5-870D-4AC6-B697-335A96D2D702}" type="pres">
      <dgm:prSet presAssocID="{C16CBB76-9EE0-4DE7-B7CA-8A3AEF032148}" presName="parTransFour" presStyleCnt="0"/>
      <dgm:spPr/>
    </dgm:pt>
    <dgm:pt modelId="{5E5E3F86-964D-49EC-B61E-1CD12F339D38}" type="pres">
      <dgm:prSet presAssocID="{C16CBB76-9EE0-4DE7-B7CA-8A3AEF032148}" presName="horzFour" presStyleCnt="0"/>
      <dgm:spPr/>
    </dgm:pt>
    <dgm:pt modelId="{570C23A5-2319-4E7D-8835-D9FACA956F6C}" type="pres">
      <dgm:prSet presAssocID="{9E5B9492-CD21-4B49-B61B-9A9C846E433E}" presName="vertFour" presStyleCnt="0">
        <dgm:presLayoutVars>
          <dgm:chPref val="3"/>
        </dgm:presLayoutVars>
      </dgm:prSet>
      <dgm:spPr/>
    </dgm:pt>
    <dgm:pt modelId="{D9956A63-DB1B-440E-B922-D190635A870D}" type="pres">
      <dgm:prSet presAssocID="{9E5B9492-CD21-4B49-B61B-9A9C846E433E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1D47F85-C0DE-4882-95EF-4015B39B77CC}" type="pres">
      <dgm:prSet presAssocID="{9E5B9492-CD21-4B49-B61B-9A9C846E433E}" presName="horzFour" presStyleCnt="0"/>
      <dgm:spPr/>
    </dgm:pt>
    <dgm:pt modelId="{8854F5D6-C88F-4AD0-AC77-DD5AB7E30777}" type="pres">
      <dgm:prSet presAssocID="{84A8286E-888B-4095-90DF-EE8522B71A09}" presName="sibSpaceFour" presStyleCnt="0"/>
      <dgm:spPr/>
    </dgm:pt>
    <dgm:pt modelId="{AED84457-41E3-48DA-B27E-CC0E7C48D7C4}" type="pres">
      <dgm:prSet presAssocID="{5DEDBDCB-7FD6-4BDE-A8D5-04552B27BD59}" presName="vertFour" presStyleCnt="0">
        <dgm:presLayoutVars>
          <dgm:chPref val="3"/>
        </dgm:presLayoutVars>
      </dgm:prSet>
      <dgm:spPr/>
    </dgm:pt>
    <dgm:pt modelId="{E4FE8F0E-14D2-4A82-8F4E-AD678593B0FC}" type="pres">
      <dgm:prSet presAssocID="{5DEDBDCB-7FD6-4BDE-A8D5-04552B27BD59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C0DEC15-5938-4262-91EB-EF7F42CFC315}" type="pres">
      <dgm:prSet presAssocID="{5DEDBDCB-7FD6-4BDE-A8D5-04552B27BD59}" presName="horzFour" presStyleCnt="0"/>
      <dgm:spPr/>
    </dgm:pt>
    <dgm:pt modelId="{711CC2EA-E551-4300-9782-654202975AA3}" type="pres">
      <dgm:prSet presAssocID="{677FC396-2BBF-4F89-BB32-35E74F8F091B}" presName="sibSpaceFour" presStyleCnt="0"/>
      <dgm:spPr/>
    </dgm:pt>
    <dgm:pt modelId="{F9EB10AC-C8ED-45A1-9818-1A3AE816EBAB}" type="pres">
      <dgm:prSet presAssocID="{3BAC1F99-7A04-475C-A8A7-08FF7F5293C9}" presName="vertFour" presStyleCnt="0">
        <dgm:presLayoutVars>
          <dgm:chPref val="3"/>
        </dgm:presLayoutVars>
      </dgm:prSet>
      <dgm:spPr/>
    </dgm:pt>
    <dgm:pt modelId="{E98D624C-1CF6-4DB2-9A31-22B8B3040050}" type="pres">
      <dgm:prSet presAssocID="{3BAC1F99-7A04-475C-A8A7-08FF7F5293C9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54069AB-66A7-43A7-B367-805546D58FAF}" type="pres">
      <dgm:prSet presAssocID="{3BAC1F99-7A04-475C-A8A7-08FF7F5293C9}" presName="horzFour" presStyleCnt="0"/>
      <dgm:spPr/>
    </dgm:pt>
  </dgm:ptLst>
  <dgm:cxnLst>
    <dgm:cxn modelId="{8F67C91C-87D1-4155-8447-AEE490547B32}" srcId="{C5E3FD91-F8A5-44D4-ABE5-1C13804C8C23}" destId="{5F5DA85B-3D5C-40DF-87BB-57728A143516}" srcOrd="1" destOrd="0" parTransId="{6CBF8E4A-47E3-4AEB-B36C-B953FBF76E85}" sibTransId="{3241B6E5-3E29-4615-843E-E93ECB315A23}"/>
    <dgm:cxn modelId="{1E1A8BB1-19F4-4C49-94F9-F1C358C2807D}" srcId="{F9FB4DF1-BC79-4013-BBC8-65EEDFE2F1E7}" destId="{C5E3FD91-F8A5-44D4-ABE5-1C13804C8C23}" srcOrd="1" destOrd="0" parTransId="{FC5B49A8-6934-4EB8-9624-9BE612A8AC47}" sibTransId="{D4B027D3-B441-49A0-8E6F-237EC8DB0E42}"/>
    <dgm:cxn modelId="{0E6D1CE2-3228-436F-BF74-EFCCA45F6144}" type="presOf" srcId="{549D5E95-019B-4202-8A73-D8FC2E4DAD38}" destId="{54101993-DDD3-4113-B57B-302413531FCC}" srcOrd="0" destOrd="0" presId="urn:microsoft.com/office/officeart/2005/8/layout/hierarchy4"/>
    <dgm:cxn modelId="{E5498CCD-5853-455E-9CF6-02F29DD0F809}" type="presOf" srcId="{F9FB4DF1-BC79-4013-BBC8-65EEDFE2F1E7}" destId="{7BF31646-13EF-4DC2-A787-D2AB7E617D37}" srcOrd="0" destOrd="0" presId="urn:microsoft.com/office/officeart/2005/8/layout/hierarchy4"/>
    <dgm:cxn modelId="{2CC11067-2A4E-4E9E-AC00-62A31A6DC75C}" srcId="{C16CBB76-9EE0-4DE7-B7CA-8A3AEF032148}" destId="{5DEDBDCB-7FD6-4BDE-A8D5-04552B27BD59}" srcOrd="1" destOrd="0" parTransId="{26EA60F2-8803-4F4B-9CB7-CFBC5B6CD0BD}" sibTransId="{CC83B7B1-B549-4649-8AE9-6BAA08D6FEE6}"/>
    <dgm:cxn modelId="{A785BBAD-0751-4AD2-94CE-385F35DCD911}" srcId="{10ED40AF-DFB1-4943-B6DB-2A904FAA918A}" destId="{F9FB4DF1-BC79-4013-BBC8-65EEDFE2F1E7}" srcOrd="0" destOrd="0" parTransId="{56D0D609-A2FE-46B8-A5A1-4ADFC9762699}" sibTransId="{5E17F26B-0E36-4629-97D4-96873D71E097}"/>
    <dgm:cxn modelId="{689CF7C5-9D8E-4571-9D9B-CABAC3F5DB32}" type="presOf" srcId="{5F5DA85B-3D5C-40DF-87BB-57728A143516}" destId="{83DE8A59-97DA-4159-B091-690EE500F5AD}" srcOrd="0" destOrd="0" presId="urn:microsoft.com/office/officeart/2005/8/layout/hierarchy4"/>
    <dgm:cxn modelId="{7DEDFF10-B78C-4622-B528-73EA3451630A}" type="presOf" srcId="{10ED40AF-DFB1-4943-B6DB-2A904FAA918A}" destId="{E75BF49A-0BBD-418B-A465-D5C73CDDC862}" srcOrd="0" destOrd="0" presId="urn:microsoft.com/office/officeart/2005/8/layout/hierarchy4"/>
    <dgm:cxn modelId="{4A248C1A-0F5F-41FD-8239-E2199E1D3473}" srcId="{C5E3FD91-F8A5-44D4-ABE5-1C13804C8C23}" destId="{A4D66A62-CBA9-45B6-A4B3-FCBC1D77C8F3}" srcOrd="0" destOrd="0" parTransId="{9D6AFE9A-F91E-4CD4-9239-10A18B36E34F}" sibTransId="{34D10D2D-031C-47F9-8027-EC59F00D92BB}"/>
    <dgm:cxn modelId="{0C15EBA8-3053-4429-9F39-03D33FEEB455}" type="presOf" srcId="{9E5B9492-CD21-4B49-B61B-9A9C846E433E}" destId="{D9956A63-DB1B-440E-B922-D190635A870D}" srcOrd="0" destOrd="0" presId="urn:microsoft.com/office/officeart/2005/8/layout/hierarchy4"/>
    <dgm:cxn modelId="{09FEF487-9960-4F57-B0C3-18E99FDBCB7A}" srcId="{5F5DA85B-3D5C-40DF-87BB-57728A143516}" destId="{C16CBB76-9EE0-4DE7-B7CA-8A3AEF032148}" srcOrd="0" destOrd="0" parTransId="{642B1939-77DE-48CA-90E9-944C5A463EC3}" sibTransId="{677FC396-2BBF-4F89-BB32-35E74F8F091B}"/>
    <dgm:cxn modelId="{49D7FFD7-11AA-451E-808B-D7852A8896B8}" type="presOf" srcId="{C5E3FD91-F8A5-44D4-ABE5-1C13804C8C23}" destId="{65E0A03C-B0B1-4218-9238-6F2626ECF397}" srcOrd="0" destOrd="0" presId="urn:microsoft.com/office/officeart/2005/8/layout/hierarchy4"/>
    <dgm:cxn modelId="{CACE5269-F8C4-47BF-BDFD-FE27938F03C9}" srcId="{F9FB4DF1-BC79-4013-BBC8-65EEDFE2F1E7}" destId="{113E8E88-5C8C-47B4-8852-82A629B1ABDE}" srcOrd="0" destOrd="0" parTransId="{0EE2CB6A-DCA5-4AFE-A1BD-90268820CD92}" sibTransId="{FF539961-7FB8-43BA-A892-0E3B263ECF19}"/>
    <dgm:cxn modelId="{706D69AB-C55A-43DA-BEC4-F6D9F59E9D7F}" type="presOf" srcId="{113E8E88-5C8C-47B4-8852-82A629B1ABDE}" destId="{A213C757-6667-446E-849F-D6689F66BFA7}" srcOrd="0" destOrd="0" presId="urn:microsoft.com/office/officeart/2005/8/layout/hierarchy4"/>
    <dgm:cxn modelId="{E14FE0D5-98F4-450E-AA26-59DDA7BEE5FA}" type="presOf" srcId="{3BAC1F99-7A04-475C-A8A7-08FF7F5293C9}" destId="{E98D624C-1CF6-4DB2-9A31-22B8B3040050}" srcOrd="0" destOrd="0" presId="urn:microsoft.com/office/officeart/2005/8/layout/hierarchy4"/>
    <dgm:cxn modelId="{8CD80E5B-8281-4E8B-9638-5A95A1CD6387}" srcId="{A4D66A62-CBA9-45B6-A4B3-FCBC1D77C8F3}" destId="{DE399BE7-7E06-41A5-B5AA-ED3C76540EE0}" srcOrd="1" destOrd="0" parTransId="{CEA601D5-268A-41CF-B09A-024DD572D8E0}" sibTransId="{59C2177A-751A-41E4-9B38-1B43D86B871D}"/>
    <dgm:cxn modelId="{01387BC4-6B27-4921-AF23-04BC05CE3AF7}" srcId="{C16CBB76-9EE0-4DE7-B7CA-8A3AEF032148}" destId="{9E5B9492-CD21-4B49-B61B-9A9C846E433E}" srcOrd="0" destOrd="0" parTransId="{F3DFB467-7C08-4979-82E8-D3124B2BB0E9}" sibTransId="{84A8286E-888B-4095-90DF-EE8522B71A09}"/>
    <dgm:cxn modelId="{D418582A-6562-4F93-9285-3F525AF57DEB}" type="presOf" srcId="{C16CBB76-9EE0-4DE7-B7CA-8A3AEF032148}" destId="{A4BA52C8-6538-4D3B-AE46-EAE927FAA6E1}" srcOrd="0" destOrd="0" presId="urn:microsoft.com/office/officeart/2005/8/layout/hierarchy4"/>
    <dgm:cxn modelId="{74EFE3CF-B627-4055-88C2-E825A715CE12}" srcId="{113E8E88-5C8C-47B4-8852-82A629B1ABDE}" destId="{549D5E95-019B-4202-8A73-D8FC2E4DAD38}" srcOrd="0" destOrd="0" parTransId="{3CAB9FDC-A0B1-4C2F-A43D-A1899094752E}" sibTransId="{36E7AF75-D158-48D6-B6A0-9D91010C4293}"/>
    <dgm:cxn modelId="{F16123E2-3201-4C8E-9F21-0CCCE665B940}" srcId="{113E8E88-5C8C-47B4-8852-82A629B1ABDE}" destId="{457E1C0A-3308-4FFD-B6EE-D955B81C8537}" srcOrd="1" destOrd="0" parTransId="{B418B993-488F-461D-B3A1-E23B316087AE}" sibTransId="{FA56BD7C-5D28-4BFC-99A5-46C896C97917}"/>
    <dgm:cxn modelId="{7466A66D-0985-4620-8CCD-D2833788125D}" type="presOf" srcId="{457E1C0A-3308-4FFD-B6EE-D955B81C8537}" destId="{BAC6E577-00E4-4CD4-B7C9-28D6803AB2D8}" srcOrd="0" destOrd="0" presId="urn:microsoft.com/office/officeart/2005/8/layout/hierarchy4"/>
    <dgm:cxn modelId="{168B4EE0-A7E2-4899-900A-CCF3A848A962}" type="presOf" srcId="{5DEDBDCB-7FD6-4BDE-A8D5-04552B27BD59}" destId="{E4FE8F0E-14D2-4A82-8F4E-AD678593B0FC}" srcOrd="0" destOrd="0" presId="urn:microsoft.com/office/officeart/2005/8/layout/hierarchy4"/>
    <dgm:cxn modelId="{DF74A8EA-2BF5-4FCB-BE93-DB82ABD075BE}" type="presOf" srcId="{DE399BE7-7E06-41A5-B5AA-ED3C76540EE0}" destId="{3D2540EB-0B24-4865-A26E-AAC85341AEC9}" srcOrd="0" destOrd="0" presId="urn:microsoft.com/office/officeart/2005/8/layout/hierarchy4"/>
    <dgm:cxn modelId="{F8B03546-DC77-46F3-A6CE-14E87226FD95}" type="presOf" srcId="{A79EC715-D376-49CE-A025-1975D87EBE49}" destId="{230E231C-B410-4CAD-B472-DDB521588AC0}" srcOrd="0" destOrd="0" presId="urn:microsoft.com/office/officeart/2005/8/layout/hierarchy4"/>
    <dgm:cxn modelId="{713B7E54-1758-4F54-9386-D43877115C41}" srcId="{A4D66A62-CBA9-45B6-A4B3-FCBC1D77C8F3}" destId="{A79EC715-D376-49CE-A025-1975D87EBE49}" srcOrd="0" destOrd="0" parTransId="{776D3020-F994-424C-B0B5-5BA5B8161911}" sibTransId="{99985047-3B5D-41F8-8D37-B7AB06032BA8}"/>
    <dgm:cxn modelId="{C4F865F8-7EFC-4CAD-8105-2BEE1AB7C763}" type="presOf" srcId="{A4D66A62-CBA9-45B6-A4B3-FCBC1D77C8F3}" destId="{4A2ACE76-6720-4CB9-81E5-B13BE0858E83}" srcOrd="0" destOrd="0" presId="urn:microsoft.com/office/officeart/2005/8/layout/hierarchy4"/>
    <dgm:cxn modelId="{6D7E8BA5-1C26-40F3-B89E-7E78496E333D}" srcId="{5F5DA85B-3D5C-40DF-87BB-57728A143516}" destId="{3BAC1F99-7A04-475C-A8A7-08FF7F5293C9}" srcOrd="1" destOrd="0" parTransId="{B2B73DAE-35F2-4B05-A323-F7FC8E9B0997}" sibTransId="{A2006F65-9D40-479F-9132-36907B4EB1F8}"/>
    <dgm:cxn modelId="{9334D7F7-7D21-4CF5-BE50-EC6A9B94BF7E}" type="presParOf" srcId="{E75BF49A-0BBD-418B-A465-D5C73CDDC862}" destId="{B0BF48B5-27B3-45CB-87D0-F429914C40F7}" srcOrd="0" destOrd="0" presId="urn:microsoft.com/office/officeart/2005/8/layout/hierarchy4"/>
    <dgm:cxn modelId="{FDE2F409-DA65-4889-8118-5F5A07F50C83}" type="presParOf" srcId="{B0BF48B5-27B3-45CB-87D0-F429914C40F7}" destId="{7BF31646-13EF-4DC2-A787-D2AB7E617D37}" srcOrd="0" destOrd="0" presId="urn:microsoft.com/office/officeart/2005/8/layout/hierarchy4"/>
    <dgm:cxn modelId="{AD3573EC-B10C-40E5-93C9-249458A39743}" type="presParOf" srcId="{B0BF48B5-27B3-45CB-87D0-F429914C40F7}" destId="{4CD9E482-AA6C-4E54-ADA0-3FB7D73A6A9A}" srcOrd="1" destOrd="0" presId="urn:microsoft.com/office/officeart/2005/8/layout/hierarchy4"/>
    <dgm:cxn modelId="{07FFC473-5746-4A47-A76B-58ABE9357382}" type="presParOf" srcId="{B0BF48B5-27B3-45CB-87D0-F429914C40F7}" destId="{8A07BB26-A9CE-44F8-A887-61B60F01055A}" srcOrd="2" destOrd="0" presId="urn:microsoft.com/office/officeart/2005/8/layout/hierarchy4"/>
    <dgm:cxn modelId="{04820071-7194-46E0-A190-C60B23A62849}" type="presParOf" srcId="{8A07BB26-A9CE-44F8-A887-61B60F01055A}" destId="{F2F29CB8-16CC-4061-A4CD-E8A2FDED66DD}" srcOrd="0" destOrd="0" presId="urn:microsoft.com/office/officeart/2005/8/layout/hierarchy4"/>
    <dgm:cxn modelId="{1A7C4318-AB40-4689-B696-E5474B87C8AC}" type="presParOf" srcId="{F2F29CB8-16CC-4061-A4CD-E8A2FDED66DD}" destId="{A213C757-6667-446E-849F-D6689F66BFA7}" srcOrd="0" destOrd="0" presId="urn:microsoft.com/office/officeart/2005/8/layout/hierarchy4"/>
    <dgm:cxn modelId="{533D2B58-B544-4ACF-AAEC-0F6F356C78ED}" type="presParOf" srcId="{F2F29CB8-16CC-4061-A4CD-E8A2FDED66DD}" destId="{7773AF9F-B602-4669-A329-95D8CCB16393}" srcOrd="1" destOrd="0" presId="urn:microsoft.com/office/officeart/2005/8/layout/hierarchy4"/>
    <dgm:cxn modelId="{B19AF7D6-89EA-46B5-B7A8-EEEAA5D957F3}" type="presParOf" srcId="{F2F29CB8-16CC-4061-A4CD-E8A2FDED66DD}" destId="{1124E16D-CB19-4C65-B211-6A49B7C6670D}" srcOrd="2" destOrd="0" presId="urn:microsoft.com/office/officeart/2005/8/layout/hierarchy4"/>
    <dgm:cxn modelId="{1AE061DB-BFA2-478F-8052-CA30AB381C02}" type="presParOf" srcId="{1124E16D-CB19-4C65-B211-6A49B7C6670D}" destId="{8C20D316-CE10-49B7-9FF9-B9F0C3BE5F19}" srcOrd="0" destOrd="0" presId="urn:microsoft.com/office/officeart/2005/8/layout/hierarchy4"/>
    <dgm:cxn modelId="{DCF0C3E8-360B-475C-8821-05FBC53F6652}" type="presParOf" srcId="{8C20D316-CE10-49B7-9FF9-B9F0C3BE5F19}" destId="{54101993-DDD3-4113-B57B-302413531FCC}" srcOrd="0" destOrd="0" presId="urn:microsoft.com/office/officeart/2005/8/layout/hierarchy4"/>
    <dgm:cxn modelId="{071D7836-9A87-40D5-8F8B-966499A77DD8}" type="presParOf" srcId="{8C20D316-CE10-49B7-9FF9-B9F0C3BE5F19}" destId="{CB91C3F9-265B-469C-8CDE-1E605CEEEFFD}" srcOrd="1" destOrd="0" presId="urn:microsoft.com/office/officeart/2005/8/layout/hierarchy4"/>
    <dgm:cxn modelId="{5DD3B708-C559-405A-A6C3-41BFF695DF8F}" type="presParOf" srcId="{1124E16D-CB19-4C65-B211-6A49B7C6670D}" destId="{B12E73BD-E25B-4A74-BD3F-5196A03928C8}" srcOrd="1" destOrd="0" presId="urn:microsoft.com/office/officeart/2005/8/layout/hierarchy4"/>
    <dgm:cxn modelId="{F772895D-C40F-43ED-9EA6-CC6E354B2D11}" type="presParOf" srcId="{1124E16D-CB19-4C65-B211-6A49B7C6670D}" destId="{9C1F6902-A30A-4711-9A19-A62DD607F4CF}" srcOrd="2" destOrd="0" presId="urn:microsoft.com/office/officeart/2005/8/layout/hierarchy4"/>
    <dgm:cxn modelId="{C5D529E1-00B1-449F-A85F-DE5EFDA7E1E6}" type="presParOf" srcId="{9C1F6902-A30A-4711-9A19-A62DD607F4CF}" destId="{BAC6E577-00E4-4CD4-B7C9-28D6803AB2D8}" srcOrd="0" destOrd="0" presId="urn:microsoft.com/office/officeart/2005/8/layout/hierarchy4"/>
    <dgm:cxn modelId="{4BF30164-4741-40CA-A614-F6228C4CD513}" type="presParOf" srcId="{9C1F6902-A30A-4711-9A19-A62DD607F4CF}" destId="{92DB56A8-DAC8-44C5-B2DF-6F0E8614CB45}" srcOrd="1" destOrd="0" presId="urn:microsoft.com/office/officeart/2005/8/layout/hierarchy4"/>
    <dgm:cxn modelId="{BC075EAD-D00A-4C21-8AEF-AD182A7C9BF9}" type="presParOf" srcId="{8A07BB26-A9CE-44F8-A887-61B60F01055A}" destId="{8DD858AD-1110-444F-B046-4F83D73E263C}" srcOrd="1" destOrd="0" presId="urn:microsoft.com/office/officeart/2005/8/layout/hierarchy4"/>
    <dgm:cxn modelId="{AC99F0CA-9F22-45CF-8470-1508E0B3C500}" type="presParOf" srcId="{8A07BB26-A9CE-44F8-A887-61B60F01055A}" destId="{4263835D-E91E-4DE6-84B8-B7A247149DD4}" srcOrd="2" destOrd="0" presId="urn:microsoft.com/office/officeart/2005/8/layout/hierarchy4"/>
    <dgm:cxn modelId="{8136B29A-84F2-42C6-95AA-3FBB56CCC4B4}" type="presParOf" srcId="{4263835D-E91E-4DE6-84B8-B7A247149DD4}" destId="{65E0A03C-B0B1-4218-9238-6F2626ECF397}" srcOrd="0" destOrd="0" presId="urn:microsoft.com/office/officeart/2005/8/layout/hierarchy4"/>
    <dgm:cxn modelId="{5110A5FD-C8EA-4A55-AFB3-84EA600C87CB}" type="presParOf" srcId="{4263835D-E91E-4DE6-84B8-B7A247149DD4}" destId="{09A551AE-4FE6-43B8-A300-AC6929EFAFD3}" srcOrd="1" destOrd="0" presId="urn:microsoft.com/office/officeart/2005/8/layout/hierarchy4"/>
    <dgm:cxn modelId="{6198808F-2101-421A-999A-94FF9CEFD2E0}" type="presParOf" srcId="{4263835D-E91E-4DE6-84B8-B7A247149DD4}" destId="{FDCC7DEC-AB94-4853-83FC-B0BD4409F5FB}" srcOrd="2" destOrd="0" presId="urn:microsoft.com/office/officeart/2005/8/layout/hierarchy4"/>
    <dgm:cxn modelId="{58D6070B-F7B8-4063-975D-C22DEFA4AAB9}" type="presParOf" srcId="{FDCC7DEC-AB94-4853-83FC-B0BD4409F5FB}" destId="{7A6E84FC-76A2-451C-8084-445CE9FF6828}" srcOrd="0" destOrd="0" presId="urn:microsoft.com/office/officeart/2005/8/layout/hierarchy4"/>
    <dgm:cxn modelId="{172A8EDD-1F33-4028-A1E4-7799388E2E26}" type="presParOf" srcId="{7A6E84FC-76A2-451C-8084-445CE9FF6828}" destId="{4A2ACE76-6720-4CB9-81E5-B13BE0858E83}" srcOrd="0" destOrd="0" presId="urn:microsoft.com/office/officeart/2005/8/layout/hierarchy4"/>
    <dgm:cxn modelId="{8B28ACF3-E45D-40D7-8933-D912EB6DF94D}" type="presParOf" srcId="{7A6E84FC-76A2-451C-8084-445CE9FF6828}" destId="{8B6577D6-3FA1-4995-9076-E21D59F605E7}" srcOrd="1" destOrd="0" presId="urn:microsoft.com/office/officeart/2005/8/layout/hierarchy4"/>
    <dgm:cxn modelId="{CC747C3B-04D2-4C1A-A728-90B0502FDDA9}" type="presParOf" srcId="{7A6E84FC-76A2-451C-8084-445CE9FF6828}" destId="{B3DD2F1D-C4BB-4530-9DC3-5FEACD680C05}" srcOrd="2" destOrd="0" presId="urn:microsoft.com/office/officeart/2005/8/layout/hierarchy4"/>
    <dgm:cxn modelId="{3921400A-3549-4C99-A97F-2B953706FD81}" type="presParOf" srcId="{B3DD2F1D-C4BB-4530-9DC3-5FEACD680C05}" destId="{689C5B6C-5D38-49A4-B004-E6013D268BB1}" srcOrd="0" destOrd="0" presId="urn:microsoft.com/office/officeart/2005/8/layout/hierarchy4"/>
    <dgm:cxn modelId="{2A7206A4-C4E6-41F1-BF77-4585D5684D35}" type="presParOf" srcId="{689C5B6C-5D38-49A4-B004-E6013D268BB1}" destId="{230E231C-B410-4CAD-B472-DDB521588AC0}" srcOrd="0" destOrd="0" presId="urn:microsoft.com/office/officeart/2005/8/layout/hierarchy4"/>
    <dgm:cxn modelId="{1EA0072B-7694-459C-BFB5-DB4DF5A273FF}" type="presParOf" srcId="{689C5B6C-5D38-49A4-B004-E6013D268BB1}" destId="{35AE31D5-65FD-49D2-87F6-45484A4988CB}" srcOrd="1" destOrd="0" presId="urn:microsoft.com/office/officeart/2005/8/layout/hierarchy4"/>
    <dgm:cxn modelId="{08CC6144-AF84-432C-A97D-FC98EFE397E1}" type="presParOf" srcId="{B3DD2F1D-C4BB-4530-9DC3-5FEACD680C05}" destId="{36CBE573-2E5A-4E69-BB34-655857D36D0D}" srcOrd="1" destOrd="0" presId="urn:microsoft.com/office/officeart/2005/8/layout/hierarchy4"/>
    <dgm:cxn modelId="{13AB7104-AEBD-4369-8F7B-3BBF476E1B20}" type="presParOf" srcId="{B3DD2F1D-C4BB-4530-9DC3-5FEACD680C05}" destId="{641DD104-E82C-4309-A94F-F5CA10D0BF33}" srcOrd="2" destOrd="0" presId="urn:microsoft.com/office/officeart/2005/8/layout/hierarchy4"/>
    <dgm:cxn modelId="{EC60EDA4-8412-418F-8734-BBCF685FBFF4}" type="presParOf" srcId="{641DD104-E82C-4309-A94F-F5CA10D0BF33}" destId="{3D2540EB-0B24-4865-A26E-AAC85341AEC9}" srcOrd="0" destOrd="0" presId="urn:microsoft.com/office/officeart/2005/8/layout/hierarchy4"/>
    <dgm:cxn modelId="{B3EA95ED-BB2C-4A27-B374-5B3AD3FB26AB}" type="presParOf" srcId="{641DD104-E82C-4309-A94F-F5CA10D0BF33}" destId="{5E93F8AC-4B2E-4451-83FB-20C8881BCDF4}" srcOrd="1" destOrd="0" presId="urn:microsoft.com/office/officeart/2005/8/layout/hierarchy4"/>
    <dgm:cxn modelId="{5165D5F6-3C8F-4A1D-8392-4D47F8CBEA67}" type="presParOf" srcId="{FDCC7DEC-AB94-4853-83FC-B0BD4409F5FB}" destId="{13C534E9-9436-43CF-9F43-03F01ED4CEB2}" srcOrd="1" destOrd="0" presId="urn:microsoft.com/office/officeart/2005/8/layout/hierarchy4"/>
    <dgm:cxn modelId="{A7ABD81E-84DD-4AD8-A104-1A475E91F9C8}" type="presParOf" srcId="{FDCC7DEC-AB94-4853-83FC-B0BD4409F5FB}" destId="{8144EF1F-8D92-4FBD-B7AB-69D0C657FE98}" srcOrd="2" destOrd="0" presId="urn:microsoft.com/office/officeart/2005/8/layout/hierarchy4"/>
    <dgm:cxn modelId="{5051958C-A5E9-423E-A340-EE837B7FF84B}" type="presParOf" srcId="{8144EF1F-8D92-4FBD-B7AB-69D0C657FE98}" destId="{83DE8A59-97DA-4159-B091-690EE500F5AD}" srcOrd="0" destOrd="0" presId="urn:microsoft.com/office/officeart/2005/8/layout/hierarchy4"/>
    <dgm:cxn modelId="{50761610-B0A2-42BF-8DCE-21F1C70884D7}" type="presParOf" srcId="{8144EF1F-8D92-4FBD-B7AB-69D0C657FE98}" destId="{14B26E33-9EA7-45A1-9E61-B6409C6D2CDE}" srcOrd="1" destOrd="0" presId="urn:microsoft.com/office/officeart/2005/8/layout/hierarchy4"/>
    <dgm:cxn modelId="{DB8963D6-0D56-4ADE-9AFB-827F0695EC34}" type="presParOf" srcId="{8144EF1F-8D92-4FBD-B7AB-69D0C657FE98}" destId="{7AD2FC37-5FB5-4DBC-85AB-74EF0E2823F1}" srcOrd="2" destOrd="0" presId="urn:microsoft.com/office/officeart/2005/8/layout/hierarchy4"/>
    <dgm:cxn modelId="{7ABB5E8E-AD46-4091-ACEB-2CFB2AB951A6}" type="presParOf" srcId="{7AD2FC37-5FB5-4DBC-85AB-74EF0E2823F1}" destId="{6C002D6D-7F9C-4022-9E32-FBF55BE384DE}" srcOrd="0" destOrd="0" presId="urn:microsoft.com/office/officeart/2005/8/layout/hierarchy4"/>
    <dgm:cxn modelId="{70543413-FD5A-4419-8079-2B8FED3FBE86}" type="presParOf" srcId="{6C002D6D-7F9C-4022-9E32-FBF55BE384DE}" destId="{A4BA52C8-6538-4D3B-AE46-EAE927FAA6E1}" srcOrd="0" destOrd="0" presId="urn:microsoft.com/office/officeart/2005/8/layout/hierarchy4"/>
    <dgm:cxn modelId="{DC887B87-91FD-4FE8-9DC4-83CC0830C117}" type="presParOf" srcId="{6C002D6D-7F9C-4022-9E32-FBF55BE384DE}" destId="{35AC0DE5-870D-4AC6-B697-335A96D2D702}" srcOrd="1" destOrd="0" presId="urn:microsoft.com/office/officeart/2005/8/layout/hierarchy4"/>
    <dgm:cxn modelId="{17825084-4F2E-4BD3-9A5D-B4B70200646E}" type="presParOf" srcId="{6C002D6D-7F9C-4022-9E32-FBF55BE384DE}" destId="{5E5E3F86-964D-49EC-B61E-1CD12F339D38}" srcOrd="2" destOrd="0" presId="urn:microsoft.com/office/officeart/2005/8/layout/hierarchy4"/>
    <dgm:cxn modelId="{AFE66418-EE4F-48FA-97B0-E14DA65EA043}" type="presParOf" srcId="{5E5E3F86-964D-49EC-B61E-1CD12F339D38}" destId="{570C23A5-2319-4E7D-8835-D9FACA956F6C}" srcOrd="0" destOrd="0" presId="urn:microsoft.com/office/officeart/2005/8/layout/hierarchy4"/>
    <dgm:cxn modelId="{A1D0AF52-6261-4F08-A391-D2C5212E13B1}" type="presParOf" srcId="{570C23A5-2319-4E7D-8835-D9FACA956F6C}" destId="{D9956A63-DB1B-440E-B922-D190635A870D}" srcOrd="0" destOrd="0" presId="urn:microsoft.com/office/officeart/2005/8/layout/hierarchy4"/>
    <dgm:cxn modelId="{2E16FC0C-AEE8-45A2-94C0-3F2EE1032907}" type="presParOf" srcId="{570C23A5-2319-4E7D-8835-D9FACA956F6C}" destId="{51D47F85-C0DE-4882-95EF-4015B39B77CC}" srcOrd="1" destOrd="0" presId="urn:microsoft.com/office/officeart/2005/8/layout/hierarchy4"/>
    <dgm:cxn modelId="{ED32E7C9-1FCA-451D-87E1-EE7D97B008EF}" type="presParOf" srcId="{5E5E3F86-964D-49EC-B61E-1CD12F339D38}" destId="{8854F5D6-C88F-4AD0-AC77-DD5AB7E30777}" srcOrd="1" destOrd="0" presId="urn:microsoft.com/office/officeart/2005/8/layout/hierarchy4"/>
    <dgm:cxn modelId="{CC98BCF0-2BFD-4918-8B54-5FBD7E4131A4}" type="presParOf" srcId="{5E5E3F86-964D-49EC-B61E-1CD12F339D38}" destId="{AED84457-41E3-48DA-B27E-CC0E7C48D7C4}" srcOrd="2" destOrd="0" presId="urn:microsoft.com/office/officeart/2005/8/layout/hierarchy4"/>
    <dgm:cxn modelId="{89E9C9FD-4F40-47E2-AADC-CD0E678FCB49}" type="presParOf" srcId="{AED84457-41E3-48DA-B27E-CC0E7C48D7C4}" destId="{E4FE8F0E-14D2-4A82-8F4E-AD678593B0FC}" srcOrd="0" destOrd="0" presId="urn:microsoft.com/office/officeart/2005/8/layout/hierarchy4"/>
    <dgm:cxn modelId="{C966FF79-344A-4A4D-923B-3E0A01F36AEF}" type="presParOf" srcId="{AED84457-41E3-48DA-B27E-CC0E7C48D7C4}" destId="{CC0DEC15-5938-4262-91EB-EF7F42CFC315}" srcOrd="1" destOrd="0" presId="urn:microsoft.com/office/officeart/2005/8/layout/hierarchy4"/>
    <dgm:cxn modelId="{39AAD9E5-D6A6-4C2C-965F-9B12A1C005BD}" type="presParOf" srcId="{7AD2FC37-5FB5-4DBC-85AB-74EF0E2823F1}" destId="{711CC2EA-E551-4300-9782-654202975AA3}" srcOrd="1" destOrd="0" presId="urn:microsoft.com/office/officeart/2005/8/layout/hierarchy4"/>
    <dgm:cxn modelId="{ECF91DC1-22D8-4024-8610-CB4E3B6C0A2A}" type="presParOf" srcId="{7AD2FC37-5FB5-4DBC-85AB-74EF0E2823F1}" destId="{F9EB10AC-C8ED-45A1-9818-1A3AE816EBAB}" srcOrd="2" destOrd="0" presId="urn:microsoft.com/office/officeart/2005/8/layout/hierarchy4"/>
    <dgm:cxn modelId="{7DD67B92-F4E9-467D-8611-F31CEB678CAC}" type="presParOf" srcId="{F9EB10AC-C8ED-45A1-9818-1A3AE816EBAB}" destId="{E98D624C-1CF6-4DB2-9A31-22B8B3040050}" srcOrd="0" destOrd="0" presId="urn:microsoft.com/office/officeart/2005/8/layout/hierarchy4"/>
    <dgm:cxn modelId="{A6992665-453C-4647-8F42-48F6C0B657B0}" type="presParOf" srcId="{F9EB10AC-C8ED-45A1-9818-1A3AE816EBAB}" destId="{354069AB-66A7-43A7-B367-805546D58FAF}" srcOrd="1" destOrd="0" presId="urn:microsoft.com/office/officeart/2005/8/layout/hierarchy4"/>
  </dgm:cxnLst>
  <dgm:bg/>
  <dgm:whole/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E3592906-0A57-4AE4-AF90-C959665C40B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23F5FE9-F137-47E6-B807-72B1B5688B16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800" dirty="0" smtClean="0"/>
            <a:t>Domitila Estrada Saldarriaga</a:t>
          </a:r>
          <a:endParaRPr lang="es-CO" sz="2800" dirty="0"/>
        </a:p>
      </dgm:t>
    </dgm:pt>
    <dgm:pt modelId="{18C1B79E-600B-45D9-B1E1-4094D7ADFDED}" type="parTrans" cxnId="{D191A999-7351-4628-844D-0B4D2E856065}">
      <dgm:prSet/>
      <dgm:spPr/>
      <dgm:t>
        <a:bodyPr/>
        <a:lstStyle/>
        <a:p>
          <a:endParaRPr lang="es-CO"/>
        </a:p>
      </dgm:t>
    </dgm:pt>
    <dgm:pt modelId="{196E4115-AB53-4EF5-89C2-03816A4FE3F2}" type="sibTrans" cxnId="{D191A999-7351-4628-844D-0B4D2E856065}">
      <dgm:prSet/>
      <dgm:spPr/>
      <dgm:t>
        <a:bodyPr/>
        <a:lstStyle/>
        <a:p>
          <a:endParaRPr lang="es-CO"/>
        </a:p>
      </dgm:t>
    </dgm:pt>
    <dgm:pt modelId="{B287BEAC-E34C-4CFD-B4EF-DA2959019D7C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Pedro Estrada González</a:t>
          </a:r>
          <a:endParaRPr lang="es-CO" sz="2000" dirty="0"/>
        </a:p>
      </dgm:t>
    </dgm:pt>
    <dgm:pt modelId="{BC99706D-D362-4BA7-BDF1-13B2689EA812}" type="parTrans" cxnId="{61408336-6E2F-48EE-9249-87DEA23AA69A}">
      <dgm:prSet/>
      <dgm:spPr/>
      <dgm:t>
        <a:bodyPr/>
        <a:lstStyle/>
        <a:p>
          <a:endParaRPr lang="es-CO"/>
        </a:p>
      </dgm:t>
    </dgm:pt>
    <dgm:pt modelId="{51683B66-ED3B-4C15-8FFF-A8057A320C11}" type="sibTrans" cxnId="{61408336-6E2F-48EE-9249-87DEA23AA69A}">
      <dgm:prSet/>
      <dgm:spPr/>
      <dgm:t>
        <a:bodyPr/>
        <a:lstStyle/>
        <a:p>
          <a:endParaRPr lang="es-CO"/>
        </a:p>
      </dgm:t>
    </dgm:pt>
    <dgm:pt modelId="{DC06560A-F80D-45F7-9F71-1C858EB2D4D5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Miguel María       Estrada Ossa</a:t>
          </a:r>
          <a:endParaRPr lang="es-CO" sz="1600" dirty="0"/>
        </a:p>
      </dgm:t>
    </dgm:pt>
    <dgm:pt modelId="{4FDF90FF-5BF6-469B-BF2A-24E5D72E9D17}" type="parTrans" cxnId="{925B5337-1A90-483A-AB3B-16BAAB2FE9BC}">
      <dgm:prSet/>
      <dgm:spPr/>
      <dgm:t>
        <a:bodyPr/>
        <a:lstStyle/>
        <a:p>
          <a:endParaRPr lang="es-CO"/>
        </a:p>
      </dgm:t>
    </dgm:pt>
    <dgm:pt modelId="{C4CE00E6-B41B-4C6D-B763-9255DEEB5028}" type="sibTrans" cxnId="{925B5337-1A90-483A-AB3B-16BAAB2FE9BC}">
      <dgm:prSet/>
      <dgm:spPr/>
      <dgm:t>
        <a:bodyPr/>
        <a:lstStyle/>
        <a:p>
          <a:endParaRPr lang="es-CO"/>
        </a:p>
      </dgm:t>
    </dgm:pt>
    <dgm:pt modelId="{D279B260-72B7-45B0-B707-05B69A5BA64C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Josefa María  González Vélez</a:t>
          </a:r>
          <a:endParaRPr lang="es-CO" sz="1600" dirty="0"/>
        </a:p>
      </dgm:t>
    </dgm:pt>
    <dgm:pt modelId="{B79E152A-5CBC-4CD9-84BF-92EC90D4DE89}" type="parTrans" cxnId="{C9DEDBB6-B29C-4D1F-895B-4C0F73CDC60C}">
      <dgm:prSet/>
      <dgm:spPr/>
      <dgm:t>
        <a:bodyPr/>
        <a:lstStyle/>
        <a:p>
          <a:endParaRPr lang="es-CO"/>
        </a:p>
      </dgm:t>
    </dgm:pt>
    <dgm:pt modelId="{C5CA6F83-F4D9-46D7-8761-BC9408315978}" type="sibTrans" cxnId="{C9DEDBB6-B29C-4D1F-895B-4C0F73CDC60C}">
      <dgm:prSet/>
      <dgm:spPr/>
      <dgm:t>
        <a:bodyPr/>
        <a:lstStyle/>
        <a:p>
          <a:endParaRPr lang="es-CO"/>
        </a:p>
      </dgm:t>
    </dgm:pt>
    <dgm:pt modelId="{C607B946-59B7-4078-82CF-3DB4F07EAAFC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Mariana Saldarriaga Estrada</a:t>
          </a:r>
          <a:endParaRPr lang="es-CO" sz="2000" dirty="0"/>
        </a:p>
      </dgm:t>
    </dgm:pt>
    <dgm:pt modelId="{6AE9BCD0-1BD5-437D-B314-97E0AA742C4A}" type="parTrans" cxnId="{394AB0AB-871C-4955-B6F4-583A2A0A690C}">
      <dgm:prSet/>
      <dgm:spPr/>
      <dgm:t>
        <a:bodyPr/>
        <a:lstStyle/>
        <a:p>
          <a:endParaRPr lang="es-CO"/>
        </a:p>
      </dgm:t>
    </dgm:pt>
    <dgm:pt modelId="{EB33A7A5-3776-495C-9E77-D7BEDDD08AAF}" type="sibTrans" cxnId="{394AB0AB-871C-4955-B6F4-583A2A0A690C}">
      <dgm:prSet/>
      <dgm:spPr/>
      <dgm:t>
        <a:bodyPr/>
        <a:lstStyle/>
        <a:p>
          <a:endParaRPr lang="es-CO"/>
        </a:p>
      </dgm:t>
    </dgm:pt>
    <dgm:pt modelId="{D9696007-B2D0-46C2-B00E-1657C882EC31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José Antonio María Saldarriaga Londoño</a:t>
          </a:r>
          <a:endParaRPr lang="es-CO" sz="1600" dirty="0"/>
        </a:p>
      </dgm:t>
    </dgm:pt>
    <dgm:pt modelId="{6676E079-27F1-4A8B-9988-46FCE9E4000B}" type="parTrans" cxnId="{0EE268D5-4C48-4EDF-BEF6-76A7F336D8C6}">
      <dgm:prSet/>
      <dgm:spPr/>
      <dgm:t>
        <a:bodyPr/>
        <a:lstStyle/>
        <a:p>
          <a:endParaRPr lang="es-CO"/>
        </a:p>
      </dgm:t>
    </dgm:pt>
    <dgm:pt modelId="{6876A5F2-F966-4F94-8105-7390F273251F}" type="sibTrans" cxnId="{0EE268D5-4C48-4EDF-BEF6-76A7F336D8C6}">
      <dgm:prSet/>
      <dgm:spPr/>
      <dgm:t>
        <a:bodyPr/>
        <a:lstStyle/>
        <a:p>
          <a:endParaRPr lang="es-CO"/>
        </a:p>
      </dgm:t>
    </dgm:pt>
    <dgm:pt modelId="{5A98A276-F109-424D-B44C-B19B5BFE813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María Joaquina Eduarda                        Estrada Restrepo</a:t>
          </a:r>
          <a:endParaRPr lang="es-CO" sz="1600" dirty="0"/>
        </a:p>
      </dgm:t>
    </dgm:pt>
    <dgm:pt modelId="{CE53DA56-1FD4-4D4E-8F25-F3459E59EACA}" type="parTrans" cxnId="{9FB6161C-D4DA-4AB4-8E53-A007F5C4CD3F}">
      <dgm:prSet/>
      <dgm:spPr/>
      <dgm:t>
        <a:bodyPr/>
        <a:lstStyle/>
        <a:p>
          <a:endParaRPr lang="es-CO"/>
        </a:p>
      </dgm:t>
    </dgm:pt>
    <dgm:pt modelId="{6E02C586-1245-4D63-AA6A-8661557F14A3}" type="sibTrans" cxnId="{9FB6161C-D4DA-4AB4-8E53-A007F5C4CD3F}">
      <dgm:prSet/>
      <dgm:spPr/>
      <dgm:t>
        <a:bodyPr/>
        <a:lstStyle/>
        <a:p>
          <a:endParaRPr lang="es-CO"/>
        </a:p>
      </dgm:t>
    </dgm:pt>
    <dgm:pt modelId="{16669380-CCCC-477C-9F85-A56B189E97C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300" baseline="0" dirty="0" smtClean="0"/>
            <a:t>Francisco José Eduardo Estrada Toro          </a:t>
          </a:r>
          <a:r>
            <a:rPr lang="es-CO" sz="1200" dirty="0" smtClean="0">
              <a:sym typeface="Wingdings" pitchFamily="2" charset="2"/>
            </a:rPr>
            <a:t> D 81/86</a:t>
          </a:r>
          <a:endParaRPr lang="es-CO" sz="1200" dirty="0"/>
        </a:p>
      </dgm:t>
    </dgm:pt>
    <dgm:pt modelId="{CEA6B7B0-21A3-4D4A-AF1A-AA5260A19666}" type="parTrans" cxnId="{40B6C337-6278-4802-A134-01E95DEFE4F6}">
      <dgm:prSet/>
      <dgm:spPr/>
      <dgm:t>
        <a:bodyPr/>
        <a:lstStyle/>
        <a:p>
          <a:endParaRPr lang="es-CO"/>
        </a:p>
      </dgm:t>
    </dgm:pt>
    <dgm:pt modelId="{DAB4F4ED-35EF-433E-8BAA-CBD61FA506B1}" type="sibTrans" cxnId="{40B6C337-6278-4802-A134-01E95DEFE4F6}">
      <dgm:prSet/>
      <dgm:spPr/>
      <dgm:t>
        <a:bodyPr/>
        <a:lstStyle/>
        <a:p>
          <a:endParaRPr lang="es-CO"/>
        </a:p>
      </dgm:t>
    </dgm:pt>
    <dgm:pt modelId="{8074C91B-3A0F-4402-8B3C-AE1C49626EB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Mariana Faustina             Ossa </a:t>
          </a:r>
          <a:r>
            <a:rPr lang="es-CO" sz="1200" dirty="0" smtClean="0"/>
            <a:t>Molina </a:t>
          </a:r>
          <a:r>
            <a:rPr lang="es-CO" sz="1200" dirty="0" smtClean="0">
              <a:sym typeface="Wingdings" pitchFamily="2" charset="2"/>
            </a:rPr>
            <a:t> D 90</a:t>
          </a:r>
          <a:endParaRPr lang="es-CO" sz="1200" dirty="0"/>
        </a:p>
      </dgm:t>
    </dgm:pt>
    <dgm:pt modelId="{7BCAAD5F-CCE4-4B8D-BBEB-66A847DCB9AC}" type="parTrans" cxnId="{E579A4F5-84BC-42ED-A0DA-C8C7B7B1B8AF}">
      <dgm:prSet/>
      <dgm:spPr/>
      <dgm:t>
        <a:bodyPr/>
        <a:lstStyle/>
        <a:p>
          <a:endParaRPr lang="es-CO"/>
        </a:p>
      </dgm:t>
    </dgm:pt>
    <dgm:pt modelId="{A97C48CE-D369-4C9E-9621-6DD89254B794}" type="sibTrans" cxnId="{E579A4F5-84BC-42ED-A0DA-C8C7B7B1B8AF}">
      <dgm:prSet/>
      <dgm:spPr/>
      <dgm:t>
        <a:bodyPr/>
        <a:lstStyle/>
        <a:p>
          <a:endParaRPr lang="es-CO"/>
        </a:p>
      </dgm:t>
    </dgm:pt>
    <dgm:pt modelId="{1679F6E0-B769-4ED3-BD2D-552A49C78EE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Félix                González Gómez     </a:t>
          </a:r>
          <a:r>
            <a:rPr lang="es-CO" sz="1200" dirty="0" smtClean="0">
              <a:sym typeface="Wingdings" pitchFamily="2" charset="2"/>
            </a:rPr>
            <a:t>  D 95</a:t>
          </a:r>
          <a:endParaRPr lang="es-CO" sz="1200" dirty="0"/>
        </a:p>
      </dgm:t>
    </dgm:pt>
    <dgm:pt modelId="{D9E49E9F-3C2C-45BA-B53D-8E2E73100A04}" type="parTrans" cxnId="{46CB26A4-7FBD-4EB0-8635-9E963C610074}">
      <dgm:prSet/>
      <dgm:spPr/>
      <dgm:t>
        <a:bodyPr/>
        <a:lstStyle/>
        <a:p>
          <a:endParaRPr lang="es-CO"/>
        </a:p>
      </dgm:t>
    </dgm:pt>
    <dgm:pt modelId="{69EC3542-62F9-4D02-A06E-00D4B5DA3296}" type="sibTrans" cxnId="{46CB26A4-7FBD-4EB0-8635-9E963C610074}">
      <dgm:prSet/>
      <dgm:spPr/>
      <dgm:t>
        <a:bodyPr/>
        <a:lstStyle/>
        <a:p>
          <a:endParaRPr lang="es-CO"/>
        </a:p>
      </dgm:t>
    </dgm:pt>
    <dgm:pt modelId="{FB432D33-083A-475B-B533-6E9BABCF8E0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300" baseline="0" dirty="0" smtClean="0"/>
            <a:t>Ma. Bárbara Micaela  Vélez Montoya            </a:t>
          </a:r>
          <a:r>
            <a:rPr lang="es-CO" sz="1200" dirty="0" smtClean="0">
              <a:sym typeface="Wingdings" pitchFamily="2" charset="2"/>
            </a:rPr>
            <a:t> D 102</a:t>
          </a:r>
          <a:endParaRPr lang="es-CO" sz="1200" dirty="0"/>
        </a:p>
      </dgm:t>
    </dgm:pt>
    <dgm:pt modelId="{1DC013AF-80E0-4123-A80A-E0C83BDB1E23}" type="parTrans" cxnId="{35D71986-BC67-462D-B23F-0A91A09AD8E8}">
      <dgm:prSet/>
      <dgm:spPr/>
      <dgm:t>
        <a:bodyPr/>
        <a:lstStyle/>
        <a:p>
          <a:endParaRPr lang="es-CO"/>
        </a:p>
      </dgm:t>
    </dgm:pt>
    <dgm:pt modelId="{B733414C-9221-4BA2-A08E-188145AA5269}" type="sibTrans" cxnId="{35D71986-BC67-462D-B23F-0A91A09AD8E8}">
      <dgm:prSet/>
      <dgm:spPr/>
      <dgm:t>
        <a:bodyPr/>
        <a:lstStyle/>
        <a:p>
          <a:endParaRPr lang="es-CO"/>
        </a:p>
      </dgm:t>
    </dgm:pt>
    <dgm:pt modelId="{25015076-86FB-4543-8691-C30EFD612DE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200" dirty="0" smtClean="0"/>
            <a:t>Mateo José Miguel Saldarriaga Gaviria           </a:t>
          </a:r>
          <a:r>
            <a:rPr lang="es-CO" sz="1100" dirty="0" smtClean="0">
              <a:sym typeface="Wingdings" pitchFamily="2" charset="2"/>
            </a:rPr>
            <a:t> D 113 / 116/119/122</a:t>
          </a:r>
          <a:endParaRPr lang="es-CO" sz="1100" dirty="0"/>
        </a:p>
      </dgm:t>
    </dgm:pt>
    <dgm:pt modelId="{F8655B9C-0358-473D-8960-6D12FE2C86DE}" type="parTrans" cxnId="{0C3A82BF-427A-4F06-815E-F4CBAABEB507}">
      <dgm:prSet/>
      <dgm:spPr/>
      <dgm:t>
        <a:bodyPr/>
        <a:lstStyle/>
        <a:p>
          <a:endParaRPr lang="es-CO"/>
        </a:p>
      </dgm:t>
    </dgm:pt>
    <dgm:pt modelId="{36061688-DF20-4786-BCE9-86C9FAC16A13}" type="sibTrans" cxnId="{0C3A82BF-427A-4F06-815E-F4CBAABEB507}">
      <dgm:prSet/>
      <dgm:spPr/>
      <dgm:t>
        <a:bodyPr/>
        <a:lstStyle/>
        <a:p>
          <a:endParaRPr lang="es-CO"/>
        </a:p>
      </dgm:t>
    </dgm:pt>
    <dgm:pt modelId="{8E24A5CD-5309-4A46-AABE-1B59DB3D84C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200" dirty="0" smtClean="0"/>
            <a:t>María Ana  De Los Reyes Londoño Molina   </a:t>
          </a:r>
          <a:r>
            <a:rPr lang="es-CO" sz="1200" dirty="0" smtClean="0">
              <a:sym typeface="Wingdings" pitchFamily="2" charset="2"/>
            </a:rPr>
            <a:t> D 124/126/ 128/131</a:t>
          </a:r>
          <a:endParaRPr lang="es-CO" sz="1200" dirty="0"/>
        </a:p>
      </dgm:t>
    </dgm:pt>
    <dgm:pt modelId="{F118561A-EEDB-4D2F-8234-9AFE03D1693F}" type="parTrans" cxnId="{587EF8C8-1928-4429-8E8A-DAD09F44BBC8}">
      <dgm:prSet/>
      <dgm:spPr/>
      <dgm:t>
        <a:bodyPr/>
        <a:lstStyle/>
        <a:p>
          <a:endParaRPr lang="es-CO"/>
        </a:p>
      </dgm:t>
    </dgm:pt>
    <dgm:pt modelId="{26BF1207-487F-4DFE-B203-6626097AC94E}" type="sibTrans" cxnId="{587EF8C8-1928-4429-8E8A-DAD09F44BBC8}">
      <dgm:prSet/>
      <dgm:spPr/>
      <dgm:t>
        <a:bodyPr/>
        <a:lstStyle/>
        <a:p>
          <a:endParaRPr lang="es-CO"/>
        </a:p>
      </dgm:t>
    </dgm:pt>
    <dgm:pt modelId="{38B779C2-6901-4E9D-8ED4-15D8072C0B1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200" baseline="0" dirty="0" smtClean="0"/>
            <a:t>Joaquín María                   Estrada Oss</a:t>
          </a:r>
          <a:r>
            <a:rPr lang="es-CO" sz="1200" dirty="0" smtClean="0"/>
            <a:t>a           </a:t>
          </a:r>
          <a:r>
            <a:rPr lang="es-CO" sz="1200" dirty="0" smtClean="0">
              <a:sym typeface="Wingdings" pitchFamily="2" charset="2"/>
            </a:rPr>
            <a:t> D 134 /139/141</a:t>
          </a:r>
          <a:endParaRPr lang="es-CO" sz="1200" dirty="0"/>
        </a:p>
      </dgm:t>
    </dgm:pt>
    <dgm:pt modelId="{8AD25045-3C9B-4A8F-9B6B-E69FC8965712}" type="parTrans" cxnId="{8D2AF3DE-3685-4347-BF4C-E1038E6CB452}">
      <dgm:prSet/>
      <dgm:spPr/>
      <dgm:t>
        <a:bodyPr/>
        <a:lstStyle/>
        <a:p>
          <a:endParaRPr lang="es-CO"/>
        </a:p>
      </dgm:t>
    </dgm:pt>
    <dgm:pt modelId="{410E7D3C-6840-480B-B189-A2F6B790BB51}" type="sibTrans" cxnId="{8D2AF3DE-3685-4347-BF4C-E1038E6CB452}">
      <dgm:prSet/>
      <dgm:spPr/>
      <dgm:t>
        <a:bodyPr/>
        <a:lstStyle/>
        <a:p>
          <a:endParaRPr lang="es-CO"/>
        </a:p>
      </dgm:t>
    </dgm:pt>
    <dgm:pt modelId="{BFACBC71-1055-4D0F-B877-CAE58A698BC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200" dirty="0" smtClean="0"/>
            <a:t>María Rosalía Restrepo González </a:t>
          </a:r>
          <a:r>
            <a:rPr lang="es-CO" sz="1100" dirty="0" smtClean="0">
              <a:sym typeface="Wingdings" pitchFamily="2" charset="2"/>
            </a:rPr>
            <a:t> D 145/148/151/156/159/162</a:t>
          </a:r>
          <a:endParaRPr lang="es-CO" sz="1100" dirty="0"/>
        </a:p>
      </dgm:t>
    </dgm:pt>
    <dgm:pt modelId="{F83086C7-7350-4480-9014-D4917F76620D}" type="parTrans" cxnId="{94F04FF1-8E67-45CC-85F0-BB348A879ADC}">
      <dgm:prSet/>
      <dgm:spPr/>
      <dgm:t>
        <a:bodyPr/>
        <a:lstStyle/>
        <a:p>
          <a:endParaRPr lang="es-CO"/>
        </a:p>
      </dgm:t>
    </dgm:pt>
    <dgm:pt modelId="{B0A28E0D-CE4F-455A-B3BF-5515659CC251}" type="sibTrans" cxnId="{94F04FF1-8E67-45CC-85F0-BB348A879ADC}">
      <dgm:prSet/>
      <dgm:spPr/>
      <dgm:t>
        <a:bodyPr/>
        <a:lstStyle/>
        <a:p>
          <a:endParaRPr lang="es-CO"/>
        </a:p>
      </dgm:t>
    </dgm:pt>
    <dgm:pt modelId="{F09CF7AD-0122-4212-AEFF-301118B91E8B}" type="pres">
      <dgm:prSet presAssocID="{E3592906-0A57-4AE4-AF90-C959665C40B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0A8E8E95-344E-4F01-9B23-B5701B487345}" type="pres">
      <dgm:prSet presAssocID="{A23F5FE9-F137-47E6-B807-72B1B5688B16}" presName="vertOne" presStyleCnt="0"/>
      <dgm:spPr/>
    </dgm:pt>
    <dgm:pt modelId="{F11DAD58-91A9-4940-B8D6-D7881F57343C}" type="pres">
      <dgm:prSet presAssocID="{A23F5FE9-F137-47E6-B807-72B1B5688B1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4070530-4D57-40FA-9D6C-2887AD9E3929}" type="pres">
      <dgm:prSet presAssocID="{A23F5FE9-F137-47E6-B807-72B1B5688B16}" presName="parTransOne" presStyleCnt="0"/>
      <dgm:spPr/>
    </dgm:pt>
    <dgm:pt modelId="{13851FD5-4B1C-4709-820E-EAED6FD7FD1E}" type="pres">
      <dgm:prSet presAssocID="{A23F5FE9-F137-47E6-B807-72B1B5688B16}" presName="horzOne" presStyleCnt="0"/>
      <dgm:spPr/>
    </dgm:pt>
    <dgm:pt modelId="{AF564A08-266E-4E8F-84E6-30B48CF0A096}" type="pres">
      <dgm:prSet presAssocID="{B287BEAC-E34C-4CFD-B4EF-DA2959019D7C}" presName="vertTwo" presStyleCnt="0"/>
      <dgm:spPr/>
    </dgm:pt>
    <dgm:pt modelId="{4A7055FF-23B7-4A67-90FC-A27227A5EF20}" type="pres">
      <dgm:prSet presAssocID="{B287BEAC-E34C-4CFD-B4EF-DA2959019D7C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5D10B2A-9E75-4BBD-B631-45F68AEFAF39}" type="pres">
      <dgm:prSet presAssocID="{B287BEAC-E34C-4CFD-B4EF-DA2959019D7C}" presName="parTransTwo" presStyleCnt="0"/>
      <dgm:spPr/>
    </dgm:pt>
    <dgm:pt modelId="{4C71802F-B256-4F48-BCE9-98F7FAFC40BC}" type="pres">
      <dgm:prSet presAssocID="{B287BEAC-E34C-4CFD-B4EF-DA2959019D7C}" presName="horzTwo" presStyleCnt="0"/>
      <dgm:spPr/>
    </dgm:pt>
    <dgm:pt modelId="{1D2BE458-F7BC-4892-A8AD-1E9205ABE65B}" type="pres">
      <dgm:prSet presAssocID="{DC06560A-F80D-45F7-9F71-1C858EB2D4D5}" presName="vertThree" presStyleCnt="0"/>
      <dgm:spPr/>
    </dgm:pt>
    <dgm:pt modelId="{0874A6E5-25BE-40A1-9FB3-DD3F6C5D36D1}" type="pres">
      <dgm:prSet presAssocID="{DC06560A-F80D-45F7-9F71-1C858EB2D4D5}" presName="txThree" presStyleLbl="node3" presStyleIdx="0" presStyleCnt="4" custLinFactNeighborX="-1570" custLinFactNeighborY="1157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5054EA1-2FBC-443B-9404-9EC6881E4E7A}" type="pres">
      <dgm:prSet presAssocID="{DC06560A-F80D-45F7-9F71-1C858EB2D4D5}" presName="parTransThree" presStyleCnt="0"/>
      <dgm:spPr/>
    </dgm:pt>
    <dgm:pt modelId="{86B0D412-5983-4B48-9168-323991695C7F}" type="pres">
      <dgm:prSet presAssocID="{DC06560A-F80D-45F7-9F71-1C858EB2D4D5}" presName="horzThree" presStyleCnt="0"/>
      <dgm:spPr/>
    </dgm:pt>
    <dgm:pt modelId="{745C1F5C-2C28-4372-B935-8C53EE5FCA89}" type="pres">
      <dgm:prSet presAssocID="{16669380-CCCC-477C-9F85-A56B189E97CD}" presName="vertFour" presStyleCnt="0">
        <dgm:presLayoutVars>
          <dgm:chPref val="3"/>
        </dgm:presLayoutVars>
      </dgm:prSet>
      <dgm:spPr/>
    </dgm:pt>
    <dgm:pt modelId="{72BF7CCA-1A00-44A2-B6B2-F0624CFB9E8E}" type="pres">
      <dgm:prSet presAssocID="{16669380-CCCC-477C-9F85-A56B189E97CD}" presName="txFour" presStyleLbl="node4" presStyleIdx="0" presStyleCnt="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47F082C-CB37-41B0-B495-200C17F8A26E}" type="pres">
      <dgm:prSet presAssocID="{16669380-CCCC-477C-9F85-A56B189E97CD}" presName="horzFour" presStyleCnt="0"/>
      <dgm:spPr/>
    </dgm:pt>
    <dgm:pt modelId="{ABDF18FF-CD54-4842-8A89-94E727D0A871}" type="pres">
      <dgm:prSet presAssocID="{DAB4F4ED-35EF-433E-8BAA-CBD61FA506B1}" presName="sibSpaceFour" presStyleCnt="0"/>
      <dgm:spPr/>
    </dgm:pt>
    <dgm:pt modelId="{737E34DA-8B66-4221-9437-8726DE44C6CE}" type="pres">
      <dgm:prSet presAssocID="{8074C91B-3A0F-4402-8B3C-AE1C49626EBA}" presName="vertFour" presStyleCnt="0">
        <dgm:presLayoutVars>
          <dgm:chPref val="3"/>
        </dgm:presLayoutVars>
      </dgm:prSet>
      <dgm:spPr/>
    </dgm:pt>
    <dgm:pt modelId="{8FAE2F40-86FA-424D-9750-938E099A92A1}" type="pres">
      <dgm:prSet presAssocID="{8074C91B-3A0F-4402-8B3C-AE1C49626EBA}" presName="txFour" presStyleLbl="node4" presStyleIdx="1" presStyleCnt="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2C05D81-56EB-4E12-B30B-7563022B4518}" type="pres">
      <dgm:prSet presAssocID="{8074C91B-3A0F-4402-8B3C-AE1C49626EBA}" presName="horzFour" presStyleCnt="0"/>
      <dgm:spPr/>
    </dgm:pt>
    <dgm:pt modelId="{D6CBEF9F-4484-4171-BE8C-8AE588F582D8}" type="pres">
      <dgm:prSet presAssocID="{C4CE00E6-B41B-4C6D-B763-9255DEEB5028}" presName="sibSpaceThree" presStyleCnt="0"/>
      <dgm:spPr/>
    </dgm:pt>
    <dgm:pt modelId="{C6CCBC5D-2679-45BA-A5A8-A32AFD8576DF}" type="pres">
      <dgm:prSet presAssocID="{D279B260-72B7-45B0-B707-05B69A5BA64C}" presName="vertThree" presStyleCnt="0"/>
      <dgm:spPr/>
    </dgm:pt>
    <dgm:pt modelId="{399C684B-0D6C-4084-88D3-106472ED6206}" type="pres">
      <dgm:prSet presAssocID="{D279B260-72B7-45B0-B707-05B69A5BA64C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D3A3ACB-8278-4494-83F9-8259FE8B2F0A}" type="pres">
      <dgm:prSet presAssocID="{D279B260-72B7-45B0-B707-05B69A5BA64C}" presName="parTransThree" presStyleCnt="0"/>
      <dgm:spPr/>
    </dgm:pt>
    <dgm:pt modelId="{B06ACC26-741C-4D9C-A9C4-03582F537DA7}" type="pres">
      <dgm:prSet presAssocID="{D279B260-72B7-45B0-B707-05B69A5BA64C}" presName="horzThree" presStyleCnt="0"/>
      <dgm:spPr/>
    </dgm:pt>
    <dgm:pt modelId="{1C2D5187-3494-4908-BDE8-E6086C96EAAD}" type="pres">
      <dgm:prSet presAssocID="{1679F6E0-B769-4ED3-BD2D-552A49C78EE8}" presName="vertFour" presStyleCnt="0">
        <dgm:presLayoutVars>
          <dgm:chPref val="3"/>
        </dgm:presLayoutVars>
      </dgm:prSet>
      <dgm:spPr/>
    </dgm:pt>
    <dgm:pt modelId="{C18DB0D3-D32A-4926-9863-42CFBF3DCC55}" type="pres">
      <dgm:prSet presAssocID="{1679F6E0-B769-4ED3-BD2D-552A49C78EE8}" presName="txFour" presStyleLbl="node4" presStyleIdx="2" presStyleCnt="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647FE58-3D5A-4D5D-A8E9-A169559E1C3E}" type="pres">
      <dgm:prSet presAssocID="{1679F6E0-B769-4ED3-BD2D-552A49C78EE8}" presName="horzFour" presStyleCnt="0"/>
      <dgm:spPr/>
    </dgm:pt>
    <dgm:pt modelId="{327FBC80-11A5-4340-A8F2-A803BA412B42}" type="pres">
      <dgm:prSet presAssocID="{69EC3542-62F9-4D02-A06E-00D4B5DA3296}" presName="sibSpaceFour" presStyleCnt="0"/>
      <dgm:spPr/>
    </dgm:pt>
    <dgm:pt modelId="{9ECB1D1B-ECFB-4A38-9464-0F0E3514A392}" type="pres">
      <dgm:prSet presAssocID="{FB432D33-083A-475B-B533-6E9BABCF8E0A}" presName="vertFour" presStyleCnt="0">
        <dgm:presLayoutVars>
          <dgm:chPref val="3"/>
        </dgm:presLayoutVars>
      </dgm:prSet>
      <dgm:spPr/>
    </dgm:pt>
    <dgm:pt modelId="{8AB71989-DFAD-4D50-BA07-B210633DB9B0}" type="pres">
      <dgm:prSet presAssocID="{FB432D33-083A-475B-B533-6E9BABCF8E0A}" presName="txFour" presStyleLbl="node4" presStyleIdx="3" presStyleCnt="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5E29305-2D89-4761-BC96-89C4452A3970}" type="pres">
      <dgm:prSet presAssocID="{FB432D33-083A-475B-B533-6E9BABCF8E0A}" presName="horzFour" presStyleCnt="0"/>
      <dgm:spPr/>
    </dgm:pt>
    <dgm:pt modelId="{ABFC8A37-7B1A-452F-BBA5-7D2921667FD4}" type="pres">
      <dgm:prSet presAssocID="{51683B66-ED3B-4C15-8FFF-A8057A320C11}" presName="sibSpaceTwo" presStyleCnt="0"/>
      <dgm:spPr/>
    </dgm:pt>
    <dgm:pt modelId="{D2B840AA-58C9-4BA4-B526-E04A34592E2D}" type="pres">
      <dgm:prSet presAssocID="{C607B946-59B7-4078-82CF-3DB4F07EAAFC}" presName="vertTwo" presStyleCnt="0"/>
      <dgm:spPr/>
    </dgm:pt>
    <dgm:pt modelId="{D92DC280-A1A8-4E47-8B46-9F6C0A84E877}" type="pres">
      <dgm:prSet presAssocID="{C607B946-59B7-4078-82CF-3DB4F07EAAFC}" presName="txTwo" presStyleLbl="node2" presStyleIdx="1" presStyleCnt="2" custLinFactNeighborX="-1028" custLinFactNeighborY="2542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2E429EC-66E4-414B-BA4E-82B8C11AD6FE}" type="pres">
      <dgm:prSet presAssocID="{C607B946-59B7-4078-82CF-3DB4F07EAAFC}" presName="parTransTwo" presStyleCnt="0"/>
      <dgm:spPr/>
    </dgm:pt>
    <dgm:pt modelId="{A5E86FBF-8F5E-4262-AE8D-B9996B9A9873}" type="pres">
      <dgm:prSet presAssocID="{C607B946-59B7-4078-82CF-3DB4F07EAAFC}" presName="horzTwo" presStyleCnt="0"/>
      <dgm:spPr/>
    </dgm:pt>
    <dgm:pt modelId="{C2712D22-128F-4A6D-BC99-29D162577598}" type="pres">
      <dgm:prSet presAssocID="{D9696007-B2D0-46C2-B00E-1657C882EC31}" presName="vertThree" presStyleCnt="0"/>
      <dgm:spPr/>
    </dgm:pt>
    <dgm:pt modelId="{BE44342C-95DE-4A8A-9C62-A707FF4C08D4}" type="pres">
      <dgm:prSet presAssocID="{D9696007-B2D0-46C2-B00E-1657C882EC31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0590FA8-AC11-4A09-B6F8-ABD8FCFB2E44}" type="pres">
      <dgm:prSet presAssocID="{D9696007-B2D0-46C2-B00E-1657C882EC31}" presName="parTransThree" presStyleCnt="0"/>
      <dgm:spPr/>
    </dgm:pt>
    <dgm:pt modelId="{1FE683A3-2BE9-4720-AF56-24F59412AA71}" type="pres">
      <dgm:prSet presAssocID="{D9696007-B2D0-46C2-B00E-1657C882EC31}" presName="horzThree" presStyleCnt="0"/>
      <dgm:spPr/>
    </dgm:pt>
    <dgm:pt modelId="{DB965203-F9B9-43CA-A0A2-36F769A3E84B}" type="pres">
      <dgm:prSet presAssocID="{25015076-86FB-4543-8691-C30EFD612DE7}" presName="vertFour" presStyleCnt="0">
        <dgm:presLayoutVars>
          <dgm:chPref val="3"/>
        </dgm:presLayoutVars>
      </dgm:prSet>
      <dgm:spPr/>
    </dgm:pt>
    <dgm:pt modelId="{DD732276-A9C3-404C-8339-9852756AF2B5}" type="pres">
      <dgm:prSet presAssocID="{25015076-86FB-4543-8691-C30EFD612DE7}" presName="txFour" presStyleLbl="node4" presStyleIdx="4" presStyleCnt="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1FE84AF-8C31-4F31-81AF-44277DFEFA1C}" type="pres">
      <dgm:prSet presAssocID="{25015076-86FB-4543-8691-C30EFD612DE7}" presName="horzFour" presStyleCnt="0"/>
      <dgm:spPr/>
    </dgm:pt>
    <dgm:pt modelId="{1B8E4C1C-5711-47A9-9B3C-1DB644AE329F}" type="pres">
      <dgm:prSet presAssocID="{36061688-DF20-4786-BCE9-86C9FAC16A13}" presName="sibSpaceFour" presStyleCnt="0"/>
      <dgm:spPr/>
    </dgm:pt>
    <dgm:pt modelId="{E2E00A72-419C-4EC3-B77D-B8ED9C8D5085}" type="pres">
      <dgm:prSet presAssocID="{8E24A5CD-5309-4A46-AABE-1B59DB3D84CC}" presName="vertFour" presStyleCnt="0">
        <dgm:presLayoutVars>
          <dgm:chPref val="3"/>
        </dgm:presLayoutVars>
      </dgm:prSet>
      <dgm:spPr/>
    </dgm:pt>
    <dgm:pt modelId="{9BDB1EFE-B0F7-4412-A331-AE32E5AAA85F}" type="pres">
      <dgm:prSet presAssocID="{8E24A5CD-5309-4A46-AABE-1B59DB3D84CC}" presName="txFour" presStyleLbl="node4" presStyleIdx="5" presStyleCnt="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1217D81-A8A0-4975-A177-33646DDE894C}" type="pres">
      <dgm:prSet presAssocID="{8E24A5CD-5309-4A46-AABE-1B59DB3D84CC}" presName="horzFour" presStyleCnt="0"/>
      <dgm:spPr/>
    </dgm:pt>
    <dgm:pt modelId="{E7734498-56E7-4BAA-92E0-F8059B4F08AF}" type="pres">
      <dgm:prSet presAssocID="{6876A5F2-F966-4F94-8105-7390F273251F}" presName="sibSpaceThree" presStyleCnt="0"/>
      <dgm:spPr/>
    </dgm:pt>
    <dgm:pt modelId="{BAE283FF-C1AA-41BF-A2B7-A8E6E6F54758}" type="pres">
      <dgm:prSet presAssocID="{5A98A276-F109-424D-B44C-B19B5BFE8130}" presName="vertThree" presStyleCnt="0"/>
      <dgm:spPr/>
    </dgm:pt>
    <dgm:pt modelId="{BF887D3B-334F-473E-B766-EC4229757D64}" type="pres">
      <dgm:prSet presAssocID="{5A98A276-F109-424D-B44C-B19B5BFE8130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1965741-D789-48F5-8A78-926D7C0115E3}" type="pres">
      <dgm:prSet presAssocID="{5A98A276-F109-424D-B44C-B19B5BFE8130}" presName="parTransThree" presStyleCnt="0"/>
      <dgm:spPr/>
    </dgm:pt>
    <dgm:pt modelId="{8063594C-4675-4445-90DE-115A8F58C16E}" type="pres">
      <dgm:prSet presAssocID="{5A98A276-F109-424D-B44C-B19B5BFE8130}" presName="horzThree" presStyleCnt="0"/>
      <dgm:spPr/>
    </dgm:pt>
    <dgm:pt modelId="{8403E17C-53AB-41F7-B075-BD4FF62998F9}" type="pres">
      <dgm:prSet presAssocID="{38B779C2-6901-4E9D-8ED4-15D8072C0B18}" presName="vertFour" presStyleCnt="0">
        <dgm:presLayoutVars>
          <dgm:chPref val="3"/>
        </dgm:presLayoutVars>
      </dgm:prSet>
      <dgm:spPr/>
    </dgm:pt>
    <dgm:pt modelId="{807E4B42-8E1A-4B1C-AD28-8987C977AD38}" type="pres">
      <dgm:prSet presAssocID="{38B779C2-6901-4E9D-8ED4-15D8072C0B18}" presName="txFour" presStyleLbl="node4" presStyleIdx="6" presStyleCnt="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D6106FD-A3CE-4D55-BAA2-2CB280378749}" type="pres">
      <dgm:prSet presAssocID="{38B779C2-6901-4E9D-8ED4-15D8072C0B18}" presName="horzFour" presStyleCnt="0"/>
      <dgm:spPr/>
    </dgm:pt>
    <dgm:pt modelId="{B3578301-0D9F-49C0-8DBA-0838C8F3F23E}" type="pres">
      <dgm:prSet presAssocID="{410E7D3C-6840-480B-B189-A2F6B790BB51}" presName="sibSpaceFour" presStyleCnt="0"/>
      <dgm:spPr/>
    </dgm:pt>
    <dgm:pt modelId="{B81EB920-7610-4E2B-BC4C-0835141113A3}" type="pres">
      <dgm:prSet presAssocID="{BFACBC71-1055-4D0F-B877-CAE58A698BC1}" presName="vertFour" presStyleCnt="0">
        <dgm:presLayoutVars>
          <dgm:chPref val="3"/>
        </dgm:presLayoutVars>
      </dgm:prSet>
      <dgm:spPr/>
    </dgm:pt>
    <dgm:pt modelId="{26094474-7B3B-4A67-B07D-7D57956B93D8}" type="pres">
      <dgm:prSet presAssocID="{BFACBC71-1055-4D0F-B877-CAE58A698BC1}" presName="txFour" presStyleLbl="node4" presStyleIdx="7" presStyleCnt="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AC5C3A2-8ED4-4361-81E0-523684B43357}" type="pres">
      <dgm:prSet presAssocID="{BFACBC71-1055-4D0F-B877-CAE58A698BC1}" presName="horzFour" presStyleCnt="0"/>
      <dgm:spPr/>
    </dgm:pt>
  </dgm:ptLst>
  <dgm:cxnLst>
    <dgm:cxn modelId="{40B6C337-6278-4802-A134-01E95DEFE4F6}" srcId="{DC06560A-F80D-45F7-9F71-1C858EB2D4D5}" destId="{16669380-CCCC-477C-9F85-A56B189E97CD}" srcOrd="0" destOrd="0" parTransId="{CEA6B7B0-21A3-4D4A-AF1A-AA5260A19666}" sibTransId="{DAB4F4ED-35EF-433E-8BAA-CBD61FA506B1}"/>
    <dgm:cxn modelId="{35D71986-BC67-462D-B23F-0A91A09AD8E8}" srcId="{D279B260-72B7-45B0-B707-05B69A5BA64C}" destId="{FB432D33-083A-475B-B533-6E9BABCF8E0A}" srcOrd="1" destOrd="0" parTransId="{1DC013AF-80E0-4123-A80A-E0C83BDB1E23}" sibTransId="{B733414C-9221-4BA2-A08E-188145AA5269}"/>
    <dgm:cxn modelId="{F68A792B-017D-4A74-80B6-ECD8B8F4B8BC}" type="presOf" srcId="{DC06560A-F80D-45F7-9F71-1C858EB2D4D5}" destId="{0874A6E5-25BE-40A1-9FB3-DD3F6C5D36D1}" srcOrd="0" destOrd="0" presId="urn:microsoft.com/office/officeart/2005/8/layout/hierarchy4"/>
    <dgm:cxn modelId="{0714CAEE-72A4-4A21-976F-22E574A4CB8E}" type="presOf" srcId="{5A98A276-F109-424D-B44C-B19B5BFE8130}" destId="{BF887D3B-334F-473E-B766-EC4229757D64}" srcOrd="0" destOrd="0" presId="urn:microsoft.com/office/officeart/2005/8/layout/hierarchy4"/>
    <dgm:cxn modelId="{E579A4F5-84BC-42ED-A0DA-C8C7B7B1B8AF}" srcId="{DC06560A-F80D-45F7-9F71-1C858EB2D4D5}" destId="{8074C91B-3A0F-4402-8B3C-AE1C49626EBA}" srcOrd="1" destOrd="0" parTransId="{7BCAAD5F-CCE4-4B8D-BBEB-66A847DCB9AC}" sibTransId="{A97C48CE-D369-4C9E-9621-6DD89254B794}"/>
    <dgm:cxn modelId="{EC0BE578-6B62-4CDF-B423-F103AE6353CD}" type="presOf" srcId="{25015076-86FB-4543-8691-C30EFD612DE7}" destId="{DD732276-A9C3-404C-8339-9852756AF2B5}" srcOrd="0" destOrd="0" presId="urn:microsoft.com/office/officeart/2005/8/layout/hierarchy4"/>
    <dgm:cxn modelId="{FB6B88F0-D17C-4F54-A423-20A1858D5FC5}" type="presOf" srcId="{1679F6E0-B769-4ED3-BD2D-552A49C78EE8}" destId="{C18DB0D3-D32A-4926-9863-42CFBF3DCC55}" srcOrd="0" destOrd="0" presId="urn:microsoft.com/office/officeart/2005/8/layout/hierarchy4"/>
    <dgm:cxn modelId="{675BC31E-CAB0-4F7B-A1FF-BB96BC39A61D}" type="presOf" srcId="{BFACBC71-1055-4D0F-B877-CAE58A698BC1}" destId="{26094474-7B3B-4A67-B07D-7D57956B93D8}" srcOrd="0" destOrd="0" presId="urn:microsoft.com/office/officeart/2005/8/layout/hierarchy4"/>
    <dgm:cxn modelId="{9FB6161C-D4DA-4AB4-8E53-A007F5C4CD3F}" srcId="{C607B946-59B7-4078-82CF-3DB4F07EAAFC}" destId="{5A98A276-F109-424D-B44C-B19B5BFE8130}" srcOrd="1" destOrd="0" parTransId="{CE53DA56-1FD4-4D4E-8F25-F3459E59EACA}" sibTransId="{6E02C586-1245-4D63-AA6A-8661557F14A3}"/>
    <dgm:cxn modelId="{7CDAD2CF-F3CF-4961-A5D8-870347875528}" type="presOf" srcId="{C607B946-59B7-4078-82CF-3DB4F07EAAFC}" destId="{D92DC280-A1A8-4E47-8B46-9F6C0A84E877}" srcOrd="0" destOrd="0" presId="urn:microsoft.com/office/officeart/2005/8/layout/hierarchy4"/>
    <dgm:cxn modelId="{394AB0AB-871C-4955-B6F4-583A2A0A690C}" srcId="{A23F5FE9-F137-47E6-B807-72B1B5688B16}" destId="{C607B946-59B7-4078-82CF-3DB4F07EAAFC}" srcOrd="1" destOrd="0" parTransId="{6AE9BCD0-1BD5-437D-B314-97E0AA742C4A}" sibTransId="{EB33A7A5-3776-495C-9E77-D7BEDDD08AAF}"/>
    <dgm:cxn modelId="{C3E0C6AF-FD3C-40DD-ADBC-B57FA7D11F36}" type="presOf" srcId="{A23F5FE9-F137-47E6-B807-72B1B5688B16}" destId="{F11DAD58-91A9-4940-B8D6-D7881F57343C}" srcOrd="0" destOrd="0" presId="urn:microsoft.com/office/officeart/2005/8/layout/hierarchy4"/>
    <dgm:cxn modelId="{D7C1FB45-7578-4CC3-9A4D-FDB34C7D8ACC}" type="presOf" srcId="{8074C91B-3A0F-4402-8B3C-AE1C49626EBA}" destId="{8FAE2F40-86FA-424D-9750-938E099A92A1}" srcOrd="0" destOrd="0" presId="urn:microsoft.com/office/officeart/2005/8/layout/hierarchy4"/>
    <dgm:cxn modelId="{925B5337-1A90-483A-AB3B-16BAAB2FE9BC}" srcId="{B287BEAC-E34C-4CFD-B4EF-DA2959019D7C}" destId="{DC06560A-F80D-45F7-9F71-1C858EB2D4D5}" srcOrd="0" destOrd="0" parTransId="{4FDF90FF-5BF6-469B-BF2A-24E5D72E9D17}" sibTransId="{C4CE00E6-B41B-4C6D-B763-9255DEEB5028}"/>
    <dgm:cxn modelId="{94F04FF1-8E67-45CC-85F0-BB348A879ADC}" srcId="{5A98A276-F109-424D-B44C-B19B5BFE8130}" destId="{BFACBC71-1055-4D0F-B877-CAE58A698BC1}" srcOrd="1" destOrd="0" parTransId="{F83086C7-7350-4480-9014-D4917F76620D}" sibTransId="{B0A28E0D-CE4F-455A-B3BF-5515659CC251}"/>
    <dgm:cxn modelId="{C9DEDBB6-B29C-4D1F-895B-4C0F73CDC60C}" srcId="{B287BEAC-E34C-4CFD-B4EF-DA2959019D7C}" destId="{D279B260-72B7-45B0-B707-05B69A5BA64C}" srcOrd="1" destOrd="0" parTransId="{B79E152A-5CBC-4CD9-84BF-92EC90D4DE89}" sibTransId="{C5CA6F83-F4D9-46D7-8761-BC9408315978}"/>
    <dgm:cxn modelId="{0C3A82BF-427A-4F06-815E-F4CBAABEB507}" srcId="{D9696007-B2D0-46C2-B00E-1657C882EC31}" destId="{25015076-86FB-4543-8691-C30EFD612DE7}" srcOrd="0" destOrd="0" parTransId="{F8655B9C-0358-473D-8960-6D12FE2C86DE}" sibTransId="{36061688-DF20-4786-BCE9-86C9FAC16A13}"/>
    <dgm:cxn modelId="{7247E1D2-12DE-4DBC-9931-21B397732EB1}" type="presOf" srcId="{38B779C2-6901-4E9D-8ED4-15D8072C0B18}" destId="{807E4B42-8E1A-4B1C-AD28-8987C977AD38}" srcOrd="0" destOrd="0" presId="urn:microsoft.com/office/officeart/2005/8/layout/hierarchy4"/>
    <dgm:cxn modelId="{8BCF7C31-469C-46CA-8C08-A1C65F88A438}" type="presOf" srcId="{FB432D33-083A-475B-B533-6E9BABCF8E0A}" destId="{8AB71989-DFAD-4D50-BA07-B210633DB9B0}" srcOrd="0" destOrd="0" presId="urn:microsoft.com/office/officeart/2005/8/layout/hierarchy4"/>
    <dgm:cxn modelId="{A6B698FF-B871-48B7-AE63-0A9550B630B8}" type="presOf" srcId="{E3592906-0A57-4AE4-AF90-C959665C40B4}" destId="{F09CF7AD-0122-4212-AEFF-301118B91E8B}" srcOrd="0" destOrd="0" presId="urn:microsoft.com/office/officeart/2005/8/layout/hierarchy4"/>
    <dgm:cxn modelId="{61408336-6E2F-48EE-9249-87DEA23AA69A}" srcId="{A23F5FE9-F137-47E6-B807-72B1B5688B16}" destId="{B287BEAC-E34C-4CFD-B4EF-DA2959019D7C}" srcOrd="0" destOrd="0" parTransId="{BC99706D-D362-4BA7-BDF1-13B2689EA812}" sibTransId="{51683B66-ED3B-4C15-8FFF-A8057A320C11}"/>
    <dgm:cxn modelId="{8C1A2F9C-6180-4432-9C6C-B4C9BBA2782B}" type="presOf" srcId="{D279B260-72B7-45B0-B707-05B69A5BA64C}" destId="{399C684B-0D6C-4084-88D3-106472ED6206}" srcOrd="0" destOrd="0" presId="urn:microsoft.com/office/officeart/2005/8/layout/hierarchy4"/>
    <dgm:cxn modelId="{8D2AF3DE-3685-4347-BF4C-E1038E6CB452}" srcId="{5A98A276-F109-424D-B44C-B19B5BFE8130}" destId="{38B779C2-6901-4E9D-8ED4-15D8072C0B18}" srcOrd="0" destOrd="0" parTransId="{8AD25045-3C9B-4A8F-9B6B-E69FC8965712}" sibTransId="{410E7D3C-6840-480B-B189-A2F6B790BB51}"/>
    <dgm:cxn modelId="{A658CFA3-C21F-4C0B-A72E-18BE4FBCB941}" type="presOf" srcId="{B287BEAC-E34C-4CFD-B4EF-DA2959019D7C}" destId="{4A7055FF-23B7-4A67-90FC-A27227A5EF20}" srcOrd="0" destOrd="0" presId="urn:microsoft.com/office/officeart/2005/8/layout/hierarchy4"/>
    <dgm:cxn modelId="{D191A999-7351-4628-844D-0B4D2E856065}" srcId="{E3592906-0A57-4AE4-AF90-C959665C40B4}" destId="{A23F5FE9-F137-47E6-B807-72B1B5688B16}" srcOrd="0" destOrd="0" parTransId="{18C1B79E-600B-45D9-B1E1-4094D7ADFDED}" sibTransId="{196E4115-AB53-4EF5-89C2-03816A4FE3F2}"/>
    <dgm:cxn modelId="{0EE268D5-4C48-4EDF-BEF6-76A7F336D8C6}" srcId="{C607B946-59B7-4078-82CF-3DB4F07EAAFC}" destId="{D9696007-B2D0-46C2-B00E-1657C882EC31}" srcOrd="0" destOrd="0" parTransId="{6676E079-27F1-4A8B-9988-46FCE9E4000B}" sibTransId="{6876A5F2-F966-4F94-8105-7390F273251F}"/>
    <dgm:cxn modelId="{CB770A39-8C43-4AE3-8ED2-81AF0C964384}" type="presOf" srcId="{D9696007-B2D0-46C2-B00E-1657C882EC31}" destId="{BE44342C-95DE-4A8A-9C62-A707FF4C08D4}" srcOrd="0" destOrd="0" presId="urn:microsoft.com/office/officeart/2005/8/layout/hierarchy4"/>
    <dgm:cxn modelId="{B26F8C83-84EF-4B24-9C35-1A7F54515358}" type="presOf" srcId="{16669380-CCCC-477C-9F85-A56B189E97CD}" destId="{72BF7CCA-1A00-44A2-B6B2-F0624CFB9E8E}" srcOrd="0" destOrd="0" presId="urn:microsoft.com/office/officeart/2005/8/layout/hierarchy4"/>
    <dgm:cxn modelId="{2774C6AA-3812-4622-959A-D6BD3BFBFDAB}" type="presOf" srcId="{8E24A5CD-5309-4A46-AABE-1B59DB3D84CC}" destId="{9BDB1EFE-B0F7-4412-A331-AE32E5AAA85F}" srcOrd="0" destOrd="0" presId="urn:microsoft.com/office/officeart/2005/8/layout/hierarchy4"/>
    <dgm:cxn modelId="{587EF8C8-1928-4429-8E8A-DAD09F44BBC8}" srcId="{D9696007-B2D0-46C2-B00E-1657C882EC31}" destId="{8E24A5CD-5309-4A46-AABE-1B59DB3D84CC}" srcOrd="1" destOrd="0" parTransId="{F118561A-EEDB-4D2F-8234-9AFE03D1693F}" sibTransId="{26BF1207-487F-4DFE-B203-6626097AC94E}"/>
    <dgm:cxn modelId="{46CB26A4-7FBD-4EB0-8635-9E963C610074}" srcId="{D279B260-72B7-45B0-B707-05B69A5BA64C}" destId="{1679F6E0-B769-4ED3-BD2D-552A49C78EE8}" srcOrd="0" destOrd="0" parTransId="{D9E49E9F-3C2C-45BA-B53D-8E2E73100A04}" sibTransId="{69EC3542-62F9-4D02-A06E-00D4B5DA3296}"/>
    <dgm:cxn modelId="{E9332F7D-7D75-4FA7-8CE6-47BDB675D48B}" type="presParOf" srcId="{F09CF7AD-0122-4212-AEFF-301118B91E8B}" destId="{0A8E8E95-344E-4F01-9B23-B5701B487345}" srcOrd="0" destOrd="0" presId="urn:microsoft.com/office/officeart/2005/8/layout/hierarchy4"/>
    <dgm:cxn modelId="{C89ECCBD-0A19-42DA-A331-401A1EE9CDFD}" type="presParOf" srcId="{0A8E8E95-344E-4F01-9B23-B5701B487345}" destId="{F11DAD58-91A9-4940-B8D6-D7881F57343C}" srcOrd="0" destOrd="0" presId="urn:microsoft.com/office/officeart/2005/8/layout/hierarchy4"/>
    <dgm:cxn modelId="{28D16EB3-0C62-42B6-960B-6ACF9FB879BC}" type="presParOf" srcId="{0A8E8E95-344E-4F01-9B23-B5701B487345}" destId="{44070530-4D57-40FA-9D6C-2887AD9E3929}" srcOrd="1" destOrd="0" presId="urn:microsoft.com/office/officeart/2005/8/layout/hierarchy4"/>
    <dgm:cxn modelId="{B41CAFE8-C187-4F9E-82F6-89C87FEAC7A4}" type="presParOf" srcId="{0A8E8E95-344E-4F01-9B23-B5701B487345}" destId="{13851FD5-4B1C-4709-820E-EAED6FD7FD1E}" srcOrd="2" destOrd="0" presId="urn:microsoft.com/office/officeart/2005/8/layout/hierarchy4"/>
    <dgm:cxn modelId="{E9BEAAEC-59E2-4B66-9B64-89DC44259D51}" type="presParOf" srcId="{13851FD5-4B1C-4709-820E-EAED6FD7FD1E}" destId="{AF564A08-266E-4E8F-84E6-30B48CF0A096}" srcOrd="0" destOrd="0" presId="urn:microsoft.com/office/officeart/2005/8/layout/hierarchy4"/>
    <dgm:cxn modelId="{3E16C03E-9146-4F71-B0CD-75541E4F897F}" type="presParOf" srcId="{AF564A08-266E-4E8F-84E6-30B48CF0A096}" destId="{4A7055FF-23B7-4A67-90FC-A27227A5EF20}" srcOrd="0" destOrd="0" presId="urn:microsoft.com/office/officeart/2005/8/layout/hierarchy4"/>
    <dgm:cxn modelId="{25AF046A-0349-45B4-804D-9BD06D6F46B2}" type="presParOf" srcId="{AF564A08-266E-4E8F-84E6-30B48CF0A096}" destId="{35D10B2A-9E75-4BBD-B631-45F68AEFAF39}" srcOrd="1" destOrd="0" presId="urn:microsoft.com/office/officeart/2005/8/layout/hierarchy4"/>
    <dgm:cxn modelId="{915EE8B0-62E3-4B97-96BC-8F951589548D}" type="presParOf" srcId="{AF564A08-266E-4E8F-84E6-30B48CF0A096}" destId="{4C71802F-B256-4F48-BCE9-98F7FAFC40BC}" srcOrd="2" destOrd="0" presId="urn:microsoft.com/office/officeart/2005/8/layout/hierarchy4"/>
    <dgm:cxn modelId="{919171F0-081A-482E-8394-D4B8E890790B}" type="presParOf" srcId="{4C71802F-B256-4F48-BCE9-98F7FAFC40BC}" destId="{1D2BE458-F7BC-4892-A8AD-1E9205ABE65B}" srcOrd="0" destOrd="0" presId="urn:microsoft.com/office/officeart/2005/8/layout/hierarchy4"/>
    <dgm:cxn modelId="{4C95B62B-2865-473C-9568-4D78326A2CCB}" type="presParOf" srcId="{1D2BE458-F7BC-4892-A8AD-1E9205ABE65B}" destId="{0874A6E5-25BE-40A1-9FB3-DD3F6C5D36D1}" srcOrd="0" destOrd="0" presId="urn:microsoft.com/office/officeart/2005/8/layout/hierarchy4"/>
    <dgm:cxn modelId="{3B0A3D5D-A7C0-49AF-BEA2-2EF816D190FF}" type="presParOf" srcId="{1D2BE458-F7BC-4892-A8AD-1E9205ABE65B}" destId="{D5054EA1-2FBC-443B-9404-9EC6881E4E7A}" srcOrd="1" destOrd="0" presId="urn:microsoft.com/office/officeart/2005/8/layout/hierarchy4"/>
    <dgm:cxn modelId="{445DD822-C15E-4F18-8245-FA3B74FC9273}" type="presParOf" srcId="{1D2BE458-F7BC-4892-A8AD-1E9205ABE65B}" destId="{86B0D412-5983-4B48-9168-323991695C7F}" srcOrd="2" destOrd="0" presId="urn:microsoft.com/office/officeart/2005/8/layout/hierarchy4"/>
    <dgm:cxn modelId="{F102C2E5-E965-49BA-8683-343FA39828E7}" type="presParOf" srcId="{86B0D412-5983-4B48-9168-323991695C7F}" destId="{745C1F5C-2C28-4372-B935-8C53EE5FCA89}" srcOrd="0" destOrd="0" presId="urn:microsoft.com/office/officeart/2005/8/layout/hierarchy4"/>
    <dgm:cxn modelId="{A5D2298E-E95D-4E83-A595-55085DBDB79C}" type="presParOf" srcId="{745C1F5C-2C28-4372-B935-8C53EE5FCA89}" destId="{72BF7CCA-1A00-44A2-B6B2-F0624CFB9E8E}" srcOrd="0" destOrd="0" presId="urn:microsoft.com/office/officeart/2005/8/layout/hierarchy4"/>
    <dgm:cxn modelId="{5570F8F1-BD90-4E82-AC50-B4327189075F}" type="presParOf" srcId="{745C1F5C-2C28-4372-B935-8C53EE5FCA89}" destId="{847F082C-CB37-41B0-B495-200C17F8A26E}" srcOrd="1" destOrd="0" presId="urn:microsoft.com/office/officeart/2005/8/layout/hierarchy4"/>
    <dgm:cxn modelId="{42891D8C-7396-4F81-8978-5C4ED7A188E4}" type="presParOf" srcId="{86B0D412-5983-4B48-9168-323991695C7F}" destId="{ABDF18FF-CD54-4842-8A89-94E727D0A871}" srcOrd="1" destOrd="0" presId="urn:microsoft.com/office/officeart/2005/8/layout/hierarchy4"/>
    <dgm:cxn modelId="{22F43431-4E86-4CCC-8FC0-A8A47FFF8C55}" type="presParOf" srcId="{86B0D412-5983-4B48-9168-323991695C7F}" destId="{737E34DA-8B66-4221-9437-8726DE44C6CE}" srcOrd="2" destOrd="0" presId="urn:microsoft.com/office/officeart/2005/8/layout/hierarchy4"/>
    <dgm:cxn modelId="{0372D1F1-58FB-4A81-B106-B7991533873D}" type="presParOf" srcId="{737E34DA-8B66-4221-9437-8726DE44C6CE}" destId="{8FAE2F40-86FA-424D-9750-938E099A92A1}" srcOrd="0" destOrd="0" presId="urn:microsoft.com/office/officeart/2005/8/layout/hierarchy4"/>
    <dgm:cxn modelId="{8B3372F6-7948-44AD-9E9B-A4BCDFDF81F7}" type="presParOf" srcId="{737E34DA-8B66-4221-9437-8726DE44C6CE}" destId="{C2C05D81-56EB-4E12-B30B-7563022B4518}" srcOrd="1" destOrd="0" presId="urn:microsoft.com/office/officeart/2005/8/layout/hierarchy4"/>
    <dgm:cxn modelId="{764E75CA-1D29-44B6-AACF-209593B384C2}" type="presParOf" srcId="{4C71802F-B256-4F48-BCE9-98F7FAFC40BC}" destId="{D6CBEF9F-4484-4171-BE8C-8AE588F582D8}" srcOrd="1" destOrd="0" presId="urn:microsoft.com/office/officeart/2005/8/layout/hierarchy4"/>
    <dgm:cxn modelId="{F9C10AF4-EF90-4D8F-9E59-9A4B605C0F21}" type="presParOf" srcId="{4C71802F-B256-4F48-BCE9-98F7FAFC40BC}" destId="{C6CCBC5D-2679-45BA-A5A8-A32AFD8576DF}" srcOrd="2" destOrd="0" presId="urn:microsoft.com/office/officeart/2005/8/layout/hierarchy4"/>
    <dgm:cxn modelId="{5BEBAF9E-179D-4E22-9E7C-C4A592129345}" type="presParOf" srcId="{C6CCBC5D-2679-45BA-A5A8-A32AFD8576DF}" destId="{399C684B-0D6C-4084-88D3-106472ED6206}" srcOrd="0" destOrd="0" presId="urn:microsoft.com/office/officeart/2005/8/layout/hierarchy4"/>
    <dgm:cxn modelId="{5D1AC339-1CCC-4B1A-BC46-A1961248D957}" type="presParOf" srcId="{C6CCBC5D-2679-45BA-A5A8-A32AFD8576DF}" destId="{7D3A3ACB-8278-4494-83F9-8259FE8B2F0A}" srcOrd="1" destOrd="0" presId="urn:microsoft.com/office/officeart/2005/8/layout/hierarchy4"/>
    <dgm:cxn modelId="{F3BAE755-1658-45FF-A8C4-A74B78479091}" type="presParOf" srcId="{C6CCBC5D-2679-45BA-A5A8-A32AFD8576DF}" destId="{B06ACC26-741C-4D9C-A9C4-03582F537DA7}" srcOrd="2" destOrd="0" presId="urn:microsoft.com/office/officeart/2005/8/layout/hierarchy4"/>
    <dgm:cxn modelId="{6BF968E1-4652-4DA0-9277-1E4F5DFF17D7}" type="presParOf" srcId="{B06ACC26-741C-4D9C-A9C4-03582F537DA7}" destId="{1C2D5187-3494-4908-BDE8-E6086C96EAAD}" srcOrd="0" destOrd="0" presId="urn:microsoft.com/office/officeart/2005/8/layout/hierarchy4"/>
    <dgm:cxn modelId="{8482E248-662D-4B47-9C3C-6E9A5D663B57}" type="presParOf" srcId="{1C2D5187-3494-4908-BDE8-E6086C96EAAD}" destId="{C18DB0D3-D32A-4926-9863-42CFBF3DCC55}" srcOrd="0" destOrd="0" presId="urn:microsoft.com/office/officeart/2005/8/layout/hierarchy4"/>
    <dgm:cxn modelId="{C0287DD4-DB95-483C-B64D-225E15C221D5}" type="presParOf" srcId="{1C2D5187-3494-4908-BDE8-E6086C96EAAD}" destId="{C647FE58-3D5A-4D5D-A8E9-A169559E1C3E}" srcOrd="1" destOrd="0" presId="urn:microsoft.com/office/officeart/2005/8/layout/hierarchy4"/>
    <dgm:cxn modelId="{B397276A-F7B1-48E2-A667-05C73F669DFA}" type="presParOf" srcId="{B06ACC26-741C-4D9C-A9C4-03582F537DA7}" destId="{327FBC80-11A5-4340-A8F2-A803BA412B42}" srcOrd="1" destOrd="0" presId="urn:microsoft.com/office/officeart/2005/8/layout/hierarchy4"/>
    <dgm:cxn modelId="{10D21166-37CD-4BAA-85DD-360B1F37CB40}" type="presParOf" srcId="{B06ACC26-741C-4D9C-A9C4-03582F537DA7}" destId="{9ECB1D1B-ECFB-4A38-9464-0F0E3514A392}" srcOrd="2" destOrd="0" presId="urn:microsoft.com/office/officeart/2005/8/layout/hierarchy4"/>
    <dgm:cxn modelId="{D35ECCEA-DB78-424F-B79A-ACFD93C01370}" type="presParOf" srcId="{9ECB1D1B-ECFB-4A38-9464-0F0E3514A392}" destId="{8AB71989-DFAD-4D50-BA07-B210633DB9B0}" srcOrd="0" destOrd="0" presId="urn:microsoft.com/office/officeart/2005/8/layout/hierarchy4"/>
    <dgm:cxn modelId="{DF2B8F61-903C-4063-95F8-B31D404FBF77}" type="presParOf" srcId="{9ECB1D1B-ECFB-4A38-9464-0F0E3514A392}" destId="{E5E29305-2D89-4761-BC96-89C4452A3970}" srcOrd="1" destOrd="0" presId="urn:microsoft.com/office/officeart/2005/8/layout/hierarchy4"/>
    <dgm:cxn modelId="{92F4E959-D088-4672-A86F-407EEA839A8C}" type="presParOf" srcId="{13851FD5-4B1C-4709-820E-EAED6FD7FD1E}" destId="{ABFC8A37-7B1A-452F-BBA5-7D2921667FD4}" srcOrd="1" destOrd="0" presId="urn:microsoft.com/office/officeart/2005/8/layout/hierarchy4"/>
    <dgm:cxn modelId="{1962A0B6-1FE3-44E3-8A2A-2808C76A9DB6}" type="presParOf" srcId="{13851FD5-4B1C-4709-820E-EAED6FD7FD1E}" destId="{D2B840AA-58C9-4BA4-B526-E04A34592E2D}" srcOrd="2" destOrd="0" presId="urn:microsoft.com/office/officeart/2005/8/layout/hierarchy4"/>
    <dgm:cxn modelId="{C6928F3B-FB39-4876-A4B7-1F5CB0D07435}" type="presParOf" srcId="{D2B840AA-58C9-4BA4-B526-E04A34592E2D}" destId="{D92DC280-A1A8-4E47-8B46-9F6C0A84E877}" srcOrd="0" destOrd="0" presId="urn:microsoft.com/office/officeart/2005/8/layout/hierarchy4"/>
    <dgm:cxn modelId="{8B617314-DAEC-4763-8927-323BECE39378}" type="presParOf" srcId="{D2B840AA-58C9-4BA4-B526-E04A34592E2D}" destId="{D2E429EC-66E4-414B-BA4E-82B8C11AD6FE}" srcOrd="1" destOrd="0" presId="urn:microsoft.com/office/officeart/2005/8/layout/hierarchy4"/>
    <dgm:cxn modelId="{7B71489D-E8BC-4A68-8F3B-8366E8BD8A9D}" type="presParOf" srcId="{D2B840AA-58C9-4BA4-B526-E04A34592E2D}" destId="{A5E86FBF-8F5E-4262-AE8D-B9996B9A9873}" srcOrd="2" destOrd="0" presId="urn:microsoft.com/office/officeart/2005/8/layout/hierarchy4"/>
    <dgm:cxn modelId="{D5EC654A-1187-4F1B-AF78-C52C833F5EC7}" type="presParOf" srcId="{A5E86FBF-8F5E-4262-AE8D-B9996B9A9873}" destId="{C2712D22-128F-4A6D-BC99-29D162577598}" srcOrd="0" destOrd="0" presId="urn:microsoft.com/office/officeart/2005/8/layout/hierarchy4"/>
    <dgm:cxn modelId="{DC49AE54-4BB5-4D9A-A47B-AD4C9DFCA387}" type="presParOf" srcId="{C2712D22-128F-4A6D-BC99-29D162577598}" destId="{BE44342C-95DE-4A8A-9C62-A707FF4C08D4}" srcOrd="0" destOrd="0" presId="urn:microsoft.com/office/officeart/2005/8/layout/hierarchy4"/>
    <dgm:cxn modelId="{BF02364C-5AE1-486A-AC48-BF43AA600062}" type="presParOf" srcId="{C2712D22-128F-4A6D-BC99-29D162577598}" destId="{E0590FA8-AC11-4A09-B6F8-ABD8FCFB2E44}" srcOrd="1" destOrd="0" presId="urn:microsoft.com/office/officeart/2005/8/layout/hierarchy4"/>
    <dgm:cxn modelId="{D371CFC6-AEB9-4D7F-8F61-D8BA349C64EF}" type="presParOf" srcId="{C2712D22-128F-4A6D-BC99-29D162577598}" destId="{1FE683A3-2BE9-4720-AF56-24F59412AA71}" srcOrd="2" destOrd="0" presId="urn:microsoft.com/office/officeart/2005/8/layout/hierarchy4"/>
    <dgm:cxn modelId="{CAEBBAC8-565E-4825-BA9C-A58D2E40CF75}" type="presParOf" srcId="{1FE683A3-2BE9-4720-AF56-24F59412AA71}" destId="{DB965203-F9B9-43CA-A0A2-36F769A3E84B}" srcOrd="0" destOrd="0" presId="urn:microsoft.com/office/officeart/2005/8/layout/hierarchy4"/>
    <dgm:cxn modelId="{8F388204-984A-4C78-9DEA-1507D0DE4C98}" type="presParOf" srcId="{DB965203-F9B9-43CA-A0A2-36F769A3E84B}" destId="{DD732276-A9C3-404C-8339-9852756AF2B5}" srcOrd="0" destOrd="0" presId="urn:microsoft.com/office/officeart/2005/8/layout/hierarchy4"/>
    <dgm:cxn modelId="{B6E2617E-3BE3-47C4-98DE-D3F2E66BE9A4}" type="presParOf" srcId="{DB965203-F9B9-43CA-A0A2-36F769A3E84B}" destId="{C1FE84AF-8C31-4F31-81AF-44277DFEFA1C}" srcOrd="1" destOrd="0" presId="urn:microsoft.com/office/officeart/2005/8/layout/hierarchy4"/>
    <dgm:cxn modelId="{B4788CB3-11C5-4195-9D42-E87792A2AFBC}" type="presParOf" srcId="{1FE683A3-2BE9-4720-AF56-24F59412AA71}" destId="{1B8E4C1C-5711-47A9-9B3C-1DB644AE329F}" srcOrd="1" destOrd="0" presId="urn:microsoft.com/office/officeart/2005/8/layout/hierarchy4"/>
    <dgm:cxn modelId="{6D1ED234-D4A9-402C-99DF-BBB02D72E395}" type="presParOf" srcId="{1FE683A3-2BE9-4720-AF56-24F59412AA71}" destId="{E2E00A72-419C-4EC3-B77D-B8ED9C8D5085}" srcOrd="2" destOrd="0" presId="urn:microsoft.com/office/officeart/2005/8/layout/hierarchy4"/>
    <dgm:cxn modelId="{FA906FA5-81A4-4C15-AB43-5CE464AC4951}" type="presParOf" srcId="{E2E00A72-419C-4EC3-B77D-B8ED9C8D5085}" destId="{9BDB1EFE-B0F7-4412-A331-AE32E5AAA85F}" srcOrd="0" destOrd="0" presId="urn:microsoft.com/office/officeart/2005/8/layout/hierarchy4"/>
    <dgm:cxn modelId="{6FF9BDAB-6892-43DF-BC38-1820CDB5D1B7}" type="presParOf" srcId="{E2E00A72-419C-4EC3-B77D-B8ED9C8D5085}" destId="{21217D81-A8A0-4975-A177-33646DDE894C}" srcOrd="1" destOrd="0" presId="urn:microsoft.com/office/officeart/2005/8/layout/hierarchy4"/>
    <dgm:cxn modelId="{C3F8BB6D-1E4F-4B2D-9D17-B81479D90240}" type="presParOf" srcId="{A5E86FBF-8F5E-4262-AE8D-B9996B9A9873}" destId="{E7734498-56E7-4BAA-92E0-F8059B4F08AF}" srcOrd="1" destOrd="0" presId="urn:microsoft.com/office/officeart/2005/8/layout/hierarchy4"/>
    <dgm:cxn modelId="{591F8F56-E16C-45A2-BE02-71A139BD165C}" type="presParOf" srcId="{A5E86FBF-8F5E-4262-AE8D-B9996B9A9873}" destId="{BAE283FF-C1AA-41BF-A2B7-A8E6E6F54758}" srcOrd="2" destOrd="0" presId="urn:microsoft.com/office/officeart/2005/8/layout/hierarchy4"/>
    <dgm:cxn modelId="{E64DB560-D851-4B1B-9CC8-2CACA764A085}" type="presParOf" srcId="{BAE283FF-C1AA-41BF-A2B7-A8E6E6F54758}" destId="{BF887D3B-334F-473E-B766-EC4229757D64}" srcOrd="0" destOrd="0" presId="urn:microsoft.com/office/officeart/2005/8/layout/hierarchy4"/>
    <dgm:cxn modelId="{03690D9F-EB7C-436C-989D-8C398AF23BD4}" type="presParOf" srcId="{BAE283FF-C1AA-41BF-A2B7-A8E6E6F54758}" destId="{71965741-D789-48F5-8A78-926D7C0115E3}" srcOrd="1" destOrd="0" presId="urn:microsoft.com/office/officeart/2005/8/layout/hierarchy4"/>
    <dgm:cxn modelId="{7B88FA66-E045-4011-B405-31D1465488BB}" type="presParOf" srcId="{BAE283FF-C1AA-41BF-A2B7-A8E6E6F54758}" destId="{8063594C-4675-4445-90DE-115A8F58C16E}" srcOrd="2" destOrd="0" presId="urn:microsoft.com/office/officeart/2005/8/layout/hierarchy4"/>
    <dgm:cxn modelId="{A01B905A-D7E6-4B8D-B3D3-EC4C5CF148A3}" type="presParOf" srcId="{8063594C-4675-4445-90DE-115A8F58C16E}" destId="{8403E17C-53AB-41F7-B075-BD4FF62998F9}" srcOrd="0" destOrd="0" presId="urn:microsoft.com/office/officeart/2005/8/layout/hierarchy4"/>
    <dgm:cxn modelId="{2CC3BD27-51B8-4112-8821-9B9DDA994F9C}" type="presParOf" srcId="{8403E17C-53AB-41F7-B075-BD4FF62998F9}" destId="{807E4B42-8E1A-4B1C-AD28-8987C977AD38}" srcOrd="0" destOrd="0" presId="urn:microsoft.com/office/officeart/2005/8/layout/hierarchy4"/>
    <dgm:cxn modelId="{8751F84C-E625-4861-831F-02A0AC211D2E}" type="presParOf" srcId="{8403E17C-53AB-41F7-B075-BD4FF62998F9}" destId="{0D6106FD-A3CE-4D55-BAA2-2CB280378749}" srcOrd="1" destOrd="0" presId="urn:microsoft.com/office/officeart/2005/8/layout/hierarchy4"/>
    <dgm:cxn modelId="{60D4EF5F-1D16-4FA7-A53E-9461114E1F42}" type="presParOf" srcId="{8063594C-4675-4445-90DE-115A8F58C16E}" destId="{B3578301-0D9F-49C0-8DBA-0838C8F3F23E}" srcOrd="1" destOrd="0" presId="urn:microsoft.com/office/officeart/2005/8/layout/hierarchy4"/>
    <dgm:cxn modelId="{709725D8-126B-4833-A2F9-E29C258BCDB2}" type="presParOf" srcId="{8063594C-4675-4445-90DE-115A8F58C16E}" destId="{B81EB920-7610-4E2B-BC4C-0835141113A3}" srcOrd="2" destOrd="0" presId="urn:microsoft.com/office/officeart/2005/8/layout/hierarchy4"/>
    <dgm:cxn modelId="{7CA1581E-9FFA-42E5-8158-58D8AED8ACF7}" type="presParOf" srcId="{B81EB920-7610-4E2B-BC4C-0835141113A3}" destId="{26094474-7B3B-4A67-B07D-7D57956B93D8}" srcOrd="0" destOrd="0" presId="urn:microsoft.com/office/officeart/2005/8/layout/hierarchy4"/>
    <dgm:cxn modelId="{8C20FACC-E9E8-4C8E-8B7B-704D4AF2EF26}" type="presParOf" srcId="{B81EB920-7610-4E2B-BC4C-0835141113A3}" destId="{AAC5C3A2-8ED4-4361-81E0-523684B43357}" srcOrd="1" destOrd="0" presId="urn:microsoft.com/office/officeart/2005/8/layout/hierarchy4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FF33F29-34EF-43CE-918B-1ADC6606BB9C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1DF5ACC7-22CA-4A33-B3EC-C05EA86A2250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Catalina Zapata de Cárdenas Valero</a:t>
          </a:r>
          <a:endParaRPr lang="es-CO" sz="2400" i="1" dirty="0"/>
        </a:p>
      </dgm:t>
    </dgm:pt>
    <dgm:pt modelId="{1228E462-A098-4C4A-9202-4E2E330E1C06}" type="parTrans" cxnId="{178792DD-D0F6-446E-9942-CD8C482D7E00}">
      <dgm:prSet/>
      <dgm:spPr/>
      <dgm:t>
        <a:bodyPr/>
        <a:lstStyle/>
        <a:p>
          <a:endParaRPr lang="es-CO"/>
        </a:p>
      </dgm:t>
    </dgm:pt>
    <dgm:pt modelId="{63007652-4553-44F4-A62D-74835D50C948}" type="sibTrans" cxnId="{178792DD-D0F6-446E-9942-CD8C482D7E00}">
      <dgm:prSet/>
      <dgm:spPr/>
      <dgm:t>
        <a:bodyPr/>
        <a:lstStyle/>
        <a:p>
          <a:endParaRPr lang="es-CO"/>
        </a:p>
      </dgm:t>
    </dgm:pt>
    <dgm:pt modelId="{6A515F2B-4FC1-453C-9CFB-BC96A2FA8E8D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>
              <a:solidFill>
                <a:schemeClr val="tx1"/>
              </a:solidFill>
            </a:rPr>
            <a:t>Luis                           Zapata de Cárdenas </a:t>
          </a:r>
          <a:endParaRPr lang="es-CO" sz="2000" dirty="0">
            <a:solidFill>
              <a:schemeClr val="tx1"/>
            </a:solidFill>
          </a:endParaRPr>
        </a:p>
      </dgm:t>
    </dgm:pt>
    <dgm:pt modelId="{362885C2-489D-41B9-8A34-D259CDAD82D6}" type="parTrans" cxnId="{563B2625-BEA1-4610-8288-5E868045E5DB}">
      <dgm:prSet/>
      <dgm:spPr/>
      <dgm:t>
        <a:bodyPr/>
        <a:lstStyle/>
        <a:p>
          <a:endParaRPr lang="es-CO"/>
        </a:p>
      </dgm:t>
    </dgm:pt>
    <dgm:pt modelId="{F692722F-3D6E-42CE-93ED-19D5C7EEED15}" type="sibTrans" cxnId="{563B2625-BEA1-4610-8288-5E868045E5DB}">
      <dgm:prSet/>
      <dgm:spPr/>
      <dgm:t>
        <a:bodyPr/>
        <a:lstStyle/>
        <a:p>
          <a:endParaRPr lang="es-CO"/>
        </a:p>
      </dgm:t>
    </dgm:pt>
    <dgm:pt modelId="{FA001608-3674-452F-B618-1FA7CE12F058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Mariana Valero de Velasco</a:t>
          </a:r>
          <a:endParaRPr lang="es-CO" sz="2000" dirty="0"/>
        </a:p>
      </dgm:t>
    </dgm:pt>
    <dgm:pt modelId="{4B195E6F-0206-406C-9BAD-CB3FF612A201}" type="parTrans" cxnId="{042054C6-510D-46B8-BD69-551E16CA9227}">
      <dgm:prSet/>
      <dgm:spPr/>
      <dgm:t>
        <a:bodyPr/>
        <a:lstStyle/>
        <a:p>
          <a:endParaRPr lang="es-CO"/>
        </a:p>
      </dgm:t>
    </dgm:pt>
    <dgm:pt modelId="{FDFA8ED0-3E27-4F83-848D-5216888019D3}" type="sibTrans" cxnId="{042054C6-510D-46B8-BD69-551E16CA9227}">
      <dgm:prSet/>
      <dgm:spPr/>
      <dgm:t>
        <a:bodyPr/>
        <a:lstStyle/>
        <a:p>
          <a:endParaRPr lang="es-CO"/>
        </a:p>
      </dgm:t>
    </dgm:pt>
    <dgm:pt modelId="{E5EC8533-2B35-44C9-BBD4-CD6016F7C01A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>
              <a:solidFill>
                <a:schemeClr val="tx1"/>
              </a:solidFill>
            </a:rPr>
            <a:t>Martín García Valero</a:t>
          </a:r>
          <a:endParaRPr lang="es-CO" sz="2000" dirty="0">
            <a:solidFill>
              <a:schemeClr val="tx1"/>
            </a:solidFill>
          </a:endParaRPr>
        </a:p>
      </dgm:t>
    </dgm:pt>
    <dgm:pt modelId="{F6F24666-5F0C-437B-BD9F-E0C9D6754A34}" type="parTrans" cxnId="{903A3192-DF5A-451D-8F93-FD34072E79EF}">
      <dgm:prSet/>
      <dgm:spPr/>
      <dgm:t>
        <a:bodyPr/>
        <a:lstStyle/>
        <a:p>
          <a:endParaRPr lang="es-CO"/>
        </a:p>
      </dgm:t>
    </dgm:pt>
    <dgm:pt modelId="{1A1B4A9C-C8B4-4385-8D83-6A1D2E26DA40}" type="sibTrans" cxnId="{903A3192-DF5A-451D-8F93-FD34072E79EF}">
      <dgm:prSet/>
      <dgm:spPr/>
      <dgm:t>
        <a:bodyPr/>
        <a:lstStyle/>
        <a:p>
          <a:endParaRPr lang="es-CO"/>
        </a:p>
      </dgm:t>
    </dgm:pt>
    <dgm:pt modelId="{6B4E8787-1403-4CA0-9742-35AA6237C4D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>
              <a:solidFill>
                <a:schemeClr val="tx1"/>
              </a:solidFill>
            </a:rPr>
            <a:t>Isabel                            Blasco de Velasco</a:t>
          </a:r>
          <a:endParaRPr lang="es-CO" sz="2000" dirty="0">
            <a:solidFill>
              <a:schemeClr val="tx1"/>
            </a:solidFill>
          </a:endParaRPr>
        </a:p>
      </dgm:t>
    </dgm:pt>
    <dgm:pt modelId="{67E33615-F4C1-44EB-9A4C-041F5FFAC2F8}" type="parTrans" cxnId="{2C8CE4A6-E4CA-496D-9133-D1048F924764}">
      <dgm:prSet/>
      <dgm:spPr/>
      <dgm:t>
        <a:bodyPr/>
        <a:lstStyle/>
        <a:p>
          <a:endParaRPr lang="es-CO"/>
        </a:p>
      </dgm:t>
    </dgm:pt>
    <dgm:pt modelId="{DB21E04C-E69C-4336-8A45-EBE26797BEE3}" type="sibTrans" cxnId="{2C8CE4A6-E4CA-496D-9133-D1048F924764}">
      <dgm:prSet/>
      <dgm:spPr/>
      <dgm:t>
        <a:bodyPr/>
        <a:lstStyle/>
        <a:p>
          <a:endParaRPr lang="es-CO"/>
        </a:p>
      </dgm:t>
    </dgm:pt>
    <dgm:pt modelId="{71045D03-7E2F-4B87-804C-F40BE384847E}" type="pres">
      <dgm:prSet presAssocID="{6FF33F29-34EF-43CE-918B-1ADC6606BB9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196F9012-205C-41CE-80B7-579D24B398CE}" type="pres">
      <dgm:prSet presAssocID="{1DF5ACC7-22CA-4A33-B3EC-C05EA86A2250}" presName="vertOne" presStyleCnt="0"/>
      <dgm:spPr/>
    </dgm:pt>
    <dgm:pt modelId="{DE794BBF-3750-4136-8FD7-EC6EFECD552D}" type="pres">
      <dgm:prSet presAssocID="{1DF5ACC7-22CA-4A33-B3EC-C05EA86A225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B9426CB-6286-4A58-B6B6-C4F511E612D3}" type="pres">
      <dgm:prSet presAssocID="{1DF5ACC7-22CA-4A33-B3EC-C05EA86A2250}" presName="parTransOne" presStyleCnt="0"/>
      <dgm:spPr/>
    </dgm:pt>
    <dgm:pt modelId="{BDFAD866-C8F8-4F69-BA5B-DF07F98051D8}" type="pres">
      <dgm:prSet presAssocID="{1DF5ACC7-22CA-4A33-B3EC-C05EA86A2250}" presName="horzOne" presStyleCnt="0"/>
      <dgm:spPr/>
    </dgm:pt>
    <dgm:pt modelId="{D0DBCB34-5267-4A66-9BC2-68B0A37FA2AD}" type="pres">
      <dgm:prSet presAssocID="{6A515F2B-4FC1-453C-9CFB-BC96A2FA8E8D}" presName="vertTwo" presStyleCnt="0"/>
      <dgm:spPr/>
    </dgm:pt>
    <dgm:pt modelId="{91065979-47AA-47CE-8E22-D71D63354473}" type="pres">
      <dgm:prSet presAssocID="{6A515F2B-4FC1-453C-9CFB-BC96A2FA8E8D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30BD6CC-F3EE-46CF-8553-68E2F6613423}" type="pres">
      <dgm:prSet presAssocID="{6A515F2B-4FC1-453C-9CFB-BC96A2FA8E8D}" presName="horzTwo" presStyleCnt="0"/>
      <dgm:spPr/>
    </dgm:pt>
    <dgm:pt modelId="{2760A544-6F5D-4269-965C-82E972894EDF}" type="pres">
      <dgm:prSet presAssocID="{F692722F-3D6E-42CE-93ED-19D5C7EEED15}" presName="sibSpaceTwo" presStyleCnt="0"/>
      <dgm:spPr/>
    </dgm:pt>
    <dgm:pt modelId="{5BE261EC-8262-4D87-BCCE-EA1E8EAB439B}" type="pres">
      <dgm:prSet presAssocID="{FA001608-3674-452F-B618-1FA7CE12F058}" presName="vertTwo" presStyleCnt="0"/>
      <dgm:spPr/>
    </dgm:pt>
    <dgm:pt modelId="{9A7EF412-789B-42BD-9E6F-B7B1D8DE3202}" type="pres">
      <dgm:prSet presAssocID="{FA001608-3674-452F-B618-1FA7CE12F058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E229A3C-364C-4B37-A5A6-35A4D2D8C15F}" type="pres">
      <dgm:prSet presAssocID="{FA001608-3674-452F-B618-1FA7CE12F058}" presName="parTransTwo" presStyleCnt="0"/>
      <dgm:spPr/>
    </dgm:pt>
    <dgm:pt modelId="{BC3D9DEC-7B9F-43BC-A929-BFD98987D4BD}" type="pres">
      <dgm:prSet presAssocID="{FA001608-3674-452F-B618-1FA7CE12F058}" presName="horzTwo" presStyleCnt="0"/>
      <dgm:spPr/>
    </dgm:pt>
    <dgm:pt modelId="{FC173609-8BE7-453E-8FEE-A628BF51EAD6}" type="pres">
      <dgm:prSet presAssocID="{E5EC8533-2B35-44C9-BBD4-CD6016F7C01A}" presName="vertThree" presStyleCnt="0"/>
      <dgm:spPr/>
    </dgm:pt>
    <dgm:pt modelId="{A6B937FC-A123-4AA6-9AE7-DA4F303BB838}" type="pres">
      <dgm:prSet presAssocID="{E5EC8533-2B35-44C9-BBD4-CD6016F7C01A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302B2D3-83EB-4BF4-A352-AE74E986B271}" type="pres">
      <dgm:prSet presAssocID="{E5EC8533-2B35-44C9-BBD4-CD6016F7C01A}" presName="horzThree" presStyleCnt="0"/>
      <dgm:spPr/>
    </dgm:pt>
    <dgm:pt modelId="{00A0107E-769E-4EB7-ADE4-7DACFB1A1028}" type="pres">
      <dgm:prSet presAssocID="{1A1B4A9C-C8B4-4385-8D83-6A1D2E26DA40}" presName="sibSpaceThree" presStyleCnt="0"/>
      <dgm:spPr/>
    </dgm:pt>
    <dgm:pt modelId="{892CBFF4-53FD-4953-BEA0-C3865C2C8DBA}" type="pres">
      <dgm:prSet presAssocID="{6B4E8787-1403-4CA0-9742-35AA6237C4DD}" presName="vertThree" presStyleCnt="0"/>
      <dgm:spPr/>
    </dgm:pt>
    <dgm:pt modelId="{225BF2A7-3181-484F-9599-254465F4753C}" type="pres">
      <dgm:prSet presAssocID="{6B4E8787-1403-4CA0-9742-35AA6237C4DD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DDF5F6F-F077-42C1-83AA-8391EC9567CD}" type="pres">
      <dgm:prSet presAssocID="{6B4E8787-1403-4CA0-9742-35AA6237C4DD}" presName="horzThree" presStyleCnt="0"/>
      <dgm:spPr/>
    </dgm:pt>
  </dgm:ptLst>
  <dgm:cxnLst>
    <dgm:cxn modelId="{27C846A4-758E-40DC-8F24-CFA49B7E4EC8}" type="presOf" srcId="{6B4E8787-1403-4CA0-9742-35AA6237C4DD}" destId="{225BF2A7-3181-484F-9599-254465F4753C}" srcOrd="0" destOrd="0" presId="urn:microsoft.com/office/officeart/2005/8/layout/hierarchy4"/>
    <dgm:cxn modelId="{903A3192-DF5A-451D-8F93-FD34072E79EF}" srcId="{FA001608-3674-452F-B618-1FA7CE12F058}" destId="{E5EC8533-2B35-44C9-BBD4-CD6016F7C01A}" srcOrd="0" destOrd="0" parTransId="{F6F24666-5F0C-437B-BD9F-E0C9D6754A34}" sibTransId="{1A1B4A9C-C8B4-4385-8D83-6A1D2E26DA40}"/>
    <dgm:cxn modelId="{178792DD-D0F6-446E-9942-CD8C482D7E00}" srcId="{6FF33F29-34EF-43CE-918B-1ADC6606BB9C}" destId="{1DF5ACC7-22CA-4A33-B3EC-C05EA86A2250}" srcOrd="0" destOrd="0" parTransId="{1228E462-A098-4C4A-9202-4E2E330E1C06}" sibTransId="{63007652-4553-44F4-A62D-74835D50C948}"/>
    <dgm:cxn modelId="{2C8CE4A6-E4CA-496D-9133-D1048F924764}" srcId="{FA001608-3674-452F-B618-1FA7CE12F058}" destId="{6B4E8787-1403-4CA0-9742-35AA6237C4DD}" srcOrd="1" destOrd="0" parTransId="{67E33615-F4C1-44EB-9A4C-041F5FFAC2F8}" sibTransId="{DB21E04C-E69C-4336-8A45-EBE26797BEE3}"/>
    <dgm:cxn modelId="{DC0E0531-AFD1-4A4B-BDBA-8284C34957F2}" type="presOf" srcId="{1DF5ACC7-22CA-4A33-B3EC-C05EA86A2250}" destId="{DE794BBF-3750-4136-8FD7-EC6EFECD552D}" srcOrd="0" destOrd="0" presId="urn:microsoft.com/office/officeart/2005/8/layout/hierarchy4"/>
    <dgm:cxn modelId="{3A3A10B9-05CF-48E6-8F88-B9021E080429}" type="presOf" srcId="{6FF33F29-34EF-43CE-918B-1ADC6606BB9C}" destId="{71045D03-7E2F-4B87-804C-F40BE384847E}" srcOrd="0" destOrd="0" presId="urn:microsoft.com/office/officeart/2005/8/layout/hierarchy4"/>
    <dgm:cxn modelId="{555F65CE-B7D3-4498-AF2B-B344D3A51839}" type="presOf" srcId="{E5EC8533-2B35-44C9-BBD4-CD6016F7C01A}" destId="{A6B937FC-A123-4AA6-9AE7-DA4F303BB838}" srcOrd="0" destOrd="0" presId="urn:microsoft.com/office/officeart/2005/8/layout/hierarchy4"/>
    <dgm:cxn modelId="{A3DFAB8A-AD95-4E5C-B6E2-456A12FF1491}" type="presOf" srcId="{6A515F2B-4FC1-453C-9CFB-BC96A2FA8E8D}" destId="{91065979-47AA-47CE-8E22-D71D63354473}" srcOrd="0" destOrd="0" presId="urn:microsoft.com/office/officeart/2005/8/layout/hierarchy4"/>
    <dgm:cxn modelId="{563B2625-BEA1-4610-8288-5E868045E5DB}" srcId="{1DF5ACC7-22CA-4A33-B3EC-C05EA86A2250}" destId="{6A515F2B-4FC1-453C-9CFB-BC96A2FA8E8D}" srcOrd="0" destOrd="0" parTransId="{362885C2-489D-41B9-8A34-D259CDAD82D6}" sibTransId="{F692722F-3D6E-42CE-93ED-19D5C7EEED15}"/>
    <dgm:cxn modelId="{A6DEC630-14CB-4D88-BAF6-A45CC96B2E17}" type="presOf" srcId="{FA001608-3674-452F-B618-1FA7CE12F058}" destId="{9A7EF412-789B-42BD-9E6F-B7B1D8DE3202}" srcOrd="0" destOrd="0" presId="urn:microsoft.com/office/officeart/2005/8/layout/hierarchy4"/>
    <dgm:cxn modelId="{042054C6-510D-46B8-BD69-551E16CA9227}" srcId="{1DF5ACC7-22CA-4A33-B3EC-C05EA86A2250}" destId="{FA001608-3674-452F-B618-1FA7CE12F058}" srcOrd="1" destOrd="0" parTransId="{4B195E6F-0206-406C-9BAD-CB3FF612A201}" sibTransId="{FDFA8ED0-3E27-4F83-848D-5216888019D3}"/>
    <dgm:cxn modelId="{6A01A406-F1D9-44C1-AE75-B8EAAAB14A23}" type="presParOf" srcId="{71045D03-7E2F-4B87-804C-F40BE384847E}" destId="{196F9012-205C-41CE-80B7-579D24B398CE}" srcOrd="0" destOrd="0" presId="urn:microsoft.com/office/officeart/2005/8/layout/hierarchy4"/>
    <dgm:cxn modelId="{D9CF6515-ADB3-462C-904F-40C6F9FCD38D}" type="presParOf" srcId="{196F9012-205C-41CE-80B7-579D24B398CE}" destId="{DE794BBF-3750-4136-8FD7-EC6EFECD552D}" srcOrd="0" destOrd="0" presId="urn:microsoft.com/office/officeart/2005/8/layout/hierarchy4"/>
    <dgm:cxn modelId="{1967997D-1B31-4175-A64B-DA9A00389334}" type="presParOf" srcId="{196F9012-205C-41CE-80B7-579D24B398CE}" destId="{5B9426CB-6286-4A58-B6B6-C4F511E612D3}" srcOrd="1" destOrd="0" presId="urn:microsoft.com/office/officeart/2005/8/layout/hierarchy4"/>
    <dgm:cxn modelId="{2D1B297F-384E-4729-A392-ACB5C25D6313}" type="presParOf" srcId="{196F9012-205C-41CE-80B7-579D24B398CE}" destId="{BDFAD866-C8F8-4F69-BA5B-DF07F98051D8}" srcOrd="2" destOrd="0" presId="urn:microsoft.com/office/officeart/2005/8/layout/hierarchy4"/>
    <dgm:cxn modelId="{147B7843-63F6-47A0-AF57-B43F04521DB8}" type="presParOf" srcId="{BDFAD866-C8F8-4F69-BA5B-DF07F98051D8}" destId="{D0DBCB34-5267-4A66-9BC2-68B0A37FA2AD}" srcOrd="0" destOrd="0" presId="urn:microsoft.com/office/officeart/2005/8/layout/hierarchy4"/>
    <dgm:cxn modelId="{F0912343-21B3-4430-93A1-3DD2089EC03A}" type="presParOf" srcId="{D0DBCB34-5267-4A66-9BC2-68B0A37FA2AD}" destId="{91065979-47AA-47CE-8E22-D71D63354473}" srcOrd="0" destOrd="0" presId="urn:microsoft.com/office/officeart/2005/8/layout/hierarchy4"/>
    <dgm:cxn modelId="{010881FC-898C-4D59-88BC-97B5AE9FB9D8}" type="presParOf" srcId="{D0DBCB34-5267-4A66-9BC2-68B0A37FA2AD}" destId="{830BD6CC-F3EE-46CF-8553-68E2F6613423}" srcOrd="1" destOrd="0" presId="urn:microsoft.com/office/officeart/2005/8/layout/hierarchy4"/>
    <dgm:cxn modelId="{AA753F7C-55D9-4AE3-9FD4-AE267FF93569}" type="presParOf" srcId="{BDFAD866-C8F8-4F69-BA5B-DF07F98051D8}" destId="{2760A544-6F5D-4269-965C-82E972894EDF}" srcOrd="1" destOrd="0" presId="urn:microsoft.com/office/officeart/2005/8/layout/hierarchy4"/>
    <dgm:cxn modelId="{529D7E45-E879-4485-AA31-46077C2D9988}" type="presParOf" srcId="{BDFAD866-C8F8-4F69-BA5B-DF07F98051D8}" destId="{5BE261EC-8262-4D87-BCCE-EA1E8EAB439B}" srcOrd="2" destOrd="0" presId="urn:microsoft.com/office/officeart/2005/8/layout/hierarchy4"/>
    <dgm:cxn modelId="{DB7BA2A4-0366-4513-8F58-704682FC04B2}" type="presParOf" srcId="{5BE261EC-8262-4D87-BCCE-EA1E8EAB439B}" destId="{9A7EF412-789B-42BD-9E6F-B7B1D8DE3202}" srcOrd="0" destOrd="0" presId="urn:microsoft.com/office/officeart/2005/8/layout/hierarchy4"/>
    <dgm:cxn modelId="{61C50BBB-B2D5-47C1-8184-8AC80BE7F588}" type="presParOf" srcId="{5BE261EC-8262-4D87-BCCE-EA1E8EAB439B}" destId="{9E229A3C-364C-4B37-A5A6-35A4D2D8C15F}" srcOrd="1" destOrd="0" presId="urn:microsoft.com/office/officeart/2005/8/layout/hierarchy4"/>
    <dgm:cxn modelId="{475AECE2-5C76-417D-9CB7-C94A751A693A}" type="presParOf" srcId="{5BE261EC-8262-4D87-BCCE-EA1E8EAB439B}" destId="{BC3D9DEC-7B9F-43BC-A929-BFD98987D4BD}" srcOrd="2" destOrd="0" presId="urn:microsoft.com/office/officeart/2005/8/layout/hierarchy4"/>
    <dgm:cxn modelId="{73FF57DA-DBDD-4742-B04A-0803820ED029}" type="presParOf" srcId="{BC3D9DEC-7B9F-43BC-A929-BFD98987D4BD}" destId="{FC173609-8BE7-453E-8FEE-A628BF51EAD6}" srcOrd="0" destOrd="0" presId="urn:microsoft.com/office/officeart/2005/8/layout/hierarchy4"/>
    <dgm:cxn modelId="{C820DF46-3CE9-4214-BAB4-174E93DFDE31}" type="presParOf" srcId="{FC173609-8BE7-453E-8FEE-A628BF51EAD6}" destId="{A6B937FC-A123-4AA6-9AE7-DA4F303BB838}" srcOrd="0" destOrd="0" presId="urn:microsoft.com/office/officeart/2005/8/layout/hierarchy4"/>
    <dgm:cxn modelId="{48F44AE3-5E5E-45F8-967D-000D57EAB78D}" type="presParOf" srcId="{FC173609-8BE7-453E-8FEE-A628BF51EAD6}" destId="{A302B2D3-83EB-4BF4-A352-AE74E986B271}" srcOrd="1" destOrd="0" presId="urn:microsoft.com/office/officeart/2005/8/layout/hierarchy4"/>
    <dgm:cxn modelId="{9C4374B8-9C40-455C-8D66-76317B406705}" type="presParOf" srcId="{BC3D9DEC-7B9F-43BC-A929-BFD98987D4BD}" destId="{00A0107E-769E-4EB7-ADE4-7DACFB1A1028}" srcOrd="1" destOrd="0" presId="urn:microsoft.com/office/officeart/2005/8/layout/hierarchy4"/>
    <dgm:cxn modelId="{B51E99BD-9FF8-44E4-929C-00867903A14B}" type="presParOf" srcId="{BC3D9DEC-7B9F-43BC-A929-BFD98987D4BD}" destId="{892CBFF4-53FD-4953-BEA0-C3865C2C8DBA}" srcOrd="2" destOrd="0" presId="urn:microsoft.com/office/officeart/2005/8/layout/hierarchy4"/>
    <dgm:cxn modelId="{9F0E4781-674B-4710-A6BA-F8710553DE6D}" type="presParOf" srcId="{892CBFF4-53FD-4953-BEA0-C3865C2C8DBA}" destId="{225BF2A7-3181-484F-9599-254465F4753C}" srcOrd="0" destOrd="0" presId="urn:microsoft.com/office/officeart/2005/8/layout/hierarchy4"/>
    <dgm:cxn modelId="{F5DD934A-E6A1-4968-B722-65F4E74FA7BB}" type="presParOf" srcId="{892CBFF4-53FD-4953-BEA0-C3865C2C8DBA}" destId="{4DDF5F6F-F077-42C1-83AA-8391EC9567CD}" srcOrd="1" destOrd="0" presId="urn:microsoft.com/office/officeart/2005/8/layout/hierarchy4"/>
  </dgm:cxnLst>
  <dgm:bg/>
  <dgm:whole/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53D53A2-6341-495D-8663-D273FFBD0A42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Francisco José Eduardo Estrada Toro </a:t>
          </a:r>
          <a:r>
            <a:rPr lang="es-CO" sz="2800" i="1" dirty="0" smtClean="0"/>
            <a:t>                                          - </a:t>
          </a:r>
          <a:r>
            <a:rPr lang="es-CO" sz="1800" i="1" dirty="0" smtClean="0"/>
            <a:t>Tatarabuelo de Concepción y Petronila Ochoa Estrada – (9 de 16) </a:t>
          </a:r>
          <a:endParaRPr lang="es-CO" sz="1800" i="1" dirty="0"/>
        </a:p>
      </dgm:t>
    </dgm:pt>
    <dgm:pt modelId="{88A2C647-5FC2-4445-8A88-4C3E65FD7F54}" type="parTrans" cxnId="{590AEA45-07DA-483A-ABE1-B90CD4E71962}">
      <dgm:prSet/>
      <dgm:spPr/>
      <dgm:t>
        <a:bodyPr/>
        <a:lstStyle/>
        <a:p>
          <a:endParaRPr lang="es-CO"/>
        </a:p>
      </dgm:t>
    </dgm:pt>
    <dgm:pt modelId="{5A842245-E765-4DDC-90FC-555EC6F2C812}" type="sibTrans" cxnId="{590AEA45-07DA-483A-ABE1-B90CD4E71962}">
      <dgm:prSet/>
      <dgm:spPr/>
      <dgm:t>
        <a:bodyPr/>
        <a:lstStyle/>
        <a:p>
          <a:endParaRPr lang="es-CO"/>
        </a:p>
      </dgm:t>
    </dgm:pt>
    <dgm:pt modelId="{1C037F5C-E688-4AE1-A918-4F3C7B0436B4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baseline="0" dirty="0" smtClean="0"/>
            <a:t>Pedro </a:t>
          </a:r>
          <a:r>
            <a:rPr lang="es-CO" sz="1800" baseline="0" dirty="0" err="1" smtClean="0"/>
            <a:t>Leonín</a:t>
          </a:r>
          <a:r>
            <a:rPr lang="es-CO" sz="1800" baseline="0" dirty="0" smtClean="0"/>
            <a:t>                            De Estrada González</a:t>
          </a:r>
          <a:endParaRPr lang="es-CO" sz="1800" baseline="0" dirty="0"/>
        </a:p>
      </dgm:t>
    </dgm:pt>
    <dgm:pt modelId="{58D7DAE4-FF79-4C0B-A90C-14BE58F7243F}" type="parTrans" cxnId="{0479FAA5-C90C-4A67-AF04-ED49727987B8}">
      <dgm:prSet/>
      <dgm:spPr/>
      <dgm:t>
        <a:bodyPr/>
        <a:lstStyle/>
        <a:p>
          <a:endParaRPr lang="es-CO"/>
        </a:p>
      </dgm:t>
    </dgm:pt>
    <dgm:pt modelId="{0169FC82-0B70-4AB4-87A2-875205A9EC2D}" type="sibTrans" cxnId="{0479FAA5-C90C-4A67-AF04-ED49727987B8}">
      <dgm:prSet/>
      <dgm:spPr/>
      <dgm:t>
        <a:bodyPr/>
        <a:lstStyle/>
        <a:p>
          <a:endParaRPr lang="es-CO"/>
        </a:p>
      </dgm:t>
    </dgm:pt>
    <dgm:pt modelId="{956FCCDE-B333-4594-8C13-E8646D55C44A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Bárbara Toro Peláez</a:t>
          </a:r>
          <a:endParaRPr lang="es-CO" sz="1800" dirty="0"/>
        </a:p>
      </dgm:t>
    </dgm:pt>
    <dgm:pt modelId="{DBDA72A3-6B85-4D7B-A6C4-6EADDFEE283A}" type="parTrans" cxnId="{417AB3FE-81B3-4686-BE68-5EA4FB395501}">
      <dgm:prSet/>
      <dgm:spPr/>
      <dgm:t>
        <a:bodyPr/>
        <a:lstStyle/>
        <a:p>
          <a:endParaRPr lang="es-CO"/>
        </a:p>
      </dgm:t>
    </dgm:pt>
    <dgm:pt modelId="{58DCF97F-892A-472F-A019-1A2C47A1A437}" type="sibTrans" cxnId="{417AB3FE-81B3-4686-BE68-5EA4FB395501}">
      <dgm:prSet/>
      <dgm:spPr/>
      <dgm:t>
        <a:bodyPr/>
        <a:lstStyle/>
        <a:p>
          <a:endParaRPr lang="es-CO"/>
        </a:p>
      </dgm:t>
    </dgm:pt>
    <dgm:pt modelId="{9E1BDB0B-AFA1-48C0-9D9E-4416FA3DEE9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Cristóbal Toro Peláez</a:t>
          </a:r>
          <a:endParaRPr lang="es-CO" sz="1800" dirty="0"/>
        </a:p>
      </dgm:t>
    </dgm:pt>
    <dgm:pt modelId="{77CCC430-77BC-44B4-AF4B-81F5A40C6002}" type="parTrans" cxnId="{A39CB2FF-43A9-490F-936E-631119D268C9}">
      <dgm:prSet/>
      <dgm:spPr/>
      <dgm:t>
        <a:bodyPr/>
        <a:lstStyle/>
        <a:p>
          <a:endParaRPr lang="es-CO"/>
        </a:p>
      </dgm:t>
    </dgm:pt>
    <dgm:pt modelId="{9DC90C60-65E9-42F3-A651-AC88810722C6}" type="sibTrans" cxnId="{A39CB2FF-43A9-490F-936E-631119D268C9}">
      <dgm:prSet/>
      <dgm:spPr/>
      <dgm:t>
        <a:bodyPr/>
        <a:lstStyle/>
        <a:p>
          <a:endParaRPr lang="es-CO"/>
        </a:p>
      </dgm:t>
    </dgm:pt>
    <dgm:pt modelId="{A9E48B97-80E6-48A7-BA78-E6BB9467F62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Cristóbal Toro Zapata              </a:t>
          </a:r>
          <a:r>
            <a:rPr lang="es-CO" sz="1200" dirty="0" smtClean="0">
              <a:sym typeface="Wingdings" pitchFamily="2" charset="2"/>
            </a:rPr>
            <a:t> D 82</a:t>
          </a:r>
          <a:endParaRPr lang="es-CO" sz="1200" dirty="0"/>
        </a:p>
      </dgm:t>
    </dgm:pt>
    <dgm:pt modelId="{B44DCDB6-1EF7-4396-A729-836F4B0077B4}" type="parTrans" cxnId="{0AEF8B00-7841-48A1-B597-F780F1F7752A}">
      <dgm:prSet/>
      <dgm:spPr/>
      <dgm:t>
        <a:bodyPr/>
        <a:lstStyle/>
        <a:p>
          <a:endParaRPr lang="es-CO"/>
        </a:p>
      </dgm:t>
    </dgm:pt>
    <dgm:pt modelId="{3EA47179-8294-4FF8-A1B9-6C7A8922BFBF}" type="sibTrans" cxnId="{0AEF8B00-7841-48A1-B597-F780F1F7752A}">
      <dgm:prSet/>
      <dgm:spPr/>
      <dgm:t>
        <a:bodyPr/>
        <a:lstStyle/>
        <a:p>
          <a:endParaRPr lang="es-CO"/>
        </a:p>
      </dgm:t>
    </dgm:pt>
    <dgm:pt modelId="{37094833-E904-4D32-9C6A-1E819506B09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Andrea Peláez Ruiz                    </a:t>
          </a:r>
          <a:r>
            <a:rPr lang="es-CO" sz="1200" dirty="0" smtClean="0">
              <a:sym typeface="Wingdings" pitchFamily="2" charset="2"/>
            </a:rPr>
            <a:t> D 83</a:t>
          </a:r>
          <a:endParaRPr lang="es-CO" sz="1200" dirty="0"/>
        </a:p>
      </dgm:t>
    </dgm:pt>
    <dgm:pt modelId="{BCBE2194-F2C0-4E5F-9096-F1871EEF26FE}" type="parTrans" cxnId="{3A363DAE-E8AE-440C-89F1-4482237827C4}">
      <dgm:prSet/>
      <dgm:spPr/>
      <dgm:t>
        <a:bodyPr/>
        <a:lstStyle/>
        <a:p>
          <a:endParaRPr lang="es-CO"/>
        </a:p>
      </dgm:t>
    </dgm:pt>
    <dgm:pt modelId="{078C0D63-68B3-49CE-A0DD-90BF09669881}" type="sibTrans" cxnId="{3A363DAE-E8AE-440C-89F1-4482237827C4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A5952864-0203-40B8-BB36-264646CD3E0F}" type="pres">
      <dgm:prSet presAssocID="{253D53A2-6341-495D-8663-D273FFBD0A42}" presName="vertOne" presStyleCnt="0"/>
      <dgm:spPr/>
    </dgm:pt>
    <dgm:pt modelId="{DC200289-CBC7-4D2B-9FFF-6ABCB6A806FE}" type="pres">
      <dgm:prSet presAssocID="{253D53A2-6341-495D-8663-D273FFBD0A42}" presName="txOne" presStyleLbl="node0" presStyleIdx="0" presStyleCnt="1" custLinFactNeighborX="475" custLinFactNeighborY="-1197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FFB8336-B7EC-4B4D-BF1D-3EF5888A708C}" type="pres">
      <dgm:prSet presAssocID="{253D53A2-6341-495D-8663-D273FFBD0A42}" presName="parTransOne" presStyleCnt="0"/>
      <dgm:spPr/>
    </dgm:pt>
    <dgm:pt modelId="{A4CAD2CC-6BBA-44AF-9BDB-D1E049CD968B}" type="pres">
      <dgm:prSet presAssocID="{253D53A2-6341-495D-8663-D273FFBD0A42}" presName="horzOne" presStyleCnt="0"/>
      <dgm:spPr/>
    </dgm:pt>
    <dgm:pt modelId="{F9B5A1BA-43AA-4E18-AB89-2BF3F4B5E5C0}" type="pres">
      <dgm:prSet presAssocID="{1C037F5C-E688-4AE1-A918-4F3C7B0436B4}" presName="vertTwo" presStyleCnt="0"/>
      <dgm:spPr/>
    </dgm:pt>
    <dgm:pt modelId="{49466E16-3546-451C-A875-BEF4B651DC40}" type="pres">
      <dgm:prSet presAssocID="{1C037F5C-E688-4AE1-A918-4F3C7B0436B4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23E3090-F4FD-47B7-87D6-E337CD1EC9D2}" type="pres">
      <dgm:prSet presAssocID="{1C037F5C-E688-4AE1-A918-4F3C7B0436B4}" presName="horzTwo" presStyleCnt="0"/>
      <dgm:spPr/>
    </dgm:pt>
    <dgm:pt modelId="{6DADA62F-B5DC-4063-9132-703103839FD8}" type="pres">
      <dgm:prSet presAssocID="{0169FC82-0B70-4AB4-87A2-875205A9EC2D}" presName="sibSpaceTwo" presStyleCnt="0"/>
      <dgm:spPr/>
    </dgm:pt>
    <dgm:pt modelId="{0127000A-01DF-4BD4-A5F5-BC8BFCDC092C}" type="pres">
      <dgm:prSet presAssocID="{956FCCDE-B333-4594-8C13-E8646D55C44A}" presName="vertTwo" presStyleCnt="0"/>
      <dgm:spPr/>
    </dgm:pt>
    <dgm:pt modelId="{7E76CAF1-CE10-441D-B4D8-799E976443DD}" type="pres">
      <dgm:prSet presAssocID="{956FCCDE-B333-4594-8C13-E8646D55C44A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BCF443D-49E2-4915-B7D6-566E87F4BD31}" type="pres">
      <dgm:prSet presAssocID="{956FCCDE-B333-4594-8C13-E8646D55C44A}" presName="parTransTwo" presStyleCnt="0"/>
      <dgm:spPr/>
    </dgm:pt>
    <dgm:pt modelId="{B2B2B439-4B3E-4EFE-9B2A-FA01168D0E41}" type="pres">
      <dgm:prSet presAssocID="{956FCCDE-B333-4594-8C13-E8646D55C44A}" presName="horzTwo" presStyleCnt="0"/>
      <dgm:spPr/>
    </dgm:pt>
    <dgm:pt modelId="{D4AA8D58-F0DA-4C27-AD1D-2B0A1A7F4FC4}" type="pres">
      <dgm:prSet presAssocID="{9E1BDB0B-AFA1-48C0-9D9E-4416FA3DEE93}" presName="vertThree" presStyleCnt="0"/>
      <dgm:spPr/>
    </dgm:pt>
    <dgm:pt modelId="{CC2E400B-4915-4170-8109-707183DF90BC}" type="pres">
      <dgm:prSet presAssocID="{9E1BDB0B-AFA1-48C0-9D9E-4416FA3DEE93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CDCE228-F1B3-4DFC-9F71-8E68CCB5755D}" type="pres">
      <dgm:prSet presAssocID="{9E1BDB0B-AFA1-48C0-9D9E-4416FA3DEE93}" presName="parTransThree" presStyleCnt="0"/>
      <dgm:spPr/>
    </dgm:pt>
    <dgm:pt modelId="{8640CFDA-5036-4100-9205-E0298D186ED7}" type="pres">
      <dgm:prSet presAssocID="{9E1BDB0B-AFA1-48C0-9D9E-4416FA3DEE93}" presName="horzThree" presStyleCnt="0"/>
      <dgm:spPr/>
    </dgm:pt>
    <dgm:pt modelId="{FF578C6A-F8F3-41D6-BD8F-2E84085DB14A}" type="pres">
      <dgm:prSet presAssocID="{A9E48B97-80E6-48A7-BA78-E6BB9467F620}" presName="vertFour" presStyleCnt="0">
        <dgm:presLayoutVars>
          <dgm:chPref val="3"/>
        </dgm:presLayoutVars>
      </dgm:prSet>
      <dgm:spPr/>
    </dgm:pt>
    <dgm:pt modelId="{30954AA4-BEDB-4DAD-9FB5-3B5B5647E5CC}" type="pres">
      <dgm:prSet presAssocID="{A9E48B97-80E6-48A7-BA78-E6BB9467F620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CA0CB06-B34A-4D7C-883B-DCF1BB7208A2}" type="pres">
      <dgm:prSet presAssocID="{A9E48B97-80E6-48A7-BA78-E6BB9467F620}" presName="horzFour" presStyleCnt="0"/>
      <dgm:spPr/>
    </dgm:pt>
    <dgm:pt modelId="{26E122A6-19F1-4896-B0CB-08A88005380A}" type="pres">
      <dgm:prSet presAssocID="{3EA47179-8294-4FF8-A1B9-6C7A8922BFBF}" presName="sibSpaceFour" presStyleCnt="0"/>
      <dgm:spPr/>
    </dgm:pt>
    <dgm:pt modelId="{58582DD1-E8E7-4C05-B5CF-91D98E1C0DB7}" type="pres">
      <dgm:prSet presAssocID="{37094833-E904-4D32-9C6A-1E819506B098}" presName="vertFour" presStyleCnt="0">
        <dgm:presLayoutVars>
          <dgm:chPref val="3"/>
        </dgm:presLayoutVars>
      </dgm:prSet>
      <dgm:spPr/>
    </dgm:pt>
    <dgm:pt modelId="{14A04439-18A2-4FD7-ADE7-D7F06C499ED0}" type="pres">
      <dgm:prSet presAssocID="{37094833-E904-4D32-9C6A-1E819506B098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F08BE7E-125A-46D1-8F75-2400947002A4}" type="pres">
      <dgm:prSet presAssocID="{37094833-E904-4D32-9C6A-1E819506B098}" presName="horzFour" presStyleCnt="0"/>
      <dgm:spPr/>
    </dgm:pt>
  </dgm:ptLst>
  <dgm:cxnLst>
    <dgm:cxn modelId="{787D4685-BEF0-4F68-BB32-C30A2A25DAB5}" type="presOf" srcId="{956FCCDE-B333-4594-8C13-E8646D55C44A}" destId="{7E76CAF1-CE10-441D-B4D8-799E976443DD}" srcOrd="0" destOrd="0" presId="urn:microsoft.com/office/officeart/2005/8/layout/hierarchy4"/>
    <dgm:cxn modelId="{011B9D9B-95AC-4BA6-BE35-7E6B676FA0A4}" type="presOf" srcId="{37094833-E904-4D32-9C6A-1E819506B098}" destId="{14A04439-18A2-4FD7-ADE7-D7F06C499ED0}" srcOrd="0" destOrd="0" presId="urn:microsoft.com/office/officeart/2005/8/layout/hierarchy4"/>
    <dgm:cxn modelId="{5CDD7645-E6B0-409A-8570-71D204C1C222}" type="presOf" srcId="{1C037F5C-E688-4AE1-A918-4F3C7B0436B4}" destId="{49466E16-3546-451C-A875-BEF4B651DC40}" srcOrd="0" destOrd="0" presId="urn:microsoft.com/office/officeart/2005/8/layout/hierarchy4"/>
    <dgm:cxn modelId="{7C2A26DA-48B8-4298-8C53-44920BA6BD1F}" type="presOf" srcId="{9E1BDB0B-AFA1-48C0-9D9E-4416FA3DEE93}" destId="{CC2E400B-4915-4170-8109-707183DF90BC}" srcOrd="0" destOrd="0" presId="urn:microsoft.com/office/officeart/2005/8/layout/hierarchy4"/>
    <dgm:cxn modelId="{3A363DAE-E8AE-440C-89F1-4482237827C4}" srcId="{9E1BDB0B-AFA1-48C0-9D9E-4416FA3DEE93}" destId="{37094833-E904-4D32-9C6A-1E819506B098}" srcOrd="1" destOrd="0" parTransId="{BCBE2194-F2C0-4E5F-9096-F1871EEF26FE}" sibTransId="{078C0D63-68B3-49CE-A0DD-90BF09669881}"/>
    <dgm:cxn modelId="{30449B87-7EB8-4FA1-BEB0-2FE099036AE6}" type="presOf" srcId="{A9E48B97-80E6-48A7-BA78-E6BB9467F620}" destId="{30954AA4-BEDB-4DAD-9FB5-3B5B5647E5CC}" srcOrd="0" destOrd="0" presId="urn:microsoft.com/office/officeart/2005/8/layout/hierarchy4"/>
    <dgm:cxn modelId="{0479FAA5-C90C-4A67-AF04-ED49727987B8}" srcId="{253D53A2-6341-495D-8663-D273FFBD0A42}" destId="{1C037F5C-E688-4AE1-A918-4F3C7B0436B4}" srcOrd="0" destOrd="0" parTransId="{58D7DAE4-FF79-4C0B-A90C-14BE58F7243F}" sibTransId="{0169FC82-0B70-4AB4-87A2-875205A9EC2D}"/>
    <dgm:cxn modelId="{52F45FB5-BE86-499F-928E-0F0E981C64A0}" type="presOf" srcId="{10ED40AF-DFB1-4943-B6DB-2A904FAA918A}" destId="{E75BF49A-0BBD-418B-A465-D5C73CDDC862}" srcOrd="0" destOrd="0" presId="urn:microsoft.com/office/officeart/2005/8/layout/hierarchy4"/>
    <dgm:cxn modelId="{0AEF8B00-7841-48A1-B597-F780F1F7752A}" srcId="{9E1BDB0B-AFA1-48C0-9D9E-4416FA3DEE93}" destId="{A9E48B97-80E6-48A7-BA78-E6BB9467F620}" srcOrd="0" destOrd="0" parTransId="{B44DCDB6-1EF7-4396-A729-836F4B0077B4}" sibTransId="{3EA47179-8294-4FF8-A1B9-6C7A8922BFBF}"/>
    <dgm:cxn modelId="{A39CB2FF-43A9-490F-936E-631119D268C9}" srcId="{956FCCDE-B333-4594-8C13-E8646D55C44A}" destId="{9E1BDB0B-AFA1-48C0-9D9E-4416FA3DEE93}" srcOrd="0" destOrd="0" parTransId="{77CCC430-77BC-44B4-AF4B-81F5A40C6002}" sibTransId="{9DC90C60-65E9-42F3-A651-AC88810722C6}"/>
    <dgm:cxn modelId="{417AB3FE-81B3-4686-BE68-5EA4FB395501}" srcId="{253D53A2-6341-495D-8663-D273FFBD0A42}" destId="{956FCCDE-B333-4594-8C13-E8646D55C44A}" srcOrd="1" destOrd="0" parTransId="{DBDA72A3-6B85-4D7B-A6C4-6EADDFEE283A}" sibTransId="{58DCF97F-892A-472F-A019-1A2C47A1A437}"/>
    <dgm:cxn modelId="{590AEA45-07DA-483A-ABE1-B90CD4E71962}" srcId="{10ED40AF-DFB1-4943-B6DB-2A904FAA918A}" destId="{253D53A2-6341-495D-8663-D273FFBD0A42}" srcOrd="0" destOrd="0" parTransId="{88A2C647-5FC2-4445-8A88-4C3E65FD7F54}" sibTransId="{5A842245-E765-4DDC-90FC-555EC6F2C812}"/>
    <dgm:cxn modelId="{EBEBFD5F-A92E-4A2B-8783-D764D696C352}" type="presOf" srcId="{253D53A2-6341-495D-8663-D273FFBD0A42}" destId="{DC200289-CBC7-4D2B-9FFF-6ABCB6A806FE}" srcOrd="0" destOrd="0" presId="urn:microsoft.com/office/officeart/2005/8/layout/hierarchy4"/>
    <dgm:cxn modelId="{B9F329F7-9FCD-4D8C-8E28-68353E2BCCF7}" type="presParOf" srcId="{E75BF49A-0BBD-418B-A465-D5C73CDDC862}" destId="{A5952864-0203-40B8-BB36-264646CD3E0F}" srcOrd="0" destOrd="0" presId="urn:microsoft.com/office/officeart/2005/8/layout/hierarchy4"/>
    <dgm:cxn modelId="{556C6282-ED2C-4F88-BF70-F93BE258808D}" type="presParOf" srcId="{A5952864-0203-40B8-BB36-264646CD3E0F}" destId="{DC200289-CBC7-4D2B-9FFF-6ABCB6A806FE}" srcOrd="0" destOrd="0" presId="urn:microsoft.com/office/officeart/2005/8/layout/hierarchy4"/>
    <dgm:cxn modelId="{306F214C-D4B7-474D-BB70-A0DCD4B3302F}" type="presParOf" srcId="{A5952864-0203-40B8-BB36-264646CD3E0F}" destId="{7FFB8336-B7EC-4B4D-BF1D-3EF5888A708C}" srcOrd="1" destOrd="0" presId="urn:microsoft.com/office/officeart/2005/8/layout/hierarchy4"/>
    <dgm:cxn modelId="{F431AE01-FBE8-4879-B30B-C31C736B74AD}" type="presParOf" srcId="{A5952864-0203-40B8-BB36-264646CD3E0F}" destId="{A4CAD2CC-6BBA-44AF-9BDB-D1E049CD968B}" srcOrd="2" destOrd="0" presId="urn:microsoft.com/office/officeart/2005/8/layout/hierarchy4"/>
    <dgm:cxn modelId="{550DF138-8CB1-4F17-9133-80E92716D345}" type="presParOf" srcId="{A4CAD2CC-6BBA-44AF-9BDB-D1E049CD968B}" destId="{F9B5A1BA-43AA-4E18-AB89-2BF3F4B5E5C0}" srcOrd="0" destOrd="0" presId="urn:microsoft.com/office/officeart/2005/8/layout/hierarchy4"/>
    <dgm:cxn modelId="{34B4D64A-312F-4DBF-B283-CA21CACD7D11}" type="presParOf" srcId="{F9B5A1BA-43AA-4E18-AB89-2BF3F4B5E5C0}" destId="{49466E16-3546-451C-A875-BEF4B651DC40}" srcOrd="0" destOrd="0" presId="urn:microsoft.com/office/officeart/2005/8/layout/hierarchy4"/>
    <dgm:cxn modelId="{E494DA14-08CE-4EA5-B3EC-6D2CD98A9E28}" type="presParOf" srcId="{F9B5A1BA-43AA-4E18-AB89-2BF3F4B5E5C0}" destId="{123E3090-F4FD-47B7-87D6-E337CD1EC9D2}" srcOrd="1" destOrd="0" presId="urn:microsoft.com/office/officeart/2005/8/layout/hierarchy4"/>
    <dgm:cxn modelId="{11F30D8F-8A19-44A8-923B-AA9E65BF1DD7}" type="presParOf" srcId="{A4CAD2CC-6BBA-44AF-9BDB-D1E049CD968B}" destId="{6DADA62F-B5DC-4063-9132-703103839FD8}" srcOrd="1" destOrd="0" presId="urn:microsoft.com/office/officeart/2005/8/layout/hierarchy4"/>
    <dgm:cxn modelId="{ADE1A598-A4D1-46E5-93DB-017D3A19DBBC}" type="presParOf" srcId="{A4CAD2CC-6BBA-44AF-9BDB-D1E049CD968B}" destId="{0127000A-01DF-4BD4-A5F5-BC8BFCDC092C}" srcOrd="2" destOrd="0" presId="urn:microsoft.com/office/officeart/2005/8/layout/hierarchy4"/>
    <dgm:cxn modelId="{90B321BF-A48B-4C69-AED3-427DC265A13C}" type="presParOf" srcId="{0127000A-01DF-4BD4-A5F5-BC8BFCDC092C}" destId="{7E76CAF1-CE10-441D-B4D8-799E976443DD}" srcOrd="0" destOrd="0" presId="urn:microsoft.com/office/officeart/2005/8/layout/hierarchy4"/>
    <dgm:cxn modelId="{7218B3F1-AAC7-4531-888E-A38AFD635FD6}" type="presParOf" srcId="{0127000A-01DF-4BD4-A5F5-BC8BFCDC092C}" destId="{3BCF443D-49E2-4915-B7D6-566E87F4BD31}" srcOrd="1" destOrd="0" presId="urn:microsoft.com/office/officeart/2005/8/layout/hierarchy4"/>
    <dgm:cxn modelId="{3AECA310-5D53-40C3-9515-7CB6BB99F90D}" type="presParOf" srcId="{0127000A-01DF-4BD4-A5F5-BC8BFCDC092C}" destId="{B2B2B439-4B3E-4EFE-9B2A-FA01168D0E41}" srcOrd="2" destOrd="0" presId="urn:microsoft.com/office/officeart/2005/8/layout/hierarchy4"/>
    <dgm:cxn modelId="{B75CA87C-0CDD-4616-ACF8-BE9629422CB9}" type="presParOf" srcId="{B2B2B439-4B3E-4EFE-9B2A-FA01168D0E41}" destId="{D4AA8D58-F0DA-4C27-AD1D-2B0A1A7F4FC4}" srcOrd="0" destOrd="0" presId="urn:microsoft.com/office/officeart/2005/8/layout/hierarchy4"/>
    <dgm:cxn modelId="{F6209221-53AC-4EF6-A8B9-75DC7114F89D}" type="presParOf" srcId="{D4AA8D58-F0DA-4C27-AD1D-2B0A1A7F4FC4}" destId="{CC2E400B-4915-4170-8109-707183DF90BC}" srcOrd="0" destOrd="0" presId="urn:microsoft.com/office/officeart/2005/8/layout/hierarchy4"/>
    <dgm:cxn modelId="{8192BB86-F4C9-461F-9685-AFB3ED35354E}" type="presParOf" srcId="{D4AA8D58-F0DA-4C27-AD1D-2B0A1A7F4FC4}" destId="{ECDCE228-F1B3-4DFC-9F71-8E68CCB5755D}" srcOrd="1" destOrd="0" presId="urn:microsoft.com/office/officeart/2005/8/layout/hierarchy4"/>
    <dgm:cxn modelId="{3890D402-6B48-4C9D-A875-C0EC9EF5D58D}" type="presParOf" srcId="{D4AA8D58-F0DA-4C27-AD1D-2B0A1A7F4FC4}" destId="{8640CFDA-5036-4100-9205-E0298D186ED7}" srcOrd="2" destOrd="0" presId="urn:microsoft.com/office/officeart/2005/8/layout/hierarchy4"/>
    <dgm:cxn modelId="{5024B856-6047-496E-B430-845BF2FE0399}" type="presParOf" srcId="{8640CFDA-5036-4100-9205-E0298D186ED7}" destId="{FF578C6A-F8F3-41D6-BD8F-2E84085DB14A}" srcOrd="0" destOrd="0" presId="urn:microsoft.com/office/officeart/2005/8/layout/hierarchy4"/>
    <dgm:cxn modelId="{807CD2C2-0D4D-4928-91E5-0294569423ED}" type="presParOf" srcId="{FF578C6A-F8F3-41D6-BD8F-2E84085DB14A}" destId="{30954AA4-BEDB-4DAD-9FB5-3B5B5647E5CC}" srcOrd="0" destOrd="0" presId="urn:microsoft.com/office/officeart/2005/8/layout/hierarchy4"/>
    <dgm:cxn modelId="{DD39340C-D99E-4707-B711-584DE43B04A6}" type="presParOf" srcId="{FF578C6A-F8F3-41D6-BD8F-2E84085DB14A}" destId="{1CA0CB06-B34A-4D7C-883B-DCF1BB7208A2}" srcOrd="1" destOrd="0" presId="urn:microsoft.com/office/officeart/2005/8/layout/hierarchy4"/>
    <dgm:cxn modelId="{8A70340B-1CB8-4584-B517-1DB823D97A65}" type="presParOf" srcId="{8640CFDA-5036-4100-9205-E0298D186ED7}" destId="{26E122A6-19F1-4896-B0CB-08A88005380A}" srcOrd="1" destOrd="0" presId="urn:microsoft.com/office/officeart/2005/8/layout/hierarchy4"/>
    <dgm:cxn modelId="{86B1222B-B23E-4A2D-9673-4E064B7AD4F7}" type="presParOf" srcId="{8640CFDA-5036-4100-9205-E0298D186ED7}" destId="{58582DD1-E8E7-4C05-B5CF-91D98E1C0DB7}" srcOrd="2" destOrd="0" presId="urn:microsoft.com/office/officeart/2005/8/layout/hierarchy4"/>
    <dgm:cxn modelId="{B6665805-2914-4403-910A-F27F03B6AFC0}" type="presParOf" srcId="{58582DD1-E8E7-4C05-B5CF-91D98E1C0DB7}" destId="{14A04439-18A2-4FD7-ADE7-D7F06C499ED0}" srcOrd="0" destOrd="0" presId="urn:microsoft.com/office/officeart/2005/8/layout/hierarchy4"/>
    <dgm:cxn modelId="{1F361994-4612-4AF1-9DDC-197628346622}" type="presParOf" srcId="{58582DD1-E8E7-4C05-B5CF-91D98E1C0DB7}" destId="{7F08BE7E-125A-46D1-8F75-2400947002A4}" srcOrd="1" destOrd="0" presId="urn:microsoft.com/office/officeart/2005/8/layout/hierarchy4"/>
  </dgm:cxnLst>
  <dgm:bg>
    <a:solidFill>
      <a:schemeClr val="bg2"/>
    </a:solidFill>
  </dgm:bg>
  <dgm:whole/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6FF33F29-34EF-43CE-918B-1ADC6606BB9C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1DF5ACC7-22CA-4A33-B3EC-C05EA86A2250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400" i="1" dirty="0" smtClean="0"/>
            <a:t>Catalina Zapata de Cárdenas Valero</a:t>
          </a:r>
          <a:endParaRPr lang="es-CO" sz="2400" i="1" dirty="0"/>
        </a:p>
      </dgm:t>
    </dgm:pt>
    <dgm:pt modelId="{1228E462-A098-4C4A-9202-4E2E330E1C06}" type="parTrans" cxnId="{178792DD-D0F6-446E-9942-CD8C482D7E00}">
      <dgm:prSet/>
      <dgm:spPr/>
      <dgm:t>
        <a:bodyPr/>
        <a:lstStyle/>
        <a:p>
          <a:endParaRPr lang="es-CO"/>
        </a:p>
      </dgm:t>
    </dgm:pt>
    <dgm:pt modelId="{63007652-4553-44F4-A62D-74835D50C948}" type="sibTrans" cxnId="{178792DD-D0F6-446E-9942-CD8C482D7E00}">
      <dgm:prSet/>
      <dgm:spPr/>
      <dgm:t>
        <a:bodyPr/>
        <a:lstStyle/>
        <a:p>
          <a:endParaRPr lang="es-CO"/>
        </a:p>
      </dgm:t>
    </dgm:pt>
    <dgm:pt modelId="{6A515F2B-4FC1-453C-9CFB-BC96A2FA8E8D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Luis                           Zapata de Cárdenas </a:t>
          </a:r>
          <a:endParaRPr lang="es-CO" sz="2000" dirty="0"/>
        </a:p>
      </dgm:t>
    </dgm:pt>
    <dgm:pt modelId="{362885C2-489D-41B9-8A34-D259CDAD82D6}" type="parTrans" cxnId="{563B2625-BEA1-4610-8288-5E868045E5DB}">
      <dgm:prSet/>
      <dgm:spPr/>
      <dgm:t>
        <a:bodyPr/>
        <a:lstStyle/>
        <a:p>
          <a:endParaRPr lang="es-CO"/>
        </a:p>
      </dgm:t>
    </dgm:pt>
    <dgm:pt modelId="{F692722F-3D6E-42CE-93ED-19D5C7EEED15}" type="sibTrans" cxnId="{563B2625-BEA1-4610-8288-5E868045E5DB}">
      <dgm:prSet/>
      <dgm:spPr/>
      <dgm:t>
        <a:bodyPr/>
        <a:lstStyle/>
        <a:p>
          <a:endParaRPr lang="es-CO"/>
        </a:p>
      </dgm:t>
    </dgm:pt>
    <dgm:pt modelId="{FA001608-3674-452F-B618-1FA7CE12F058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Mariana Valero de Velasco</a:t>
          </a:r>
          <a:endParaRPr lang="es-CO" sz="2000" dirty="0"/>
        </a:p>
      </dgm:t>
    </dgm:pt>
    <dgm:pt modelId="{4B195E6F-0206-406C-9BAD-CB3FF612A201}" type="parTrans" cxnId="{042054C6-510D-46B8-BD69-551E16CA9227}">
      <dgm:prSet/>
      <dgm:spPr/>
      <dgm:t>
        <a:bodyPr/>
        <a:lstStyle/>
        <a:p>
          <a:endParaRPr lang="es-CO"/>
        </a:p>
      </dgm:t>
    </dgm:pt>
    <dgm:pt modelId="{FDFA8ED0-3E27-4F83-848D-5216888019D3}" type="sibTrans" cxnId="{042054C6-510D-46B8-BD69-551E16CA9227}">
      <dgm:prSet/>
      <dgm:spPr/>
      <dgm:t>
        <a:bodyPr/>
        <a:lstStyle/>
        <a:p>
          <a:endParaRPr lang="es-CO"/>
        </a:p>
      </dgm:t>
    </dgm:pt>
    <dgm:pt modelId="{E5EC8533-2B35-44C9-BBD4-CD6016F7C01A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Martín                    García Valero</a:t>
          </a:r>
          <a:endParaRPr lang="es-CO" sz="1800" dirty="0"/>
        </a:p>
      </dgm:t>
    </dgm:pt>
    <dgm:pt modelId="{F6F24666-5F0C-437B-BD9F-E0C9D6754A34}" type="parTrans" cxnId="{903A3192-DF5A-451D-8F93-FD34072E79EF}">
      <dgm:prSet/>
      <dgm:spPr/>
      <dgm:t>
        <a:bodyPr/>
        <a:lstStyle/>
        <a:p>
          <a:endParaRPr lang="es-CO"/>
        </a:p>
      </dgm:t>
    </dgm:pt>
    <dgm:pt modelId="{1A1B4A9C-C8B4-4385-8D83-6A1D2E26DA40}" type="sibTrans" cxnId="{903A3192-DF5A-451D-8F93-FD34072E79EF}">
      <dgm:prSet/>
      <dgm:spPr/>
      <dgm:t>
        <a:bodyPr/>
        <a:lstStyle/>
        <a:p>
          <a:endParaRPr lang="es-CO"/>
        </a:p>
      </dgm:t>
    </dgm:pt>
    <dgm:pt modelId="{6B4E8787-1403-4CA0-9742-35AA6237C4D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Isabel                            Blasco de Velasco</a:t>
          </a:r>
          <a:endParaRPr lang="es-CO" sz="1800" dirty="0"/>
        </a:p>
      </dgm:t>
    </dgm:pt>
    <dgm:pt modelId="{67E33615-F4C1-44EB-9A4C-041F5FFAC2F8}" type="parTrans" cxnId="{2C8CE4A6-E4CA-496D-9133-D1048F924764}">
      <dgm:prSet/>
      <dgm:spPr/>
      <dgm:t>
        <a:bodyPr/>
        <a:lstStyle/>
        <a:p>
          <a:endParaRPr lang="es-CO"/>
        </a:p>
      </dgm:t>
    </dgm:pt>
    <dgm:pt modelId="{DB21E04C-E69C-4336-8A45-EBE26797BEE3}" type="sibTrans" cxnId="{2C8CE4A6-E4CA-496D-9133-D1048F924764}">
      <dgm:prSet/>
      <dgm:spPr/>
      <dgm:t>
        <a:bodyPr/>
        <a:lstStyle/>
        <a:p>
          <a:endParaRPr lang="es-CO"/>
        </a:p>
      </dgm:t>
    </dgm:pt>
    <dgm:pt modelId="{2A1DCD81-747A-434F-A481-6C0DEEC08E81}">
      <dgm:prSet/>
      <dgm:spPr/>
      <dgm:t>
        <a:bodyPr/>
        <a:lstStyle/>
        <a:p>
          <a:endParaRPr lang="es-CO" dirty="0"/>
        </a:p>
      </dgm:t>
    </dgm:pt>
    <dgm:pt modelId="{7D9B915F-FCC7-453B-9418-BD229F8E57E2}" type="parTrans" cxnId="{AC1C9724-6AF7-4818-BB2B-481DBBD7A02D}">
      <dgm:prSet/>
      <dgm:spPr/>
      <dgm:t>
        <a:bodyPr/>
        <a:lstStyle/>
        <a:p>
          <a:endParaRPr lang="es-CO"/>
        </a:p>
      </dgm:t>
    </dgm:pt>
    <dgm:pt modelId="{BC29D1AF-9FC7-4C6F-A245-181805E8237A}" type="sibTrans" cxnId="{AC1C9724-6AF7-4818-BB2B-481DBBD7A02D}">
      <dgm:prSet/>
      <dgm:spPr/>
      <dgm:t>
        <a:bodyPr/>
        <a:lstStyle/>
        <a:p>
          <a:endParaRPr lang="es-CO"/>
        </a:p>
      </dgm:t>
    </dgm:pt>
    <dgm:pt modelId="{FEC06555-D218-4157-A8E0-F92DBFD5EE4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Cristóbal Toro Zapata</a:t>
          </a:r>
          <a:endParaRPr lang="es-CO" sz="2400" i="1" dirty="0"/>
        </a:p>
      </dgm:t>
    </dgm:pt>
    <dgm:pt modelId="{F8EADFF9-1FBE-435E-81C2-A4F9D981C56D}" type="parTrans" cxnId="{0C9112AD-7700-4885-9F69-CBB3D7E91E86}">
      <dgm:prSet/>
      <dgm:spPr/>
      <dgm:t>
        <a:bodyPr/>
        <a:lstStyle/>
        <a:p>
          <a:endParaRPr lang="es-CO"/>
        </a:p>
      </dgm:t>
    </dgm:pt>
    <dgm:pt modelId="{55132D54-31BC-409C-9DAA-7421D690A6C2}" type="sibTrans" cxnId="{0C9112AD-7700-4885-9F69-CBB3D7E91E86}">
      <dgm:prSet/>
      <dgm:spPr/>
      <dgm:t>
        <a:bodyPr/>
        <a:lstStyle/>
        <a:p>
          <a:endParaRPr lang="es-CO"/>
        </a:p>
      </dgm:t>
    </dgm:pt>
    <dgm:pt modelId="{9C7B4CCF-7212-4769-9EB9-5AEADB300F0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Juan de Toro</a:t>
          </a:r>
          <a:endParaRPr lang="es-CO" sz="2000" dirty="0"/>
        </a:p>
      </dgm:t>
    </dgm:pt>
    <dgm:pt modelId="{D5E142A9-EC3C-41C2-9DDC-EB99BFF307A3}" type="parTrans" cxnId="{2978FCC2-CEBD-493B-9A51-09FE372FBA7D}">
      <dgm:prSet/>
      <dgm:spPr/>
      <dgm:t>
        <a:bodyPr/>
        <a:lstStyle/>
        <a:p>
          <a:endParaRPr lang="es-CO"/>
        </a:p>
      </dgm:t>
    </dgm:pt>
    <dgm:pt modelId="{0C74A4CC-7638-4FE9-9CD2-6A5E88900F64}" type="sibTrans" cxnId="{2978FCC2-CEBD-493B-9A51-09FE372FBA7D}">
      <dgm:prSet/>
      <dgm:spPr/>
      <dgm:t>
        <a:bodyPr/>
        <a:lstStyle/>
        <a:p>
          <a:endParaRPr lang="es-CO"/>
        </a:p>
      </dgm:t>
    </dgm:pt>
    <dgm:pt modelId="{71045D03-7E2F-4B87-804C-F40BE384847E}" type="pres">
      <dgm:prSet presAssocID="{6FF33F29-34EF-43CE-918B-1ADC6606BB9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2E9E10AA-4216-4BD8-9075-30BAC5598C07}" type="pres">
      <dgm:prSet presAssocID="{2A1DCD81-747A-434F-A481-6C0DEEC08E81}" presName="vertOne" presStyleCnt="0"/>
      <dgm:spPr/>
    </dgm:pt>
    <dgm:pt modelId="{FD0CFF26-594F-44FE-975C-EA0DE5409871}" type="pres">
      <dgm:prSet presAssocID="{2A1DCD81-747A-434F-A481-6C0DEEC08E81}" presName="txOne" presStyleLbl="node0" presStyleIdx="0" presStyleCnt="2" custFlipHor="1" custScaleX="2351" custScaleY="435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0275451-F0B2-4653-821D-22E53D6ADE3B}" type="pres">
      <dgm:prSet presAssocID="{2A1DCD81-747A-434F-A481-6C0DEEC08E81}" presName="horzOne" presStyleCnt="0"/>
      <dgm:spPr/>
    </dgm:pt>
    <dgm:pt modelId="{13E97347-5C55-4783-9F8F-215772E62E29}" type="pres">
      <dgm:prSet presAssocID="{BC29D1AF-9FC7-4C6F-A245-181805E8237A}" presName="sibSpaceOne" presStyleCnt="0"/>
      <dgm:spPr/>
    </dgm:pt>
    <dgm:pt modelId="{F733E011-8C58-4654-BC45-8A2B1FBD9E84}" type="pres">
      <dgm:prSet presAssocID="{FEC06555-D218-4157-A8E0-F92DBFD5EE42}" presName="vertOne" presStyleCnt="0"/>
      <dgm:spPr/>
    </dgm:pt>
    <dgm:pt modelId="{21E9CAAE-7D72-4083-BEFE-CB61E0C37FED}" type="pres">
      <dgm:prSet presAssocID="{FEC06555-D218-4157-A8E0-F92DBFD5EE42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2D79C0C-6895-440C-B461-8F14D8FC856B}" type="pres">
      <dgm:prSet presAssocID="{FEC06555-D218-4157-A8E0-F92DBFD5EE42}" presName="parTransOne" presStyleCnt="0"/>
      <dgm:spPr/>
    </dgm:pt>
    <dgm:pt modelId="{946AC945-3363-44E0-898A-E53F27B55A03}" type="pres">
      <dgm:prSet presAssocID="{FEC06555-D218-4157-A8E0-F92DBFD5EE42}" presName="horzOne" presStyleCnt="0"/>
      <dgm:spPr/>
    </dgm:pt>
    <dgm:pt modelId="{B9CD0954-32B7-462D-A5A2-9573A4F82D56}" type="pres">
      <dgm:prSet presAssocID="{9C7B4CCF-7212-4769-9EB9-5AEADB300F0A}" presName="vertTwo" presStyleCnt="0"/>
      <dgm:spPr/>
    </dgm:pt>
    <dgm:pt modelId="{020813AC-35FA-4D84-B772-02914377AE81}" type="pres">
      <dgm:prSet presAssocID="{9C7B4CCF-7212-4769-9EB9-5AEADB300F0A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2C5B034-5322-4060-B8EB-39DD87F2F171}" type="pres">
      <dgm:prSet presAssocID="{9C7B4CCF-7212-4769-9EB9-5AEADB300F0A}" presName="horzTwo" presStyleCnt="0"/>
      <dgm:spPr/>
    </dgm:pt>
    <dgm:pt modelId="{A56FE27F-E1AF-4F80-9480-610D4699284B}" type="pres">
      <dgm:prSet presAssocID="{0C74A4CC-7638-4FE9-9CD2-6A5E88900F64}" presName="sibSpaceTwo" presStyleCnt="0"/>
      <dgm:spPr/>
    </dgm:pt>
    <dgm:pt modelId="{96C7F2EF-3487-4BA5-9E1B-89105D962B8D}" type="pres">
      <dgm:prSet presAssocID="{1DF5ACC7-22CA-4A33-B3EC-C05EA86A2250}" presName="vertTwo" presStyleCnt="0"/>
      <dgm:spPr/>
    </dgm:pt>
    <dgm:pt modelId="{38250009-6D10-43F6-B803-25DEC4BE71DA}" type="pres">
      <dgm:prSet presAssocID="{1DF5ACC7-22CA-4A33-B3EC-C05EA86A2250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1AF69A0-3B4F-446B-ABD0-12DFAC9EDFFA}" type="pres">
      <dgm:prSet presAssocID="{1DF5ACC7-22CA-4A33-B3EC-C05EA86A2250}" presName="parTransTwo" presStyleCnt="0"/>
      <dgm:spPr/>
    </dgm:pt>
    <dgm:pt modelId="{791FEB3C-2D8B-4A7F-801A-333C9C83DD47}" type="pres">
      <dgm:prSet presAssocID="{1DF5ACC7-22CA-4A33-B3EC-C05EA86A2250}" presName="horzTwo" presStyleCnt="0"/>
      <dgm:spPr/>
    </dgm:pt>
    <dgm:pt modelId="{40843063-06BB-4823-B3CD-C2F0E1F5C0C8}" type="pres">
      <dgm:prSet presAssocID="{6A515F2B-4FC1-453C-9CFB-BC96A2FA8E8D}" presName="vertThree" presStyleCnt="0"/>
      <dgm:spPr/>
    </dgm:pt>
    <dgm:pt modelId="{E698E620-9FC0-4B6D-948A-DD7521CAC19B}" type="pres">
      <dgm:prSet presAssocID="{6A515F2B-4FC1-453C-9CFB-BC96A2FA8E8D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2729DEB-676E-4C2D-A8A2-814EBA55F292}" type="pres">
      <dgm:prSet presAssocID="{6A515F2B-4FC1-453C-9CFB-BC96A2FA8E8D}" presName="horzThree" presStyleCnt="0"/>
      <dgm:spPr/>
    </dgm:pt>
    <dgm:pt modelId="{14280609-2779-4656-BA93-45BA9BFDF862}" type="pres">
      <dgm:prSet presAssocID="{F692722F-3D6E-42CE-93ED-19D5C7EEED15}" presName="sibSpaceThree" presStyleCnt="0"/>
      <dgm:spPr/>
    </dgm:pt>
    <dgm:pt modelId="{D242D56B-5835-466D-AB30-860BE4250C1F}" type="pres">
      <dgm:prSet presAssocID="{FA001608-3674-452F-B618-1FA7CE12F058}" presName="vertThree" presStyleCnt="0"/>
      <dgm:spPr/>
    </dgm:pt>
    <dgm:pt modelId="{8EEBAC83-17DA-4197-B845-AF1D79AE611D}" type="pres">
      <dgm:prSet presAssocID="{FA001608-3674-452F-B618-1FA7CE12F058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2620F13-CA95-407D-A466-37D66FBD805D}" type="pres">
      <dgm:prSet presAssocID="{FA001608-3674-452F-B618-1FA7CE12F058}" presName="parTransThree" presStyleCnt="0"/>
      <dgm:spPr/>
    </dgm:pt>
    <dgm:pt modelId="{BC28AF8C-040E-4430-B6BE-FFC3F6856008}" type="pres">
      <dgm:prSet presAssocID="{FA001608-3674-452F-B618-1FA7CE12F058}" presName="horzThree" presStyleCnt="0"/>
      <dgm:spPr/>
    </dgm:pt>
    <dgm:pt modelId="{8737034C-8FD5-471F-9899-A2BB2FD040EC}" type="pres">
      <dgm:prSet presAssocID="{E5EC8533-2B35-44C9-BBD4-CD6016F7C01A}" presName="vertFour" presStyleCnt="0">
        <dgm:presLayoutVars>
          <dgm:chPref val="3"/>
        </dgm:presLayoutVars>
      </dgm:prSet>
      <dgm:spPr/>
    </dgm:pt>
    <dgm:pt modelId="{9D7593BA-8A15-4DCA-9286-5531887C5CF7}" type="pres">
      <dgm:prSet presAssocID="{E5EC8533-2B35-44C9-BBD4-CD6016F7C01A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8993EEE-4326-459E-A699-90C0E251964C}" type="pres">
      <dgm:prSet presAssocID="{E5EC8533-2B35-44C9-BBD4-CD6016F7C01A}" presName="horzFour" presStyleCnt="0"/>
      <dgm:spPr/>
    </dgm:pt>
    <dgm:pt modelId="{B05D0B8F-119B-4E90-BB81-6B65A819A204}" type="pres">
      <dgm:prSet presAssocID="{1A1B4A9C-C8B4-4385-8D83-6A1D2E26DA40}" presName="sibSpaceFour" presStyleCnt="0"/>
      <dgm:spPr/>
    </dgm:pt>
    <dgm:pt modelId="{AF3B3932-8836-4C7C-8CEB-E087F4F9C7EA}" type="pres">
      <dgm:prSet presAssocID="{6B4E8787-1403-4CA0-9742-35AA6237C4DD}" presName="vertFour" presStyleCnt="0">
        <dgm:presLayoutVars>
          <dgm:chPref val="3"/>
        </dgm:presLayoutVars>
      </dgm:prSet>
      <dgm:spPr/>
    </dgm:pt>
    <dgm:pt modelId="{E20DF668-ABD5-4BFD-8F57-9B0E0B6788D6}" type="pres">
      <dgm:prSet presAssocID="{6B4E8787-1403-4CA0-9742-35AA6237C4DD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C0150F9-DE56-4553-AFF2-B753755C918D}" type="pres">
      <dgm:prSet presAssocID="{6B4E8787-1403-4CA0-9742-35AA6237C4DD}" presName="horzFour" presStyleCnt="0"/>
      <dgm:spPr/>
    </dgm:pt>
  </dgm:ptLst>
  <dgm:cxnLst>
    <dgm:cxn modelId="{BC70C6B9-5991-4DE7-9D05-A32F298CF700}" type="presOf" srcId="{6FF33F29-34EF-43CE-918B-1ADC6606BB9C}" destId="{71045D03-7E2F-4B87-804C-F40BE384847E}" srcOrd="0" destOrd="0" presId="urn:microsoft.com/office/officeart/2005/8/layout/hierarchy4"/>
    <dgm:cxn modelId="{178792DD-D0F6-446E-9942-CD8C482D7E00}" srcId="{FEC06555-D218-4157-A8E0-F92DBFD5EE42}" destId="{1DF5ACC7-22CA-4A33-B3EC-C05EA86A2250}" srcOrd="1" destOrd="0" parTransId="{1228E462-A098-4C4A-9202-4E2E330E1C06}" sibTransId="{63007652-4553-44F4-A62D-74835D50C948}"/>
    <dgm:cxn modelId="{7B32A54B-3516-46F8-B7AE-A2B7B1F47D04}" type="presOf" srcId="{1DF5ACC7-22CA-4A33-B3EC-C05EA86A2250}" destId="{38250009-6D10-43F6-B803-25DEC4BE71DA}" srcOrd="0" destOrd="0" presId="urn:microsoft.com/office/officeart/2005/8/layout/hierarchy4"/>
    <dgm:cxn modelId="{042054C6-510D-46B8-BD69-551E16CA9227}" srcId="{1DF5ACC7-22CA-4A33-B3EC-C05EA86A2250}" destId="{FA001608-3674-452F-B618-1FA7CE12F058}" srcOrd="1" destOrd="0" parTransId="{4B195E6F-0206-406C-9BAD-CB3FF612A201}" sibTransId="{FDFA8ED0-3E27-4F83-848D-5216888019D3}"/>
    <dgm:cxn modelId="{1D70F088-C033-4AB8-864E-A13B9FEEA913}" type="presOf" srcId="{6B4E8787-1403-4CA0-9742-35AA6237C4DD}" destId="{E20DF668-ABD5-4BFD-8F57-9B0E0B6788D6}" srcOrd="0" destOrd="0" presId="urn:microsoft.com/office/officeart/2005/8/layout/hierarchy4"/>
    <dgm:cxn modelId="{0C9112AD-7700-4885-9F69-CBB3D7E91E86}" srcId="{6FF33F29-34EF-43CE-918B-1ADC6606BB9C}" destId="{FEC06555-D218-4157-A8E0-F92DBFD5EE42}" srcOrd="1" destOrd="0" parTransId="{F8EADFF9-1FBE-435E-81C2-A4F9D981C56D}" sibTransId="{55132D54-31BC-409C-9DAA-7421D690A6C2}"/>
    <dgm:cxn modelId="{966A352B-893B-492E-B22F-3EA6EADA9123}" type="presOf" srcId="{6A515F2B-4FC1-453C-9CFB-BC96A2FA8E8D}" destId="{E698E620-9FC0-4B6D-948A-DD7521CAC19B}" srcOrd="0" destOrd="0" presId="urn:microsoft.com/office/officeart/2005/8/layout/hierarchy4"/>
    <dgm:cxn modelId="{2C8CE4A6-E4CA-496D-9133-D1048F924764}" srcId="{FA001608-3674-452F-B618-1FA7CE12F058}" destId="{6B4E8787-1403-4CA0-9742-35AA6237C4DD}" srcOrd="1" destOrd="0" parTransId="{67E33615-F4C1-44EB-9A4C-041F5FFAC2F8}" sibTransId="{DB21E04C-E69C-4336-8A45-EBE26797BEE3}"/>
    <dgm:cxn modelId="{E770930C-4078-4833-B29D-52A57E57A8DF}" type="presOf" srcId="{2A1DCD81-747A-434F-A481-6C0DEEC08E81}" destId="{FD0CFF26-594F-44FE-975C-EA0DE5409871}" srcOrd="0" destOrd="0" presId="urn:microsoft.com/office/officeart/2005/8/layout/hierarchy4"/>
    <dgm:cxn modelId="{C17D492A-63A2-4E6A-8206-7EFF6F467EC4}" type="presOf" srcId="{9C7B4CCF-7212-4769-9EB9-5AEADB300F0A}" destId="{020813AC-35FA-4D84-B772-02914377AE81}" srcOrd="0" destOrd="0" presId="urn:microsoft.com/office/officeart/2005/8/layout/hierarchy4"/>
    <dgm:cxn modelId="{563B2625-BEA1-4610-8288-5E868045E5DB}" srcId="{1DF5ACC7-22CA-4A33-B3EC-C05EA86A2250}" destId="{6A515F2B-4FC1-453C-9CFB-BC96A2FA8E8D}" srcOrd="0" destOrd="0" parTransId="{362885C2-489D-41B9-8A34-D259CDAD82D6}" sibTransId="{F692722F-3D6E-42CE-93ED-19D5C7EEED15}"/>
    <dgm:cxn modelId="{2978FCC2-CEBD-493B-9A51-09FE372FBA7D}" srcId="{FEC06555-D218-4157-A8E0-F92DBFD5EE42}" destId="{9C7B4CCF-7212-4769-9EB9-5AEADB300F0A}" srcOrd="0" destOrd="0" parTransId="{D5E142A9-EC3C-41C2-9DDC-EB99BFF307A3}" sibTransId="{0C74A4CC-7638-4FE9-9CD2-6A5E88900F64}"/>
    <dgm:cxn modelId="{0B23FCC8-0ADC-49A8-A568-D3E72D3E6DA2}" type="presOf" srcId="{FA001608-3674-452F-B618-1FA7CE12F058}" destId="{8EEBAC83-17DA-4197-B845-AF1D79AE611D}" srcOrd="0" destOrd="0" presId="urn:microsoft.com/office/officeart/2005/8/layout/hierarchy4"/>
    <dgm:cxn modelId="{AC1C9724-6AF7-4818-BB2B-481DBBD7A02D}" srcId="{6FF33F29-34EF-43CE-918B-1ADC6606BB9C}" destId="{2A1DCD81-747A-434F-A481-6C0DEEC08E81}" srcOrd="0" destOrd="0" parTransId="{7D9B915F-FCC7-453B-9418-BD229F8E57E2}" sibTransId="{BC29D1AF-9FC7-4C6F-A245-181805E8237A}"/>
    <dgm:cxn modelId="{903A3192-DF5A-451D-8F93-FD34072E79EF}" srcId="{FA001608-3674-452F-B618-1FA7CE12F058}" destId="{E5EC8533-2B35-44C9-BBD4-CD6016F7C01A}" srcOrd="0" destOrd="0" parTransId="{F6F24666-5F0C-437B-BD9F-E0C9D6754A34}" sibTransId="{1A1B4A9C-C8B4-4385-8D83-6A1D2E26DA40}"/>
    <dgm:cxn modelId="{5539E58F-B381-4911-8A0F-CE65E83E339C}" type="presOf" srcId="{E5EC8533-2B35-44C9-BBD4-CD6016F7C01A}" destId="{9D7593BA-8A15-4DCA-9286-5531887C5CF7}" srcOrd="0" destOrd="0" presId="urn:microsoft.com/office/officeart/2005/8/layout/hierarchy4"/>
    <dgm:cxn modelId="{94A8943C-B683-402F-8D65-EAB2000D1C4C}" type="presOf" srcId="{FEC06555-D218-4157-A8E0-F92DBFD5EE42}" destId="{21E9CAAE-7D72-4083-BEFE-CB61E0C37FED}" srcOrd="0" destOrd="0" presId="urn:microsoft.com/office/officeart/2005/8/layout/hierarchy4"/>
    <dgm:cxn modelId="{AF69291A-D15C-40FC-B92C-5FFD5A8224F9}" type="presParOf" srcId="{71045D03-7E2F-4B87-804C-F40BE384847E}" destId="{2E9E10AA-4216-4BD8-9075-30BAC5598C07}" srcOrd="0" destOrd="0" presId="urn:microsoft.com/office/officeart/2005/8/layout/hierarchy4"/>
    <dgm:cxn modelId="{59E4EBC1-9B68-4CEA-B90D-7FF7CB483044}" type="presParOf" srcId="{2E9E10AA-4216-4BD8-9075-30BAC5598C07}" destId="{FD0CFF26-594F-44FE-975C-EA0DE5409871}" srcOrd="0" destOrd="0" presId="urn:microsoft.com/office/officeart/2005/8/layout/hierarchy4"/>
    <dgm:cxn modelId="{7658706A-97B5-4377-A95B-61AD7AB16059}" type="presParOf" srcId="{2E9E10AA-4216-4BD8-9075-30BAC5598C07}" destId="{F0275451-F0B2-4653-821D-22E53D6ADE3B}" srcOrd="1" destOrd="0" presId="urn:microsoft.com/office/officeart/2005/8/layout/hierarchy4"/>
    <dgm:cxn modelId="{1CF1A957-5EFB-4F40-8ADB-9BD116EA4BC9}" type="presParOf" srcId="{71045D03-7E2F-4B87-804C-F40BE384847E}" destId="{13E97347-5C55-4783-9F8F-215772E62E29}" srcOrd="1" destOrd="0" presId="urn:microsoft.com/office/officeart/2005/8/layout/hierarchy4"/>
    <dgm:cxn modelId="{DF030883-2322-4BB6-A0FB-CD709929E3BA}" type="presParOf" srcId="{71045D03-7E2F-4B87-804C-F40BE384847E}" destId="{F733E011-8C58-4654-BC45-8A2B1FBD9E84}" srcOrd="2" destOrd="0" presId="urn:microsoft.com/office/officeart/2005/8/layout/hierarchy4"/>
    <dgm:cxn modelId="{A00CF4C5-C5F2-449D-9DBA-ABACE89AD522}" type="presParOf" srcId="{F733E011-8C58-4654-BC45-8A2B1FBD9E84}" destId="{21E9CAAE-7D72-4083-BEFE-CB61E0C37FED}" srcOrd="0" destOrd="0" presId="urn:microsoft.com/office/officeart/2005/8/layout/hierarchy4"/>
    <dgm:cxn modelId="{04EE18ED-B8EE-4503-A76D-281F0956E8A0}" type="presParOf" srcId="{F733E011-8C58-4654-BC45-8A2B1FBD9E84}" destId="{52D79C0C-6895-440C-B461-8F14D8FC856B}" srcOrd="1" destOrd="0" presId="urn:microsoft.com/office/officeart/2005/8/layout/hierarchy4"/>
    <dgm:cxn modelId="{C3A6EFAA-CFE5-4F8C-B554-2A261F6DAA71}" type="presParOf" srcId="{F733E011-8C58-4654-BC45-8A2B1FBD9E84}" destId="{946AC945-3363-44E0-898A-E53F27B55A03}" srcOrd="2" destOrd="0" presId="urn:microsoft.com/office/officeart/2005/8/layout/hierarchy4"/>
    <dgm:cxn modelId="{64648613-E492-4072-B975-8A918EDEBD0E}" type="presParOf" srcId="{946AC945-3363-44E0-898A-E53F27B55A03}" destId="{B9CD0954-32B7-462D-A5A2-9573A4F82D56}" srcOrd="0" destOrd="0" presId="urn:microsoft.com/office/officeart/2005/8/layout/hierarchy4"/>
    <dgm:cxn modelId="{26AF2AD1-B9BB-4139-825A-353C143425A1}" type="presParOf" srcId="{B9CD0954-32B7-462D-A5A2-9573A4F82D56}" destId="{020813AC-35FA-4D84-B772-02914377AE81}" srcOrd="0" destOrd="0" presId="urn:microsoft.com/office/officeart/2005/8/layout/hierarchy4"/>
    <dgm:cxn modelId="{F87CB848-EBDF-4369-BB37-7DEE45DDD5A0}" type="presParOf" srcId="{B9CD0954-32B7-462D-A5A2-9573A4F82D56}" destId="{82C5B034-5322-4060-B8EB-39DD87F2F171}" srcOrd="1" destOrd="0" presId="urn:microsoft.com/office/officeart/2005/8/layout/hierarchy4"/>
    <dgm:cxn modelId="{A1BE90D1-F004-4D98-97D1-9443E3D43F0C}" type="presParOf" srcId="{946AC945-3363-44E0-898A-E53F27B55A03}" destId="{A56FE27F-E1AF-4F80-9480-610D4699284B}" srcOrd="1" destOrd="0" presId="urn:microsoft.com/office/officeart/2005/8/layout/hierarchy4"/>
    <dgm:cxn modelId="{63FE5AF9-FB29-488E-BA83-23DEB0F5ED1F}" type="presParOf" srcId="{946AC945-3363-44E0-898A-E53F27B55A03}" destId="{96C7F2EF-3487-4BA5-9E1B-89105D962B8D}" srcOrd="2" destOrd="0" presId="urn:microsoft.com/office/officeart/2005/8/layout/hierarchy4"/>
    <dgm:cxn modelId="{3D370529-1A37-43CF-9ED8-74B34F244F51}" type="presParOf" srcId="{96C7F2EF-3487-4BA5-9E1B-89105D962B8D}" destId="{38250009-6D10-43F6-B803-25DEC4BE71DA}" srcOrd="0" destOrd="0" presId="urn:microsoft.com/office/officeart/2005/8/layout/hierarchy4"/>
    <dgm:cxn modelId="{388DDA7F-767A-40F7-809C-BD59B9FF81CB}" type="presParOf" srcId="{96C7F2EF-3487-4BA5-9E1B-89105D962B8D}" destId="{E1AF69A0-3B4F-446B-ABD0-12DFAC9EDFFA}" srcOrd="1" destOrd="0" presId="urn:microsoft.com/office/officeart/2005/8/layout/hierarchy4"/>
    <dgm:cxn modelId="{E6CAB7CD-C29D-42FD-8232-1A3A75933811}" type="presParOf" srcId="{96C7F2EF-3487-4BA5-9E1B-89105D962B8D}" destId="{791FEB3C-2D8B-4A7F-801A-333C9C83DD47}" srcOrd="2" destOrd="0" presId="urn:microsoft.com/office/officeart/2005/8/layout/hierarchy4"/>
    <dgm:cxn modelId="{67AEB2B2-8B44-4739-BA69-AD2AED258757}" type="presParOf" srcId="{791FEB3C-2D8B-4A7F-801A-333C9C83DD47}" destId="{40843063-06BB-4823-B3CD-C2F0E1F5C0C8}" srcOrd="0" destOrd="0" presId="urn:microsoft.com/office/officeart/2005/8/layout/hierarchy4"/>
    <dgm:cxn modelId="{98579A36-D0D0-43A7-8869-0FABC1B41CCB}" type="presParOf" srcId="{40843063-06BB-4823-B3CD-C2F0E1F5C0C8}" destId="{E698E620-9FC0-4B6D-948A-DD7521CAC19B}" srcOrd="0" destOrd="0" presId="urn:microsoft.com/office/officeart/2005/8/layout/hierarchy4"/>
    <dgm:cxn modelId="{20F53B79-5B7A-4FCC-A44A-8375F9248526}" type="presParOf" srcId="{40843063-06BB-4823-B3CD-C2F0E1F5C0C8}" destId="{52729DEB-676E-4C2D-A8A2-814EBA55F292}" srcOrd="1" destOrd="0" presId="urn:microsoft.com/office/officeart/2005/8/layout/hierarchy4"/>
    <dgm:cxn modelId="{3AC127CC-D60E-4A3F-AE9A-8C5819B07E2A}" type="presParOf" srcId="{791FEB3C-2D8B-4A7F-801A-333C9C83DD47}" destId="{14280609-2779-4656-BA93-45BA9BFDF862}" srcOrd="1" destOrd="0" presId="urn:microsoft.com/office/officeart/2005/8/layout/hierarchy4"/>
    <dgm:cxn modelId="{B8C4A005-E19D-44BA-9179-9AC8236DE439}" type="presParOf" srcId="{791FEB3C-2D8B-4A7F-801A-333C9C83DD47}" destId="{D242D56B-5835-466D-AB30-860BE4250C1F}" srcOrd="2" destOrd="0" presId="urn:microsoft.com/office/officeart/2005/8/layout/hierarchy4"/>
    <dgm:cxn modelId="{F6665ECD-8540-4B54-8F68-C663BAEE24A8}" type="presParOf" srcId="{D242D56B-5835-466D-AB30-860BE4250C1F}" destId="{8EEBAC83-17DA-4197-B845-AF1D79AE611D}" srcOrd="0" destOrd="0" presId="urn:microsoft.com/office/officeart/2005/8/layout/hierarchy4"/>
    <dgm:cxn modelId="{B18C2CB0-E106-495C-97EB-D3A6D68A7B67}" type="presParOf" srcId="{D242D56B-5835-466D-AB30-860BE4250C1F}" destId="{A2620F13-CA95-407D-A466-37D66FBD805D}" srcOrd="1" destOrd="0" presId="urn:microsoft.com/office/officeart/2005/8/layout/hierarchy4"/>
    <dgm:cxn modelId="{2B05AF34-E493-4B3C-917C-5A186C4FB048}" type="presParOf" srcId="{D242D56B-5835-466D-AB30-860BE4250C1F}" destId="{BC28AF8C-040E-4430-B6BE-FFC3F6856008}" srcOrd="2" destOrd="0" presId="urn:microsoft.com/office/officeart/2005/8/layout/hierarchy4"/>
    <dgm:cxn modelId="{44518C22-857A-4BCB-9AF5-A257AAE84092}" type="presParOf" srcId="{BC28AF8C-040E-4430-B6BE-FFC3F6856008}" destId="{8737034C-8FD5-471F-9899-A2BB2FD040EC}" srcOrd="0" destOrd="0" presId="urn:microsoft.com/office/officeart/2005/8/layout/hierarchy4"/>
    <dgm:cxn modelId="{F7821151-9C80-4352-975A-51E0FEF3104B}" type="presParOf" srcId="{8737034C-8FD5-471F-9899-A2BB2FD040EC}" destId="{9D7593BA-8A15-4DCA-9286-5531887C5CF7}" srcOrd="0" destOrd="0" presId="urn:microsoft.com/office/officeart/2005/8/layout/hierarchy4"/>
    <dgm:cxn modelId="{3AC83EE8-60B7-4E31-9134-078DF5F010B4}" type="presParOf" srcId="{8737034C-8FD5-471F-9899-A2BB2FD040EC}" destId="{F8993EEE-4326-459E-A699-90C0E251964C}" srcOrd="1" destOrd="0" presId="urn:microsoft.com/office/officeart/2005/8/layout/hierarchy4"/>
    <dgm:cxn modelId="{75A99FD5-A73F-4A6D-93AE-41EE4D98CA15}" type="presParOf" srcId="{BC28AF8C-040E-4430-B6BE-FFC3F6856008}" destId="{B05D0B8F-119B-4E90-BB81-6B65A819A204}" srcOrd="1" destOrd="0" presId="urn:microsoft.com/office/officeart/2005/8/layout/hierarchy4"/>
    <dgm:cxn modelId="{9C1171B7-6D57-4AD8-A985-B9AC1A9BC9F5}" type="presParOf" srcId="{BC28AF8C-040E-4430-B6BE-FFC3F6856008}" destId="{AF3B3932-8836-4C7C-8CEB-E087F4F9C7EA}" srcOrd="2" destOrd="0" presId="urn:microsoft.com/office/officeart/2005/8/layout/hierarchy4"/>
    <dgm:cxn modelId="{AE09B1B4-5BB5-41D6-860D-3D87846C820A}" type="presParOf" srcId="{AF3B3932-8836-4C7C-8CEB-E087F4F9C7EA}" destId="{E20DF668-ABD5-4BFD-8F57-9B0E0B6788D6}" srcOrd="0" destOrd="0" presId="urn:microsoft.com/office/officeart/2005/8/layout/hierarchy4"/>
    <dgm:cxn modelId="{0F292BA4-5007-4B3E-8D7B-AC6D6370FE7C}" type="presParOf" srcId="{AF3B3932-8836-4C7C-8CEB-E087F4F9C7EA}" destId="{5C0150F9-DE56-4553-AFF2-B753755C918D}" srcOrd="1" destOrd="0" presId="urn:microsoft.com/office/officeart/2005/8/layout/hierarchy4"/>
  </dgm:cxnLst>
  <dgm:bg/>
  <dgm:whole/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37094833-E904-4D32-9C6A-1E819506B09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Andrea Peláez Ruiz</a:t>
          </a:r>
          <a:endParaRPr lang="es-CO" sz="2400" i="1" dirty="0"/>
        </a:p>
      </dgm:t>
    </dgm:pt>
    <dgm:pt modelId="{BCBE2194-F2C0-4E5F-9096-F1871EEF26FE}" type="parTrans" cxnId="{3A363DAE-E8AE-440C-89F1-4482237827C4}">
      <dgm:prSet/>
      <dgm:spPr/>
      <dgm:t>
        <a:bodyPr/>
        <a:lstStyle/>
        <a:p>
          <a:endParaRPr lang="es-CO"/>
        </a:p>
      </dgm:t>
    </dgm:pt>
    <dgm:pt modelId="{078C0D63-68B3-49CE-A0DD-90BF09669881}" type="sibTrans" cxnId="{3A363DAE-E8AE-440C-89F1-4482237827C4}">
      <dgm:prSet/>
      <dgm:spPr/>
      <dgm:t>
        <a:bodyPr/>
        <a:lstStyle/>
        <a:p>
          <a:endParaRPr lang="es-CO"/>
        </a:p>
      </dgm:t>
    </dgm:pt>
    <dgm:pt modelId="{C9ECFB8C-8A17-4CB3-8CAB-7BCD35D161D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baseline="0" dirty="0" smtClean="0"/>
            <a:t>Juan                                Peláez Hernández</a:t>
          </a:r>
          <a:endParaRPr lang="es-CO" sz="2000" baseline="0" dirty="0"/>
        </a:p>
      </dgm:t>
    </dgm:pt>
    <dgm:pt modelId="{DBC11D1E-8ED4-4D65-8E82-BCF1741EB0AF}" type="parTrans" cxnId="{0F827A6E-A08A-460C-9CC5-C2C59439BB4A}">
      <dgm:prSet/>
      <dgm:spPr/>
      <dgm:t>
        <a:bodyPr/>
        <a:lstStyle/>
        <a:p>
          <a:endParaRPr lang="es-CO"/>
        </a:p>
      </dgm:t>
    </dgm:pt>
    <dgm:pt modelId="{4861CDFA-2F64-4042-8490-007DFCAD4B09}" type="sibTrans" cxnId="{0F827A6E-A08A-460C-9CC5-C2C59439BB4A}">
      <dgm:prSet/>
      <dgm:spPr/>
      <dgm:t>
        <a:bodyPr/>
        <a:lstStyle/>
        <a:p>
          <a:endParaRPr lang="es-CO"/>
        </a:p>
      </dgm:t>
    </dgm:pt>
    <dgm:pt modelId="{11AD30A6-2D8C-45E8-8390-2D59076AF85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baseline="0" dirty="0" smtClean="0"/>
            <a:t>Juana Josefa  Ruiz De La Cámara</a:t>
          </a:r>
          <a:endParaRPr lang="es-CO" sz="2000" baseline="0" dirty="0"/>
        </a:p>
      </dgm:t>
    </dgm:pt>
    <dgm:pt modelId="{F3F87D92-BCF6-4298-B880-3A558E758134}" type="parTrans" cxnId="{CB4F0BBE-D44A-41AF-BAD9-D88A85331C9C}">
      <dgm:prSet/>
      <dgm:spPr/>
      <dgm:t>
        <a:bodyPr/>
        <a:lstStyle/>
        <a:p>
          <a:endParaRPr lang="es-CO"/>
        </a:p>
      </dgm:t>
    </dgm:pt>
    <dgm:pt modelId="{97480AB1-9169-4446-8AFB-17983F2367A5}" type="sibTrans" cxnId="{CB4F0BBE-D44A-41AF-BAD9-D88A85331C9C}">
      <dgm:prSet/>
      <dgm:spPr/>
      <dgm:t>
        <a:bodyPr/>
        <a:lstStyle/>
        <a:p>
          <a:endParaRPr lang="es-CO"/>
        </a:p>
      </dgm:t>
    </dgm:pt>
    <dgm:pt modelId="{7D01F6CC-B820-42C3-BD80-F8D5763C81F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baseline="0" dirty="0" smtClean="0"/>
            <a:t>Juan                 Peláez </a:t>
          </a:r>
          <a:r>
            <a:rPr lang="es-CO" sz="1600" baseline="0" dirty="0" err="1" smtClean="0"/>
            <a:t>Abeu</a:t>
          </a:r>
          <a:endParaRPr lang="es-CO" sz="1600" baseline="0" dirty="0"/>
        </a:p>
      </dgm:t>
    </dgm:pt>
    <dgm:pt modelId="{A65AFC11-DF52-430D-8EF6-EF4BEF4FE49B}" type="parTrans" cxnId="{DB3468DB-727E-4775-A444-0AA58465B5A2}">
      <dgm:prSet/>
      <dgm:spPr/>
      <dgm:t>
        <a:bodyPr/>
        <a:lstStyle/>
        <a:p>
          <a:endParaRPr lang="es-CO"/>
        </a:p>
      </dgm:t>
    </dgm:pt>
    <dgm:pt modelId="{D8F119C9-5D35-4AF5-90F0-F39BF6E612FF}" type="sibTrans" cxnId="{DB3468DB-727E-4775-A444-0AA58465B5A2}">
      <dgm:prSet/>
      <dgm:spPr/>
      <dgm:t>
        <a:bodyPr/>
        <a:lstStyle/>
        <a:p>
          <a:endParaRPr lang="es-CO"/>
        </a:p>
      </dgm:t>
    </dgm:pt>
    <dgm:pt modelId="{E14A591D-7D33-413E-A787-38B6BB48BB5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baseline="0" dirty="0" smtClean="0"/>
            <a:t>María Hernández De La Vera</a:t>
          </a:r>
          <a:endParaRPr lang="es-CO" sz="1600" baseline="0" dirty="0"/>
        </a:p>
      </dgm:t>
    </dgm:pt>
    <dgm:pt modelId="{152B50AB-9859-4E19-8FD3-EE0C1CC25F42}" type="parTrans" cxnId="{FB1FB688-C52A-4CD4-890E-D947B1EFEC08}">
      <dgm:prSet/>
      <dgm:spPr/>
      <dgm:t>
        <a:bodyPr/>
        <a:lstStyle/>
        <a:p>
          <a:endParaRPr lang="es-CO"/>
        </a:p>
      </dgm:t>
    </dgm:pt>
    <dgm:pt modelId="{F5E19E8F-F15A-4A46-95A6-E34A68AA5AB3}" type="sibTrans" cxnId="{FB1FB688-C52A-4CD4-890E-D947B1EFEC08}">
      <dgm:prSet/>
      <dgm:spPr/>
      <dgm:t>
        <a:bodyPr/>
        <a:lstStyle/>
        <a:p>
          <a:endParaRPr lang="es-CO"/>
        </a:p>
      </dgm:t>
    </dgm:pt>
    <dgm:pt modelId="{B72A459B-C01A-4AE3-BC9F-D468C465DCB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Diego                                 Ruiz                                         De La Cámara</a:t>
          </a:r>
          <a:endParaRPr lang="es-CO" sz="1800" dirty="0"/>
        </a:p>
      </dgm:t>
    </dgm:pt>
    <dgm:pt modelId="{910776A9-BE28-47A8-B3BB-DD588BB84773}" type="parTrans" cxnId="{023E870A-558C-4A8F-8F04-8BCA4F247916}">
      <dgm:prSet/>
      <dgm:spPr/>
      <dgm:t>
        <a:bodyPr/>
        <a:lstStyle/>
        <a:p>
          <a:endParaRPr lang="es-CO"/>
        </a:p>
      </dgm:t>
    </dgm:pt>
    <dgm:pt modelId="{F0AFBE52-9886-40D1-8D59-781C575B20A2}" type="sibTrans" cxnId="{023E870A-558C-4A8F-8F04-8BCA4F247916}">
      <dgm:prSet/>
      <dgm:spPr/>
      <dgm:t>
        <a:bodyPr/>
        <a:lstStyle/>
        <a:p>
          <a:endParaRPr lang="es-CO"/>
        </a:p>
      </dgm:t>
    </dgm:pt>
    <dgm:pt modelId="{0D6E6F9A-8533-483F-A614-C7953BE2567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Mencia De Carvajal Martínez</a:t>
          </a:r>
          <a:endParaRPr lang="es-CO" sz="1800" dirty="0"/>
        </a:p>
      </dgm:t>
    </dgm:pt>
    <dgm:pt modelId="{D6DE79C4-D959-49B0-B14D-A5BF030CECB2}" type="parTrans" cxnId="{4EE4BBE7-13E7-46F0-A735-E51D4E8BD7D4}">
      <dgm:prSet/>
      <dgm:spPr/>
      <dgm:t>
        <a:bodyPr/>
        <a:lstStyle/>
        <a:p>
          <a:endParaRPr lang="es-CO"/>
        </a:p>
      </dgm:t>
    </dgm:pt>
    <dgm:pt modelId="{6E6F6F15-5F1A-4840-BBBB-28968CDF41AC}" type="sibTrans" cxnId="{4EE4BBE7-13E7-46F0-A735-E51D4E8BD7D4}">
      <dgm:prSet/>
      <dgm:spPr/>
      <dgm:t>
        <a:bodyPr/>
        <a:lstStyle/>
        <a:p>
          <a:endParaRPr lang="es-CO"/>
        </a:p>
      </dgm:t>
    </dgm:pt>
    <dgm:pt modelId="{589D3D54-899B-42D7-841E-E334C94598C3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baseline="0" dirty="0" smtClean="0"/>
            <a:t>Juan                    Ruiz De La Parra</a:t>
          </a:r>
          <a:endParaRPr lang="es-CO" sz="1600" baseline="0" dirty="0"/>
        </a:p>
      </dgm:t>
    </dgm:pt>
    <dgm:pt modelId="{BEDA1421-E79D-4BDD-B939-0CC292A3E555}" type="parTrans" cxnId="{B49366B8-82A5-4152-BC3A-67FF3826DBAD}">
      <dgm:prSet/>
      <dgm:spPr/>
      <dgm:t>
        <a:bodyPr/>
        <a:lstStyle/>
        <a:p>
          <a:endParaRPr lang="es-CO"/>
        </a:p>
      </dgm:t>
    </dgm:pt>
    <dgm:pt modelId="{198FEBB5-0E5B-4272-96D7-62D7CE652356}" type="sibTrans" cxnId="{B49366B8-82A5-4152-BC3A-67FF3826DBAD}">
      <dgm:prSet/>
      <dgm:spPr/>
      <dgm:t>
        <a:bodyPr/>
        <a:lstStyle/>
        <a:p>
          <a:endParaRPr lang="es-CO"/>
        </a:p>
      </dgm:t>
    </dgm:pt>
    <dgm:pt modelId="{19598356-02DC-4D8A-BC99-860DC42AA41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baseline="0" dirty="0" smtClean="0"/>
            <a:t>Elvira Martínez De Cárdenas</a:t>
          </a:r>
          <a:endParaRPr lang="es-CO" sz="1600" baseline="0" dirty="0"/>
        </a:p>
      </dgm:t>
    </dgm:pt>
    <dgm:pt modelId="{DECBD38B-2AF4-4F32-A44D-6DEBE57F944B}" type="parTrans" cxnId="{0B14B788-B1F5-4501-81D8-9BEB56CF483A}">
      <dgm:prSet/>
      <dgm:spPr/>
      <dgm:t>
        <a:bodyPr/>
        <a:lstStyle/>
        <a:p>
          <a:endParaRPr lang="es-CO"/>
        </a:p>
      </dgm:t>
    </dgm:pt>
    <dgm:pt modelId="{A437DCDD-9B72-49D6-A5C7-D10D07EEA727}" type="sibTrans" cxnId="{0B14B788-B1F5-4501-81D8-9BEB56CF483A}">
      <dgm:prSet/>
      <dgm:spPr/>
      <dgm:t>
        <a:bodyPr/>
        <a:lstStyle/>
        <a:p>
          <a:endParaRPr lang="es-CO"/>
        </a:p>
      </dgm:t>
    </dgm:pt>
    <dgm:pt modelId="{D3996123-1D7C-41DC-8AD9-79EEE80DC35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baseline="0" dirty="0" smtClean="0"/>
            <a:t>Rodrigo               De Carvajal Sánchez </a:t>
          </a:r>
          <a:r>
            <a:rPr lang="es-CO" sz="1400" baseline="0" dirty="0" err="1" smtClean="0"/>
            <a:t>Torreblanca</a:t>
          </a:r>
          <a:r>
            <a:rPr lang="es-CO" sz="1400" baseline="0" dirty="0" smtClean="0"/>
            <a:t>            </a:t>
          </a:r>
          <a:r>
            <a:rPr lang="es-CO" sz="1200" baseline="0" dirty="0" smtClean="0">
              <a:sym typeface="Wingdings" pitchFamily="2" charset="2"/>
            </a:rPr>
            <a:t> D 84</a:t>
          </a:r>
          <a:endParaRPr lang="es-CO" sz="1200" baseline="0" dirty="0"/>
        </a:p>
      </dgm:t>
    </dgm:pt>
    <dgm:pt modelId="{6CD5C1D8-F9E8-41A8-9A41-6BDDA19BE1B3}" type="parTrans" cxnId="{9CEBD775-2400-4C58-9C09-BB2D6707F321}">
      <dgm:prSet/>
      <dgm:spPr/>
      <dgm:t>
        <a:bodyPr/>
        <a:lstStyle/>
        <a:p>
          <a:endParaRPr lang="es-CO"/>
        </a:p>
      </dgm:t>
    </dgm:pt>
    <dgm:pt modelId="{E98B2F4F-E164-4707-B5F8-7FACE45A201F}" type="sibTrans" cxnId="{9CEBD775-2400-4C58-9C09-BB2D6707F321}">
      <dgm:prSet/>
      <dgm:spPr/>
      <dgm:t>
        <a:bodyPr/>
        <a:lstStyle/>
        <a:p>
          <a:endParaRPr lang="es-CO"/>
        </a:p>
      </dgm:t>
    </dgm:pt>
    <dgm:pt modelId="{D99C6BEE-2A8C-42C5-A537-EF2DA862DFD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Juana Martínez         </a:t>
          </a:r>
          <a:r>
            <a:rPr lang="es-CO" sz="1200" dirty="0" smtClean="0">
              <a:sym typeface="Wingdings" pitchFamily="2" charset="2"/>
            </a:rPr>
            <a:t> D 85</a:t>
          </a:r>
          <a:endParaRPr lang="es-CO" sz="1200" dirty="0"/>
        </a:p>
      </dgm:t>
    </dgm:pt>
    <dgm:pt modelId="{65A0EBD6-139A-4F1F-A163-517E99D5C3E8}" type="parTrans" cxnId="{0A67CF53-0EB3-482F-B639-6CD1916FDE2D}">
      <dgm:prSet/>
      <dgm:spPr/>
      <dgm:t>
        <a:bodyPr/>
        <a:lstStyle/>
        <a:p>
          <a:endParaRPr lang="es-CO"/>
        </a:p>
      </dgm:t>
    </dgm:pt>
    <dgm:pt modelId="{1D424E81-FE2E-4BE1-9143-7B5BFE9F0B73}" type="sibTrans" cxnId="{0A67CF53-0EB3-482F-B639-6CD1916FDE2D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C752101B-5763-42AE-B8CD-05182BFE1CB9}" type="pres">
      <dgm:prSet presAssocID="{37094833-E904-4D32-9C6A-1E819506B098}" presName="vertOne" presStyleCnt="0"/>
      <dgm:spPr/>
    </dgm:pt>
    <dgm:pt modelId="{13E5E374-B1F5-4771-88D9-73A2B8FEBB69}" type="pres">
      <dgm:prSet presAssocID="{37094833-E904-4D32-9C6A-1E819506B09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8E7879F-6050-4824-9741-54CC132B0935}" type="pres">
      <dgm:prSet presAssocID="{37094833-E904-4D32-9C6A-1E819506B098}" presName="parTransOne" presStyleCnt="0"/>
      <dgm:spPr/>
    </dgm:pt>
    <dgm:pt modelId="{CA4B680F-A90B-4214-96F5-C8954BDDCDDB}" type="pres">
      <dgm:prSet presAssocID="{37094833-E904-4D32-9C6A-1E819506B098}" presName="horzOne" presStyleCnt="0"/>
      <dgm:spPr/>
    </dgm:pt>
    <dgm:pt modelId="{99908226-CF92-4AB5-9CB8-2730E079F21E}" type="pres">
      <dgm:prSet presAssocID="{C9ECFB8C-8A17-4CB3-8CAB-7BCD35D161DF}" presName="vertTwo" presStyleCnt="0"/>
      <dgm:spPr/>
    </dgm:pt>
    <dgm:pt modelId="{951514B5-4CBD-4035-A6BE-338D47C1EBFC}" type="pres">
      <dgm:prSet presAssocID="{C9ECFB8C-8A17-4CB3-8CAB-7BCD35D161DF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B92BA48-5350-468B-9CE1-7A4BC80C7EE9}" type="pres">
      <dgm:prSet presAssocID="{C9ECFB8C-8A17-4CB3-8CAB-7BCD35D161DF}" presName="parTransTwo" presStyleCnt="0"/>
      <dgm:spPr/>
    </dgm:pt>
    <dgm:pt modelId="{BD64EDD0-87F7-427C-9C3F-81CB46072F3C}" type="pres">
      <dgm:prSet presAssocID="{C9ECFB8C-8A17-4CB3-8CAB-7BCD35D161DF}" presName="horzTwo" presStyleCnt="0"/>
      <dgm:spPr/>
    </dgm:pt>
    <dgm:pt modelId="{72E74726-3599-43A5-9716-5A83660095EB}" type="pres">
      <dgm:prSet presAssocID="{7D01F6CC-B820-42C3-BD80-F8D5763C81F1}" presName="vertThree" presStyleCnt="0"/>
      <dgm:spPr/>
    </dgm:pt>
    <dgm:pt modelId="{D7A8EFE8-7DB5-4C78-BD70-FE26413083F2}" type="pres">
      <dgm:prSet presAssocID="{7D01F6CC-B820-42C3-BD80-F8D5763C81F1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FA534DD-0DE0-461E-A939-600E86B2175E}" type="pres">
      <dgm:prSet presAssocID="{7D01F6CC-B820-42C3-BD80-F8D5763C81F1}" presName="horzThree" presStyleCnt="0"/>
      <dgm:spPr/>
    </dgm:pt>
    <dgm:pt modelId="{A0A2A92E-949E-430C-B191-74F428957C02}" type="pres">
      <dgm:prSet presAssocID="{D8F119C9-5D35-4AF5-90F0-F39BF6E612FF}" presName="sibSpaceThree" presStyleCnt="0"/>
      <dgm:spPr/>
    </dgm:pt>
    <dgm:pt modelId="{88A4F1BE-9BAC-4A9E-BD18-8157C2486985}" type="pres">
      <dgm:prSet presAssocID="{E14A591D-7D33-413E-A787-38B6BB48BB50}" presName="vertThree" presStyleCnt="0"/>
      <dgm:spPr/>
    </dgm:pt>
    <dgm:pt modelId="{7F63D571-FA86-459D-B77B-3936B76E4EBA}" type="pres">
      <dgm:prSet presAssocID="{E14A591D-7D33-413E-A787-38B6BB48BB50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945F1F9-50C3-48ED-82BB-AEA7218385F0}" type="pres">
      <dgm:prSet presAssocID="{E14A591D-7D33-413E-A787-38B6BB48BB50}" presName="horzThree" presStyleCnt="0"/>
      <dgm:spPr/>
    </dgm:pt>
    <dgm:pt modelId="{979F9F92-2193-4837-B77C-26DFDC9B9E45}" type="pres">
      <dgm:prSet presAssocID="{4861CDFA-2F64-4042-8490-007DFCAD4B09}" presName="sibSpaceTwo" presStyleCnt="0"/>
      <dgm:spPr/>
    </dgm:pt>
    <dgm:pt modelId="{233005C0-7AB8-4BED-8BCB-E8499B4BD378}" type="pres">
      <dgm:prSet presAssocID="{11AD30A6-2D8C-45E8-8390-2D59076AF853}" presName="vertTwo" presStyleCnt="0"/>
      <dgm:spPr/>
    </dgm:pt>
    <dgm:pt modelId="{D466DEA1-53C3-4118-9EA6-36E12DFB82F1}" type="pres">
      <dgm:prSet presAssocID="{11AD30A6-2D8C-45E8-8390-2D59076AF85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3D6230F-AB0E-4298-A83E-527537925CA0}" type="pres">
      <dgm:prSet presAssocID="{11AD30A6-2D8C-45E8-8390-2D59076AF853}" presName="parTransTwo" presStyleCnt="0"/>
      <dgm:spPr/>
    </dgm:pt>
    <dgm:pt modelId="{3A82768A-855B-4AC3-AFB0-AE4819C8235A}" type="pres">
      <dgm:prSet presAssocID="{11AD30A6-2D8C-45E8-8390-2D59076AF853}" presName="horzTwo" presStyleCnt="0"/>
      <dgm:spPr/>
    </dgm:pt>
    <dgm:pt modelId="{BDC82266-F574-486B-8341-23125CB809DE}" type="pres">
      <dgm:prSet presAssocID="{B72A459B-C01A-4AE3-BC9F-D468C465DCBF}" presName="vertThree" presStyleCnt="0"/>
      <dgm:spPr/>
    </dgm:pt>
    <dgm:pt modelId="{27622F97-CF95-4BC1-AA67-1BC6103EDD1E}" type="pres">
      <dgm:prSet presAssocID="{B72A459B-C01A-4AE3-BC9F-D468C465DCBF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517C958-13CF-4311-B8C3-7A865E2B5595}" type="pres">
      <dgm:prSet presAssocID="{B72A459B-C01A-4AE3-BC9F-D468C465DCBF}" presName="parTransThree" presStyleCnt="0"/>
      <dgm:spPr/>
    </dgm:pt>
    <dgm:pt modelId="{2016FE0F-B881-4655-A292-D3EE1C269496}" type="pres">
      <dgm:prSet presAssocID="{B72A459B-C01A-4AE3-BC9F-D468C465DCBF}" presName="horzThree" presStyleCnt="0"/>
      <dgm:spPr/>
    </dgm:pt>
    <dgm:pt modelId="{B2F7E20D-0A9A-4775-BFEA-CD167EED82CA}" type="pres">
      <dgm:prSet presAssocID="{589D3D54-899B-42D7-841E-E334C94598C3}" presName="vertFour" presStyleCnt="0">
        <dgm:presLayoutVars>
          <dgm:chPref val="3"/>
        </dgm:presLayoutVars>
      </dgm:prSet>
      <dgm:spPr/>
    </dgm:pt>
    <dgm:pt modelId="{C493C7B5-5AED-4064-946C-ED29598E512F}" type="pres">
      <dgm:prSet presAssocID="{589D3D54-899B-42D7-841E-E334C94598C3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5ED8D71-ECC6-4927-9C03-03E83423787C}" type="pres">
      <dgm:prSet presAssocID="{589D3D54-899B-42D7-841E-E334C94598C3}" presName="horzFour" presStyleCnt="0"/>
      <dgm:spPr/>
    </dgm:pt>
    <dgm:pt modelId="{A8559E24-8C80-4E0D-9010-568862FD1B97}" type="pres">
      <dgm:prSet presAssocID="{198FEBB5-0E5B-4272-96D7-62D7CE652356}" presName="sibSpaceFour" presStyleCnt="0"/>
      <dgm:spPr/>
    </dgm:pt>
    <dgm:pt modelId="{E214CA93-5943-46A9-864C-5E29C6089959}" type="pres">
      <dgm:prSet presAssocID="{19598356-02DC-4D8A-BC99-860DC42AA41F}" presName="vertFour" presStyleCnt="0">
        <dgm:presLayoutVars>
          <dgm:chPref val="3"/>
        </dgm:presLayoutVars>
      </dgm:prSet>
      <dgm:spPr/>
    </dgm:pt>
    <dgm:pt modelId="{1CDEF281-CAF4-4F5D-A478-8970E9E662DC}" type="pres">
      <dgm:prSet presAssocID="{19598356-02DC-4D8A-BC99-860DC42AA41F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E795293-EE8B-45CB-8F89-07BF7A4B5812}" type="pres">
      <dgm:prSet presAssocID="{19598356-02DC-4D8A-BC99-860DC42AA41F}" presName="horzFour" presStyleCnt="0"/>
      <dgm:spPr/>
    </dgm:pt>
    <dgm:pt modelId="{DFD1D016-994E-4901-AA77-C8A859BAF15B}" type="pres">
      <dgm:prSet presAssocID="{F0AFBE52-9886-40D1-8D59-781C575B20A2}" presName="sibSpaceThree" presStyleCnt="0"/>
      <dgm:spPr/>
    </dgm:pt>
    <dgm:pt modelId="{43B13A9A-B850-4871-801F-8FE7D2B95FA8}" type="pres">
      <dgm:prSet presAssocID="{0D6E6F9A-8533-483F-A614-C7953BE25678}" presName="vertThree" presStyleCnt="0"/>
      <dgm:spPr/>
    </dgm:pt>
    <dgm:pt modelId="{65CCEFF2-9630-4055-AD5D-9A15B04B6CE5}" type="pres">
      <dgm:prSet presAssocID="{0D6E6F9A-8533-483F-A614-C7953BE25678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E9D14D0-2144-44C1-A56D-2EE87FCEDCF7}" type="pres">
      <dgm:prSet presAssocID="{0D6E6F9A-8533-483F-A614-C7953BE25678}" presName="parTransThree" presStyleCnt="0"/>
      <dgm:spPr/>
    </dgm:pt>
    <dgm:pt modelId="{3CA00E6A-5C34-4C1C-8154-181736EB4ACD}" type="pres">
      <dgm:prSet presAssocID="{0D6E6F9A-8533-483F-A614-C7953BE25678}" presName="horzThree" presStyleCnt="0"/>
      <dgm:spPr/>
    </dgm:pt>
    <dgm:pt modelId="{BC21E4D8-B351-4DB4-9C7E-573A968B1741}" type="pres">
      <dgm:prSet presAssocID="{D3996123-1D7C-41DC-8AD9-79EEE80DC350}" presName="vertFour" presStyleCnt="0">
        <dgm:presLayoutVars>
          <dgm:chPref val="3"/>
        </dgm:presLayoutVars>
      </dgm:prSet>
      <dgm:spPr/>
    </dgm:pt>
    <dgm:pt modelId="{8709B4D0-A971-414E-85D0-E9DF149F8DD3}" type="pres">
      <dgm:prSet presAssocID="{D3996123-1D7C-41DC-8AD9-79EEE80DC350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25A1D96-3EEB-4A4D-9FC3-A9C125CDDDE9}" type="pres">
      <dgm:prSet presAssocID="{D3996123-1D7C-41DC-8AD9-79EEE80DC350}" presName="horzFour" presStyleCnt="0"/>
      <dgm:spPr/>
    </dgm:pt>
    <dgm:pt modelId="{DA50857E-890E-4367-8A44-90D61E29AF33}" type="pres">
      <dgm:prSet presAssocID="{E98B2F4F-E164-4707-B5F8-7FACE45A201F}" presName="sibSpaceFour" presStyleCnt="0"/>
      <dgm:spPr/>
    </dgm:pt>
    <dgm:pt modelId="{7395680F-98A2-48D4-959B-A569E81E6A52}" type="pres">
      <dgm:prSet presAssocID="{D99C6BEE-2A8C-42C5-A537-EF2DA862DFDA}" presName="vertFour" presStyleCnt="0">
        <dgm:presLayoutVars>
          <dgm:chPref val="3"/>
        </dgm:presLayoutVars>
      </dgm:prSet>
      <dgm:spPr/>
    </dgm:pt>
    <dgm:pt modelId="{C0986A04-8EF6-4473-9010-A1555CF41500}" type="pres">
      <dgm:prSet presAssocID="{D99C6BEE-2A8C-42C5-A537-EF2DA862DFDA}" presName="txFour" presStyleLbl="node4" presStyleIdx="3" presStyleCnt="4" custLinFactNeighborX="2082" custLinFactNeighborY="2489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24D206F-D63F-4E1C-B01C-B724B860CA08}" type="pres">
      <dgm:prSet presAssocID="{D99C6BEE-2A8C-42C5-A537-EF2DA862DFDA}" presName="horzFour" presStyleCnt="0"/>
      <dgm:spPr/>
    </dgm:pt>
  </dgm:ptLst>
  <dgm:cxnLst>
    <dgm:cxn modelId="{9D823466-20CC-43CB-96CA-3B8A2E95A809}" type="presOf" srcId="{B72A459B-C01A-4AE3-BC9F-D468C465DCBF}" destId="{27622F97-CF95-4BC1-AA67-1BC6103EDD1E}" srcOrd="0" destOrd="0" presId="urn:microsoft.com/office/officeart/2005/8/layout/hierarchy4"/>
    <dgm:cxn modelId="{A27CE467-6F02-4DD3-9D2E-8EAE9793D547}" type="presOf" srcId="{D99C6BEE-2A8C-42C5-A537-EF2DA862DFDA}" destId="{C0986A04-8EF6-4473-9010-A1555CF41500}" srcOrd="0" destOrd="0" presId="urn:microsoft.com/office/officeart/2005/8/layout/hierarchy4"/>
    <dgm:cxn modelId="{1BDDBB9D-3974-40EB-85BE-07E746767F1A}" type="presOf" srcId="{0D6E6F9A-8533-483F-A614-C7953BE25678}" destId="{65CCEFF2-9630-4055-AD5D-9A15B04B6CE5}" srcOrd="0" destOrd="0" presId="urn:microsoft.com/office/officeart/2005/8/layout/hierarchy4"/>
    <dgm:cxn modelId="{CB4F0BBE-D44A-41AF-BAD9-D88A85331C9C}" srcId="{37094833-E904-4D32-9C6A-1E819506B098}" destId="{11AD30A6-2D8C-45E8-8390-2D59076AF853}" srcOrd="1" destOrd="0" parTransId="{F3F87D92-BCF6-4298-B880-3A558E758134}" sibTransId="{97480AB1-9169-4446-8AFB-17983F2367A5}"/>
    <dgm:cxn modelId="{0F827A6E-A08A-460C-9CC5-C2C59439BB4A}" srcId="{37094833-E904-4D32-9C6A-1E819506B098}" destId="{C9ECFB8C-8A17-4CB3-8CAB-7BCD35D161DF}" srcOrd="0" destOrd="0" parTransId="{DBC11D1E-8ED4-4D65-8E82-BCF1741EB0AF}" sibTransId="{4861CDFA-2F64-4042-8490-007DFCAD4B09}"/>
    <dgm:cxn modelId="{0B14B788-B1F5-4501-81D8-9BEB56CF483A}" srcId="{B72A459B-C01A-4AE3-BC9F-D468C465DCBF}" destId="{19598356-02DC-4D8A-BC99-860DC42AA41F}" srcOrd="1" destOrd="0" parTransId="{DECBD38B-2AF4-4F32-A44D-6DEBE57F944B}" sibTransId="{A437DCDD-9B72-49D6-A5C7-D10D07EEA727}"/>
    <dgm:cxn modelId="{7322B0E4-EE06-4627-9823-7FD6CD4EAF5D}" type="presOf" srcId="{19598356-02DC-4D8A-BC99-860DC42AA41F}" destId="{1CDEF281-CAF4-4F5D-A478-8970E9E662DC}" srcOrd="0" destOrd="0" presId="urn:microsoft.com/office/officeart/2005/8/layout/hierarchy4"/>
    <dgm:cxn modelId="{4A923081-6B05-4152-A13E-5CA350EF9645}" type="presOf" srcId="{589D3D54-899B-42D7-841E-E334C94598C3}" destId="{C493C7B5-5AED-4064-946C-ED29598E512F}" srcOrd="0" destOrd="0" presId="urn:microsoft.com/office/officeart/2005/8/layout/hierarchy4"/>
    <dgm:cxn modelId="{717D9AA0-DBFC-4A4D-904C-49A20115E48D}" type="presOf" srcId="{C9ECFB8C-8A17-4CB3-8CAB-7BCD35D161DF}" destId="{951514B5-4CBD-4035-A6BE-338D47C1EBFC}" srcOrd="0" destOrd="0" presId="urn:microsoft.com/office/officeart/2005/8/layout/hierarchy4"/>
    <dgm:cxn modelId="{6C310B46-A129-4561-BA47-D421F7CFDBB3}" type="presOf" srcId="{7D01F6CC-B820-42C3-BD80-F8D5763C81F1}" destId="{D7A8EFE8-7DB5-4C78-BD70-FE26413083F2}" srcOrd="0" destOrd="0" presId="urn:microsoft.com/office/officeart/2005/8/layout/hierarchy4"/>
    <dgm:cxn modelId="{CA4515DC-96CB-44B2-AC33-DEE1A67F9764}" type="presOf" srcId="{D3996123-1D7C-41DC-8AD9-79EEE80DC350}" destId="{8709B4D0-A971-414E-85D0-E9DF149F8DD3}" srcOrd="0" destOrd="0" presId="urn:microsoft.com/office/officeart/2005/8/layout/hierarchy4"/>
    <dgm:cxn modelId="{E6905AC0-D509-4974-AC6D-BD1DD1F637CF}" type="presOf" srcId="{37094833-E904-4D32-9C6A-1E819506B098}" destId="{13E5E374-B1F5-4771-88D9-73A2B8FEBB69}" srcOrd="0" destOrd="0" presId="urn:microsoft.com/office/officeart/2005/8/layout/hierarchy4"/>
    <dgm:cxn modelId="{3A363DAE-E8AE-440C-89F1-4482237827C4}" srcId="{10ED40AF-DFB1-4943-B6DB-2A904FAA918A}" destId="{37094833-E904-4D32-9C6A-1E819506B098}" srcOrd="0" destOrd="0" parTransId="{BCBE2194-F2C0-4E5F-9096-F1871EEF26FE}" sibTransId="{078C0D63-68B3-49CE-A0DD-90BF09669881}"/>
    <dgm:cxn modelId="{2455AE27-C312-47FE-8552-D7D854FD9228}" type="presOf" srcId="{11AD30A6-2D8C-45E8-8390-2D59076AF853}" destId="{D466DEA1-53C3-4118-9EA6-36E12DFB82F1}" srcOrd="0" destOrd="0" presId="urn:microsoft.com/office/officeart/2005/8/layout/hierarchy4"/>
    <dgm:cxn modelId="{9CEBD775-2400-4C58-9C09-BB2D6707F321}" srcId="{0D6E6F9A-8533-483F-A614-C7953BE25678}" destId="{D3996123-1D7C-41DC-8AD9-79EEE80DC350}" srcOrd="0" destOrd="0" parTransId="{6CD5C1D8-F9E8-41A8-9A41-6BDDA19BE1B3}" sibTransId="{E98B2F4F-E164-4707-B5F8-7FACE45A201F}"/>
    <dgm:cxn modelId="{0B8ACFF1-132A-406C-A9F3-05F409C769AE}" type="presOf" srcId="{E14A591D-7D33-413E-A787-38B6BB48BB50}" destId="{7F63D571-FA86-459D-B77B-3936B76E4EBA}" srcOrd="0" destOrd="0" presId="urn:microsoft.com/office/officeart/2005/8/layout/hierarchy4"/>
    <dgm:cxn modelId="{023E870A-558C-4A8F-8F04-8BCA4F247916}" srcId="{11AD30A6-2D8C-45E8-8390-2D59076AF853}" destId="{B72A459B-C01A-4AE3-BC9F-D468C465DCBF}" srcOrd="0" destOrd="0" parTransId="{910776A9-BE28-47A8-B3BB-DD588BB84773}" sibTransId="{F0AFBE52-9886-40D1-8D59-781C575B20A2}"/>
    <dgm:cxn modelId="{DB3468DB-727E-4775-A444-0AA58465B5A2}" srcId="{C9ECFB8C-8A17-4CB3-8CAB-7BCD35D161DF}" destId="{7D01F6CC-B820-42C3-BD80-F8D5763C81F1}" srcOrd="0" destOrd="0" parTransId="{A65AFC11-DF52-430D-8EF6-EF4BEF4FE49B}" sibTransId="{D8F119C9-5D35-4AF5-90F0-F39BF6E612FF}"/>
    <dgm:cxn modelId="{FB1FB688-C52A-4CD4-890E-D947B1EFEC08}" srcId="{C9ECFB8C-8A17-4CB3-8CAB-7BCD35D161DF}" destId="{E14A591D-7D33-413E-A787-38B6BB48BB50}" srcOrd="1" destOrd="0" parTransId="{152B50AB-9859-4E19-8FD3-EE0C1CC25F42}" sibTransId="{F5E19E8F-F15A-4A46-95A6-E34A68AA5AB3}"/>
    <dgm:cxn modelId="{2BAE9A0C-0052-405B-88B6-5697810EBB19}" type="presOf" srcId="{10ED40AF-DFB1-4943-B6DB-2A904FAA918A}" destId="{E75BF49A-0BBD-418B-A465-D5C73CDDC862}" srcOrd="0" destOrd="0" presId="urn:microsoft.com/office/officeart/2005/8/layout/hierarchy4"/>
    <dgm:cxn modelId="{B49366B8-82A5-4152-BC3A-67FF3826DBAD}" srcId="{B72A459B-C01A-4AE3-BC9F-D468C465DCBF}" destId="{589D3D54-899B-42D7-841E-E334C94598C3}" srcOrd="0" destOrd="0" parTransId="{BEDA1421-E79D-4BDD-B939-0CC292A3E555}" sibTransId="{198FEBB5-0E5B-4272-96D7-62D7CE652356}"/>
    <dgm:cxn modelId="{0A67CF53-0EB3-482F-B639-6CD1916FDE2D}" srcId="{0D6E6F9A-8533-483F-A614-C7953BE25678}" destId="{D99C6BEE-2A8C-42C5-A537-EF2DA862DFDA}" srcOrd="1" destOrd="0" parTransId="{65A0EBD6-139A-4F1F-A163-517E99D5C3E8}" sibTransId="{1D424E81-FE2E-4BE1-9143-7B5BFE9F0B73}"/>
    <dgm:cxn modelId="{4EE4BBE7-13E7-46F0-A735-E51D4E8BD7D4}" srcId="{11AD30A6-2D8C-45E8-8390-2D59076AF853}" destId="{0D6E6F9A-8533-483F-A614-C7953BE25678}" srcOrd="1" destOrd="0" parTransId="{D6DE79C4-D959-49B0-B14D-A5BF030CECB2}" sibTransId="{6E6F6F15-5F1A-4840-BBBB-28968CDF41AC}"/>
    <dgm:cxn modelId="{4B837E73-4EE5-45F9-9841-EF9E12323D14}" type="presParOf" srcId="{E75BF49A-0BBD-418B-A465-D5C73CDDC862}" destId="{C752101B-5763-42AE-B8CD-05182BFE1CB9}" srcOrd="0" destOrd="0" presId="urn:microsoft.com/office/officeart/2005/8/layout/hierarchy4"/>
    <dgm:cxn modelId="{E89FF1D1-0F06-43BB-AB1D-1F1CBDAC1F00}" type="presParOf" srcId="{C752101B-5763-42AE-B8CD-05182BFE1CB9}" destId="{13E5E374-B1F5-4771-88D9-73A2B8FEBB69}" srcOrd="0" destOrd="0" presId="urn:microsoft.com/office/officeart/2005/8/layout/hierarchy4"/>
    <dgm:cxn modelId="{ED778441-B2F0-4D47-8238-65D56C1EA4FD}" type="presParOf" srcId="{C752101B-5763-42AE-B8CD-05182BFE1CB9}" destId="{C8E7879F-6050-4824-9741-54CC132B0935}" srcOrd="1" destOrd="0" presId="urn:microsoft.com/office/officeart/2005/8/layout/hierarchy4"/>
    <dgm:cxn modelId="{08353D5D-12D7-4455-B4FE-D2CD03845BD6}" type="presParOf" srcId="{C752101B-5763-42AE-B8CD-05182BFE1CB9}" destId="{CA4B680F-A90B-4214-96F5-C8954BDDCDDB}" srcOrd="2" destOrd="0" presId="urn:microsoft.com/office/officeart/2005/8/layout/hierarchy4"/>
    <dgm:cxn modelId="{3A933467-C2CF-4809-A5F0-F618F7153BA4}" type="presParOf" srcId="{CA4B680F-A90B-4214-96F5-C8954BDDCDDB}" destId="{99908226-CF92-4AB5-9CB8-2730E079F21E}" srcOrd="0" destOrd="0" presId="urn:microsoft.com/office/officeart/2005/8/layout/hierarchy4"/>
    <dgm:cxn modelId="{8EF684EA-E568-4271-9117-55479034F78F}" type="presParOf" srcId="{99908226-CF92-4AB5-9CB8-2730E079F21E}" destId="{951514B5-4CBD-4035-A6BE-338D47C1EBFC}" srcOrd="0" destOrd="0" presId="urn:microsoft.com/office/officeart/2005/8/layout/hierarchy4"/>
    <dgm:cxn modelId="{EE824B26-3613-478D-917A-E035806DE0A9}" type="presParOf" srcId="{99908226-CF92-4AB5-9CB8-2730E079F21E}" destId="{9B92BA48-5350-468B-9CE1-7A4BC80C7EE9}" srcOrd="1" destOrd="0" presId="urn:microsoft.com/office/officeart/2005/8/layout/hierarchy4"/>
    <dgm:cxn modelId="{B105E0F5-E7D1-4578-ACFA-983F739E5C76}" type="presParOf" srcId="{99908226-CF92-4AB5-9CB8-2730E079F21E}" destId="{BD64EDD0-87F7-427C-9C3F-81CB46072F3C}" srcOrd="2" destOrd="0" presId="urn:microsoft.com/office/officeart/2005/8/layout/hierarchy4"/>
    <dgm:cxn modelId="{F7161F7B-AC4B-48F6-A757-B017B6CB51E7}" type="presParOf" srcId="{BD64EDD0-87F7-427C-9C3F-81CB46072F3C}" destId="{72E74726-3599-43A5-9716-5A83660095EB}" srcOrd="0" destOrd="0" presId="urn:microsoft.com/office/officeart/2005/8/layout/hierarchy4"/>
    <dgm:cxn modelId="{8D38F9D9-88A6-4BB6-BE06-A3C5A52DF5C2}" type="presParOf" srcId="{72E74726-3599-43A5-9716-5A83660095EB}" destId="{D7A8EFE8-7DB5-4C78-BD70-FE26413083F2}" srcOrd="0" destOrd="0" presId="urn:microsoft.com/office/officeart/2005/8/layout/hierarchy4"/>
    <dgm:cxn modelId="{E0DE5D1E-FD5B-4696-8866-E4A8BB7DCC1F}" type="presParOf" srcId="{72E74726-3599-43A5-9716-5A83660095EB}" destId="{AFA534DD-0DE0-461E-A939-600E86B2175E}" srcOrd="1" destOrd="0" presId="urn:microsoft.com/office/officeart/2005/8/layout/hierarchy4"/>
    <dgm:cxn modelId="{79AD052D-8BCF-4B60-82C2-1E8B3B950A2C}" type="presParOf" srcId="{BD64EDD0-87F7-427C-9C3F-81CB46072F3C}" destId="{A0A2A92E-949E-430C-B191-74F428957C02}" srcOrd="1" destOrd="0" presId="urn:microsoft.com/office/officeart/2005/8/layout/hierarchy4"/>
    <dgm:cxn modelId="{2C807FBE-F3AE-483A-82DB-6E2294C24BC7}" type="presParOf" srcId="{BD64EDD0-87F7-427C-9C3F-81CB46072F3C}" destId="{88A4F1BE-9BAC-4A9E-BD18-8157C2486985}" srcOrd="2" destOrd="0" presId="urn:microsoft.com/office/officeart/2005/8/layout/hierarchy4"/>
    <dgm:cxn modelId="{D21D1415-9E8E-470C-887B-8BD316E35292}" type="presParOf" srcId="{88A4F1BE-9BAC-4A9E-BD18-8157C2486985}" destId="{7F63D571-FA86-459D-B77B-3936B76E4EBA}" srcOrd="0" destOrd="0" presId="urn:microsoft.com/office/officeart/2005/8/layout/hierarchy4"/>
    <dgm:cxn modelId="{EACF43A6-85FE-4889-B2FF-764CC104A12E}" type="presParOf" srcId="{88A4F1BE-9BAC-4A9E-BD18-8157C2486985}" destId="{F945F1F9-50C3-48ED-82BB-AEA7218385F0}" srcOrd="1" destOrd="0" presId="urn:microsoft.com/office/officeart/2005/8/layout/hierarchy4"/>
    <dgm:cxn modelId="{07BB0746-7947-471C-A565-F4E5531A631A}" type="presParOf" srcId="{CA4B680F-A90B-4214-96F5-C8954BDDCDDB}" destId="{979F9F92-2193-4837-B77C-26DFDC9B9E45}" srcOrd="1" destOrd="0" presId="urn:microsoft.com/office/officeart/2005/8/layout/hierarchy4"/>
    <dgm:cxn modelId="{D4B13D98-8FA6-4253-8A96-D518C112548B}" type="presParOf" srcId="{CA4B680F-A90B-4214-96F5-C8954BDDCDDB}" destId="{233005C0-7AB8-4BED-8BCB-E8499B4BD378}" srcOrd="2" destOrd="0" presId="urn:microsoft.com/office/officeart/2005/8/layout/hierarchy4"/>
    <dgm:cxn modelId="{C5DA1DC0-BD9D-4933-9C88-2666164D68DE}" type="presParOf" srcId="{233005C0-7AB8-4BED-8BCB-E8499B4BD378}" destId="{D466DEA1-53C3-4118-9EA6-36E12DFB82F1}" srcOrd="0" destOrd="0" presId="urn:microsoft.com/office/officeart/2005/8/layout/hierarchy4"/>
    <dgm:cxn modelId="{FEA73197-1EDE-4D5E-A3D3-BC6211810427}" type="presParOf" srcId="{233005C0-7AB8-4BED-8BCB-E8499B4BD378}" destId="{03D6230F-AB0E-4298-A83E-527537925CA0}" srcOrd="1" destOrd="0" presId="urn:microsoft.com/office/officeart/2005/8/layout/hierarchy4"/>
    <dgm:cxn modelId="{CA627FDE-6489-4FD3-B84B-19169B65D1F0}" type="presParOf" srcId="{233005C0-7AB8-4BED-8BCB-E8499B4BD378}" destId="{3A82768A-855B-4AC3-AFB0-AE4819C8235A}" srcOrd="2" destOrd="0" presId="urn:microsoft.com/office/officeart/2005/8/layout/hierarchy4"/>
    <dgm:cxn modelId="{71CCAD74-28E2-4FE9-918F-82C6DD474A0A}" type="presParOf" srcId="{3A82768A-855B-4AC3-AFB0-AE4819C8235A}" destId="{BDC82266-F574-486B-8341-23125CB809DE}" srcOrd="0" destOrd="0" presId="urn:microsoft.com/office/officeart/2005/8/layout/hierarchy4"/>
    <dgm:cxn modelId="{9437B7AB-4A38-4FD3-BB9D-9203454D7FCC}" type="presParOf" srcId="{BDC82266-F574-486B-8341-23125CB809DE}" destId="{27622F97-CF95-4BC1-AA67-1BC6103EDD1E}" srcOrd="0" destOrd="0" presId="urn:microsoft.com/office/officeart/2005/8/layout/hierarchy4"/>
    <dgm:cxn modelId="{561877B2-C859-4ADA-B471-B51D00699783}" type="presParOf" srcId="{BDC82266-F574-486B-8341-23125CB809DE}" destId="{7517C958-13CF-4311-B8C3-7A865E2B5595}" srcOrd="1" destOrd="0" presId="urn:microsoft.com/office/officeart/2005/8/layout/hierarchy4"/>
    <dgm:cxn modelId="{01F0E6A2-5A2C-4D68-B15E-5B88D90009F3}" type="presParOf" srcId="{BDC82266-F574-486B-8341-23125CB809DE}" destId="{2016FE0F-B881-4655-A292-D3EE1C269496}" srcOrd="2" destOrd="0" presId="urn:microsoft.com/office/officeart/2005/8/layout/hierarchy4"/>
    <dgm:cxn modelId="{D5D0BF60-4235-4037-8063-4958FAF39BAF}" type="presParOf" srcId="{2016FE0F-B881-4655-A292-D3EE1C269496}" destId="{B2F7E20D-0A9A-4775-BFEA-CD167EED82CA}" srcOrd="0" destOrd="0" presId="urn:microsoft.com/office/officeart/2005/8/layout/hierarchy4"/>
    <dgm:cxn modelId="{BD9A8DF8-689F-46C7-97D8-1D9F1F18251C}" type="presParOf" srcId="{B2F7E20D-0A9A-4775-BFEA-CD167EED82CA}" destId="{C493C7B5-5AED-4064-946C-ED29598E512F}" srcOrd="0" destOrd="0" presId="urn:microsoft.com/office/officeart/2005/8/layout/hierarchy4"/>
    <dgm:cxn modelId="{C7A5D46A-80CE-4189-9596-BA24581AE37B}" type="presParOf" srcId="{B2F7E20D-0A9A-4775-BFEA-CD167EED82CA}" destId="{E5ED8D71-ECC6-4927-9C03-03E83423787C}" srcOrd="1" destOrd="0" presId="urn:microsoft.com/office/officeart/2005/8/layout/hierarchy4"/>
    <dgm:cxn modelId="{B4DC9F79-B4E5-4F3C-B289-B0EC739D347A}" type="presParOf" srcId="{2016FE0F-B881-4655-A292-D3EE1C269496}" destId="{A8559E24-8C80-4E0D-9010-568862FD1B97}" srcOrd="1" destOrd="0" presId="urn:microsoft.com/office/officeart/2005/8/layout/hierarchy4"/>
    <dgm:cxn modelId="{7CE22297-EB21-43A1-A0CE-ACDF6FE45448}" type="presParOf" srcId="{2016FE0F-B881-4655-A292-D3EE1C269496}" destId="{E214CA93-5943-46A9-864C-5E29C6089959}" srcOrd="2" destOrd="0" presId="urn:microsoft.com/office/officeart/2005/8/layout/hierarchy4"/>
    <dgm:cxn modelId="{211541E5-AE56-4EF9-8B5D-CD0574B54026}" type="presParOf" srcId="{E214CA93-5943-46A9-864C-5E29C6089959}" destId="{1CDEF281-CAF4-4F5D-A478-8970E9E662DC}" srcOrd="0" destOrd="0" presId="urn:microsoft.com/office/officeart/2005/8/layout/hierarchy4"/>
    <dgm:cxn modelId="{A3F0E563-3884-4F0A-9506-16A8B098E5F4}" type="presParOf" srcId="{E214CA93-5943-46A9-864C-5E29C6089959}" destId="{9E795293-EE8B-45CB-8F89-07BF7A4B5812}" srcOrd="1" destOrd="0" presId="urn:microsoft.com/office/officeart/2005/8/layout/hierarchy4"/>
    <dgm:cxn modelId="{BA86E9C7-017D-4537-A14C-1FF9643214F9}" type="presParOf" srcId="{3A82768A-855B-4AC3-AFB0-AE4819C8235A}" destId="{DFD1D016-994E-4901-AA77-C8A859BAF15B}" srcOrd="1" destOrd="0" presId="urn:microsoft.com/office/officeart/2005/8/layout/hierarchy4"/>
    <dgm:cxn modelId="{27B3D65E-3703-4DEE-8B44-C42E6A9A5913}" type="presParOf" srcId="{3A82768A-855B-4AC3-AFB0-AE4819C8235A}" destId="{43B13A9A-B850-4871-801F-8FE7D2B95FA8}" srcOrd="2" destOrd="0" presId="urn:microsoft.com/office/officeart/2005/8/layout/hierarchy4"/>
    <dgm:cxn modelId="{F6EB9489-C23C-47A4-BDE4-94A632A7A810}" type="presParOf" srcId="{43B13A9A-B850-4871-801F-8FE7D2B95FA8}" destId="{65CCEFF2-9630-4055-AD5D-9A15B04B6CE5}" srcOrd="0" destOrd="0" presId="urn:microsoft.com/office/officeart/2005/8/layout/hierarchy4"/>
    <dgm:cxn modelId="{CB26DFBB-C9EE-4883-896A-E28E30FCDC90}" type="presParOf" srcId="{43B13A9A-B850-4871-801F-8FE7D2B95FA8}" destId="{6E9D14D0-2144-44C1-A56D-2EE87FCEDCF7}" srcOrd="1" destOrd="0" presId="urn:microsoft.com/office/officeart/2005/8/layout/hierarchy4"/>
    <dgm:cxn modelId="{30E0A767-9227-4BE0-B201-D93952391CC9}" type="presParOf" srcId="{43B13A9A-B850-4871-801F-8FE7D2B95FA8}" destId="{3CA00E6A-5C34-4C1C-8154-181736EB4ACD}" srcOrd="2" destOrd="0" presId="urn:microsoft.com/office/officeart/2005/8/layout/hierarchy4"/>
    <dgm:cxn modelId="{6C48DE15-8B6D-40B9-80BF-9C0ECA6DB8EF}" type="presParOf" srcId="{3CA00E6A-5C34-4C1C-8154-181736EB4ACD}" destId="{BC21E4D8-B351-4DB4-9C7E-573A968B1741}" srcOrd="0" destOrd="0" presId="urn:microsoft.com/office/officeart/2005/8/layout/hierarchy4"/>
    <dgm:cxn modelId="{33155E51-68C3-4C9C-A2AC-72B0DA44D19A}" type="presParOf" srcId="{BC21E4D8-B351-4DB4-9C7E-573A968B1741}" destId="{8709B4D0-A971-414E-85D0-E9DF149F8DD3}" srcOrd="0" destOrd="0" presId="urn:microsoft.com/office/officeart/2005/8/layout/hierarchy4"/>
    <dgm:cxn modelId="{33D9715F-8495-4FD4-9921-FF9740B0E460}" type="presParOf" srcId="{BC21E4D8-B351-4DB4-9C7E-573A968B1741}" destId="{B25A1D96-3EEB-4A4D-9FC3-A9C125CDDDE9}" srcOrd="1" destOrd="0" presId="urn:microsoft.com/office/officeart/2005/8/layout/hierarchy4"/>
    <dgm:cxn modelId="{B07B035B-85F2-4E58-A369-C1A2AB431106}" type="presParOf" srcId="{3CA00E6A-5C34-4C1C-8154-181736EB4ACD}" destId="{DA50857E-890E-4367-8A44-90D61E29AF33}" srcOrd="1" destOrd="0" presId="urn:microsoft.com/office/officeart/2005/8/layout/hierarchy4"/>
    <dgm:cxn modelId="{885621C3-2B34-4354-B0CF-79828E84AA27}" type="presParOf" srcId="{3CA00E6A-5C34-4C1C-8154-181736EB4ACD}" destId="{7395680F-98A2-48D4-959B-A569E81E6A52}" srcOrd="2" destOrd="0" presId="urn:microsoft.com/office/officeart/2005/8/layout/hierarchy4"/>
    <dgm:cxn modelId="{AA2AA692-B342-4D9F-8BAE-B14C5949BE2F}" type="presParOf" srcId="{7395680F-98A2-48D4-959B-A569E81E6A52}" destId="{C0986A04-8EF6-4473-9010-A1555CF41500}" srcOrd="0" destOrd="0" presId="urn:microsoft.com/office/officeart/2005/8/layout/hierarchy4"/>
    <dgm:cxn modelId="{FC455B76-2A53-4CDC-8E69-587F0B638B5E}" type="presParOf" srcId="{7395680F-98A2-48D4-959B-A569E81E6A52}" destId="{D24D206F-D63F-4E1C-B01C-B724B860CA08}" srcOrd="1" destOrd="0" presId="urn:microsoft.com/office/officeart/2005/8/layout/hierarchy4"/>
  </dgm:cxnLst>
  <dgm:bg/>
  <dgm:whole/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82AD6EC5-25B8-4AE9-9B8C-50B6D68B73C5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C1E32237-FA95-4006-A9D0-3F6E18932828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Rodrigo de Carvajal Sánchez </a:t>
          </a:r>
          <a:r>
            <a:rPr lang="es-CO" sz="2800" i="1" dirty="0" err="1" smtClean="0"/>
            <a:t>Torreblanca</a:t>
          </a:r>
          <a:endParaRPr lang="es-CO" sz="2800" i="1" dirty="0"/>
        </a:p>
      </dgm:t>
    </dgm:pt>
    <dgm:pt modelId="{52DE75E8-6038-4BD3-A71B-0B8A441E6CF0}" type="parTrans" cxnId="{AB1329CE-9FA1-4EE7-B24D-7EAC4D84B0CE}">
      <dgm:prSet/>
      <dgm:spPr/>
      <dgm:t>
        <a:bodyPr/>
        <a:lstStyle/>
        <a:p>
          <a:endParaRPr lang="es-CO"/>
        </a:p>
      </dgm:t>
    </dgm:pt>
    <dgm:pt modelId="{5E41B648-C2E7-48D4-A255-49DD5A91AFCD}" type="sibTrans" cxnId="{AB1329CE-9FA1-4EE7-B24D-7EAC4D84B0CE}">
      <dgm:prSet/>
      <dgm:spPr/>
      <dgm:t>
        <a:bodyPr/>
        <a:lstStyle/>
        <a:p>
          <a:endParaRPr lang="es-CO"/>
        </a:p>
      </dgm:t>
    </dgm:pt>
    <dgm:pt modelId="{E4D63C47-88AF-4407-AA1E-7341734024E7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dirty="0" smtClean="0"/>
            <a:t>Bartolomé Sánchez </a:t>
          </a:r>
          <a:r>
            <a:rPr lang="es-CO" sz="2400" dirty="0" err="1" smtClean="0"/>
            <a:t>Torreblanca</a:t>
          </a:r>
          <a:endParaRPr lang="es-CO" sz="2400" dirty="0"/>
        </a:p>
      </dgm:t>
    </dgm:pt>
    <dgm:pt modelId="{B7AB0A6A-CC04-4A25-95E1-5B8B9BA6813E}" type="parTrans" cxnId="{CE11040A-04E1-46AB-8D09-837907BB8590}">
      <dgm:prSet/>
      <dgm:spPr/>
      <dgm:t>
        <a:bodyPr/>
        <a:lstStyle/>
        <a:p>
          <a:endParaRPr lang="es-CO"/>
        </a:p>
      </dgm:t>
    </dgm:pt>
    <dgm:pt modelId="{AC2ACD36-FAC7-4720-AABF-8E809FAC315D}" type="sibTrans" cxnId="{CE11040A-04E1-46AB-8D09-837907BB8590}">
      <dgm:prSet/>
      <dgm:spPr/>
      <dgm:t>
        <a:bodyPr/>
        <a:lstStyle/>
        <a:p>
          <a:endParaRPr lang="es-CO"/>
        </a:p>
      </dgm:t>
    </dgm:pt>
    <dgm:pt modelId="{E1949169-745B-4500-A252-B133A82C8C23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dirty="0" smtClean="0"/>
            <a:t>Mencia de Carvajal Vásquez</a:t>
          </a:r>
          <a:endParaRPr lang="es-CO" sz="2400" dirty="0"/>
        </a:p>
      </dgm:t>
    </dgm:pt>
    <dgm:pt modelId="{975CE969-6E1F-4032-ACB1-15EC7A656E5C}" type="parTrans" cxnId="{7AA3A13D-F7B4-4656-94B0-09B589EC86D7}">
      <dgm:prSet/>
      <dgm:spPr/>
      <dgm:t>
        <a:bodyPr/>
        <a:lstStyle/>
        <a:p>
          <a:endParaRPr lang="es-CO"/>
        </a:p>
      </dgm:t>
    </dgm:pt>
    <dgm:pt modelId="{DA961779-8990-4605-924F-5FD3C60BB3D3}" type="sibTrans" cxnId="{7AA3A13D-F7B4-4656-94B0-09B589EC86D7}">
      <dgm:prSet/>
      <dgm:spPr/>
      <dgm:t>
        <a:bodyPr/>
        <a:lstStyle/>
        <a:p>
          <a:endParaRPr lang="es-CO"/>
        </a:p>
      </dgm:t>
    </dgm:pt>
    <dgm:pt modelId="{79F48DC6-1FB5-4A2F-BA6A-7A0744C30655}">
      <dgm:prSet phldrT="[Texto]" phldr="1"/>
      <dgm:spPr/>
      <dgm:t>
        <a:bodyPr/>
        <a:lstStyle/>
        <a:p>
          <a:endParaRPr lang="es-CO" dirty="0"/>
        </a:p>
      </dgm:t>
    </dgm:pt>
    <dgm:pt modelId="{890A7BB1-40E4-405A-AC04-D3EDF21F2046}" type="parTrans" cxnId="{FC4AFF8E-D087-4F14-82A4-8D900750CECA}">
      <dgm:prSet/>
      <dgm:spPr/>
      <dgm:t>
        <a:bodyPr/>
        <a:lstStyle/>
        <a:p>
          <a:endParaRPr lang="es-CO"/>
        </a:p>
      </dgm:t>
    </dgm:pt>
    <dgm:pt modelId="{4FD2B227-20A8-49C8-8C3D-BF9FDDA327E8}" type="sibTrans" cxnId="{FC4AFF8E-D087-4F14-82A4-8D900750CECA}">
      <dgm:prSet/>
      <dgm:spPr/>
      <dgm:t>
        <a:bodyPr/>
        <a:lstStyle/>
        <a:p>
          <a:endParaRPr lang="es-CO"/>
        </a:p>
      </dgm:t>
    </dgm:pt>
    <dgm:pt modelId="{0E4D3B54-1CD1-4C11-AED1-4BFC914BCC33}" type="pres">
      <dgm:prSet presAssocID="{82AD6EC5-25B8-4AE9-9B8C-50B6D68B73C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33FDCE16-D5D6-477A-9F23-69A53A3993EA}" type="pres">
      <dgm:prSet presAssocID="{C1E32237-FA95-4006-A9D0-3F6E18932828}" presName="vertOne" presStyleCnt="0"/>
      <dgm:spPr/>
    </dgm:pt>
    <dgm:pt modelId="{5F944BE0-909B-4165-95FC-9D10E379EB24}" type="pres">
      <dgm:prSet presAssocID="{C1E32237-FA95-4006-A9D0-3F6E1893282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429A464-1C4D-4C8D-8A71-817821A917E5}" type="pres">
      <dgm:prSet presAssocID="{C1E32237-FA95-4006-A9D0-3F6E18932828}" presName="parTransOne" presStyleCnt="0"/>
      <dgm:spPr/>
    </dgm:pt>
    <dgm:pt modelId="{2BBB50F2-A1D4-4A3B-BF9B-29160F0B8FFA}" type="pres">
      <dgm:prSet presAssocID="{C1E32237-FA95-4006-A9D0-3F6E18932828}" presName="horzOne" presStyleCnt="0"/>
      <dgm:spPr/>
    </dgm:pt>
    <dgm:pt modelId="{590B5CE0-DD8B-4830-9BB7-F3E389CF3819}" type="pres">
      <dgm:prSet presAssocID="{E4D63C47-88AF-4407-AA1E-7341734024E7}" presName="vertTwo" presStyleCnt="0"/>
      <dgm:spPr/>
    </dgm:pt>
    <dgm:pt modelId="{D1732245-639E-4DCB-8B0B-2665F60FEFB3}" type="pres">
      <dgm:prSet presAssocID="{E4D63C47-88AF-4407-AA1E-7341734024E7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A680AD4-8C78-4FAC-91B2-E8F7FA0768ED}" type="pres">
      <dgm:prSet presAssocID="{E4D63C47-88AF-4407-AA1E-7341734024E7}" presName="horzTwo" presStyleCnt="0"/>
      <dgm:spPr/>
    </dgm:pt>
    <dgm:pt modelId="{B507F56F-A42A-4984-B260-94F54911F7BE}" type="pres">
      <dgm:prSet presAssocID="{AC2ACD36-FAC7-4720-AABF-8E809FAC315D}" presName="sibSpaceTwo" presStyleCnt="0"/>
      <dgm:spPr/>
    </dgm:pt>
    <dgm:pt modelId="{434C56D5-BF70-40D5-90D0-FBE92AE77466}" type="pres">
      <dgm:prSet presAssocID="{E1949169-745B-4500-A252-B133A82C8C23}" presName="vertTwo" presStyleCnt="0"/>
      <dgm:spPr/>
    </dgm:pt>
    <dgm:pt modelId="{7FA61BCB-FBE2-4B51-B9D9-34A09C3C1602}" type="pres">
      <dgm:prSet presAssocID="{E1949169-745B-4500-A252-B133A82C8C2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485DD3B-D14E-44B2-88D6-3E34D6F4A6D6}" type="pres">
      <dgm:prSet presAssocID="{E1949169-745B-4500-A252-B133A82C8C23}" presName="parTransTwo" presStyleCnt="0"/>
      <dgm:spPr/>
    </dgm:pt>
    <dgm:pt modelId="{E897BA74-1C11-4128-B7C0-4D03BBCFF654}" type="pres">
      <dgm:prSet presAssocID="{E1949169-745B-4500-A252-B133A82C8C23}" presName="horzTwo" presStyleCnt="0"/>
      <dgm:spPr/>
    </dgm:pt>
    <dgm:pt modelId="{B196270B-60BE-4840-9198-06A2DAE5E0AE}" type="pres">
      <dgm:prSet presAssocID="{79F48DC6-1FB5-4A2F-BA6A-7A0744C30655}" presName="vertThree" presStyleCnt="0"/>
      <dgm:spPr/>
    </dgm:pt>
    <dgm:pt modelId="{3A2D82D0-AFD6-41E7-9B71-F811CF343821}" type="pres">
      <dgm:prSet presAssocID="{79F48DC6-1FB5-4A2F-BA6A-7A0744C30655}" presName="txThree" presStyleLbl="node3" presStyleIdx="0" presStyleCnt="1" custFlipHor="1" custScaleX="1161" custScaleY="323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47AE166-B4C8-40BC-B198-62BB06FDCB00}" type="pres">
      <dgm:prSet presAssocID="{79F48DC6-1FB5-4A2F-BA6A-7A0744C30655}" presName="horzThree" presStyleCnt="0"/>
      <dgm:spPr/>
    </dgm:pt>
  </dgm:ptLst>
  <dgm:cxnLst>
    <dgm:cxn modelId="{451CDD33-8767-41BC-B735-1ABA245627D5}" type="presOf" srcId="{C1E32237-FA95-4006-A9D0-3F6E18932828}" destId="{5F944BE0-909B-4165-95FC-9D10E379EB24}" srcOrd="0" destOrd="0" presId="urn:microsoft.com/office/officeart/2005/8/layout/hierarchy4"/>
    <dgm:cxn modelId="{70347F3E-B090-4BF9-9EE8-CD88E4EE6FA8}" type="presOf" srcId="{E4D63C47-88AF-4407-AA1E-7341734024E7}" destId="{D1732245-639E-4DCB-8B0B-2665F60FEFB3}" srcOrd="0" destOrd="0" presId="urn:microsoft.com/office/officeart/2005/8/layout/hierarchy4"/>
    <dgm:cxn modelId="{1ADE6E92-042C-4B9E-8FE1-508F6FB56DE2}" type="presOf" srcId="{82AD6EC5-25B8-4AE9-9B8C-50B6D68B73C5}" destId="{0E4D3B54-1CD1-4C11-AED1-4BFC914BCC33}" srcOrd="0" destOrd="0" presId="urn:microsoft.com/office/officeart/2005/8/layout/hierarchy4"/>
    <dgm:cxn modelId="{FC4AFF8E-D087-4F14-82A4-8D900750CECA}" srcId="{E1949169-745B-4500-A252-B133A82C8C23}" destId="{79F48DC6-1FB5-4A2F-BA6A-7A0744C30655}" srcOrd="0" destOrd="0" parTransId="{890A7BB1-40E4-405A-AC04-D3EDF21F2046}" sibTransId="{4FD2B227-20A8-49C8-8C3D-BF9FDDA327E8}"/>
    <dgm:cxn modelId="{F5F30E59-B301-4BA7-BB88-963DC2521E03}" type="presOf" srcId="{79F48DC6-1FB5-4A2F-BA6A-7A0744C30655}" destId="{3A2D82D0-AFD6-41E7-9B71-F811CF343821}" srcOrd="0" destOrd="0" presId="urn:microsoft.com/office/officeart/2005/8/layout/hierarchy4"/>
    <dgm:cxn modelId="{4AC15ABE-07DE-496A-87CE-C217E4D8B7CD}" type="presOf" srcId="{E1949169-745B-4500-A252-B133A82C8C23}" destId="{7FA61BCB-FBE2-4B51-B9D9-34A09C3C1602}" srcOrd="0" destOrd="0" presId="urn:microsoft.com/office/officeart/2005/8/layout/hierarchy4"/>
    <dgm:cxn modelId="{CE11040A-04E1-46AB-8D09-837907BB8590}" srcId="{C1E32237-FA95-4006-A9D0-3F6E18932828}" destId="{E4D63C47-88AF-4407-AA1E-7341734024E7}" srcOrd="0" destOrd="0" parTransId="{B7AB0A6A-CC04-4A25-95E1-5B8B9BA6813E}" sibTransId="{AC2ACD36-FAC7-4720-AABF-8E809FAC315D}"/>
    <dgm:cxn modelId="{AB1329CE-9FA1-4EE7-B24D-7EAC4D84B0CE}" srcId="{82AD6EC5-25B8-4AE9-9B8C-50B6D68B73C5}" destId="{C1E32237-FA95-4006-A9D0-3F6E18932828}" srcOrd="0" destOrd="0" parTransId="{52DE75E8-6038-4BD3-A71B-0B8A441E6CF0}" sibTransId="{5E41B648-C2E7-48D4-A255-49DD5A91AFCD}"/>
    <dgm:cxn modelId="{7AA3A13D-F7B4-4656-94B0-09B589EC86D7}" srcId="{C1E32237-FA95-4006-A9D0-3F6E18932828}" destId="{E1949169-745B-4500-A252-B133A82C8C23}" srcOrd="1" destOrd="0" parTransId="{975CE969-6E1F-4032-ACB1-15EC7A656E5C}" sibTransId="{DA961779-8990-4605-924F-5FD3C60BB3D3}"/>
    <dgm:cxn modelId="{E33B240E-AB94-4452-8136-5B64E482C8BF}" type="presParOf" srcId="{0E4D3B54-1CD1-4C11-AED1-4BFC914BCC33}" destId="{33FDCE16-D5D6-477A-9F23-69A53A3993EA}" srcOrd="0" destOrd="0" presId="urn:microsoft.com/office/officeart/2005/8/layout/hierarchy4"/>
    <dgm:cxn modelId="{9DE4A9C9-5F7F-4893-AFD2-C3712A35F54D}" type="presParOf" srcId="{33FDCE16-D5D6-477A-9F23-69A53A3993EA}" destId="{5F944BE0-909B-4165-95FC-9D10E379EB24}" srcOrd="0" destOrd="0" presId="urn:microsoft.com/office/officeart/2005/8/layout/hierarchy4"/>
    <dgm:cxn modelId="{782EE0F5-2F2D-4F10-AB82-25D3BA9C799D}" type="presParOf" srcId="{33FDCE16-D5D6-477A-9F23-69A53A3993EA}" destId="{1429A464-1C4D-4C8D-8A71-817821A917E5}" srcOrd="1" destOrd="0" presId="urn:microsoft.com/office/officeart/2005/8/layout/hierarchy4"/>
    <dgm:cxn modelId="{3F13DB89-DD14-4D4B-AF36-9FBC55C02194}" type="presParOf" srcId="{33FDCE16-D5D6-477A-9F23-69A53A3993EA}" destId="{2BBB50F2-A1D4-4A3B-BF9B-29160F0B8FFA}" srcOrd="2" destOrd="0" presId="urn:microsoft.com/office/officeart/2005/8/layout/hierarchy4"/>
    <dgm:cxn modelId="{7FF1453A-1BCB-428E-A6C5-B52334704F43}" type="presParOf" srcId="{2BBB50F2-A1D4-4A3B-BF9B-29160F0B8FFA}" destId="{590B5CE0-DD8B-4830-9BB7-F3E389CF3819}" srcOrd="0" destOrd="0" presId="urn:microsoft.com/office/officeart/2005/8/layout/hierarchy4"/>
    <dgm:cxn modelId="{2A6EBCE1-286A-4862-8FEA-CE6C3190318F}" type="presParOf" srcId="{590B5CE0-DD8B-4830-9BB7-F3E389CF3819}" destId="{D1732245-639E-4DCB-8B0B-2665F60FEFB3}" srcOrd="0" destOrd="0" presId="urn:microsoft.com/office/officeart/2005/8/layout/hierarchy4"/>
    <dgm:cxn modelId="{A8849FCD-217B-4346-A864-782AFDDC32D1}" type="presParOf" srcId="{590B5CE0-DD8B-4830-9BB7-F3E389CF3819}" destId="{1A680AD4-8C78-4FAC-91B2-E8F7FA0768ED}" srcOrd="1" destOrd="0" presId="urn:microsoft.com/office/officeart/2005/8/layout/hierarchy4"/>
    <dgm:cxn modelId="{147BD1F9-B682-41EB-B5F7-4C7948298A34}" type="presParOf" srcId="{2BBB50F2-A1D4-4A3B-BF9B-29160F0B8FFA}" destId="{B507F56F-A42A-4984-B260-94F54911F7BE}" srcOrd="1" destOrd="0" presId="urn:microsoft.com/office/officeart/2005/8/layout/hierarchy4"/>
    <dgm:cxn modelId="{CA447E74-6685-4177-B684-F2AD9D953770}" type="presParOf" srcId="{2BBB50F2-A1D4-4A3B-BF9B-29160F0B8FFA}" destId="{434C56D5-BF70-40D5-90D0-FBE92AE77466}" srcOrd="2" destOrd="0" presId="urn:microsoft.com/office/officeart/2005/8/layout/hierarchy4"/>
    <dgm:cxn modelId="{64A7E050-09D2-4642-8612-D30EDB73C2F0}" type="presParOf" srcId="{434C56D5-BF70-40D5-90D0-FBE92AE77466}" destId="{7FA61BCB-FBE2-4B51-B9D9-34A09C3C1602}" srcOrd="0" destOrd="0" presId="urn:microsoft.com/office/officeart/2005/8/layout/hierarchy4"/>
    <dgm:cxn modelId="{05B3E7DF-339B-4CBB-A3EB-A0FE5AD65A41}" type="presParOf" srcId="{434C56D5-BF70-40D5-90D0-FBE92AE77466}" destId="{C485DD3B-D14E-44B2-88D6-3E34D6F4A6D6}" srcOrd="1" destOrd="0" presId="urn:microsoft.com/office/officeart/2005/8/layout/hierarchy4"/>
    <dgm:cxn modelId="{5526688E-A0EE-42AC-9A07-2E889D3BF801}" type="presParOf" srcId="{434C56D5-BF70-40D5-90D0-FBE92AE77466}" destId="{E897BA74-1C11-4128-B7C0-4D03BBCFF654}" srcOrd="2" destOrd="0" presId="urn:microsoft.com/office/officeart/2005/8/layout/hierarchy4"/>
    <dgm:cxn modelId="{B6A52957-92E6-44C9-BD03-CA24790D13D8}" type="presParOf" srcId="{E897BA74-1C11-4128-B7C0-4D03BBCFF654}" destId="{B196270B-60BE-4840-9198-06A2DAE5E0AE}" srcOrd="0" destOrd="0" presId="urn:microsoft.com/office/officeart/2005/8/layout/hierarchy4"/>
    <dgm:cxn modelId="{6A2F94C2-79C6-44A2-B0AD-A6B8244700F7}" type="presParOf" srcId="{B196270B-60BE-4840-9198-06A2DAE5E0AE}" destId="{3A2D82D0-AFD6-41E7-9B71-F811CF343821}" srcOrd="0" destOrd="0" presId="urn:microsoft.com/office/officeart/2005/8/layout/hierarchy4"/>
    <dgm:cxn modelId="{6E4DE9BA-B406-4A34-986B-7C0E7CDE0C57}" type="presParOf" srcId="{B196270B-60BE-4840-9198-06A2DAE5E0AE}" destId="{D47AE166-B4C8-40BC-B198-62BB06FDCB00}" srcOrd="1" destOrd="0" presId="urn:microsoft.com/office/officeart/2005/8/layout/hierarchy4"/>
  </dgm:cxnLst>
  <dgm:bg/>
  <dgm:whole/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E5CC63EA-6020-402F-B827-91196807AF4D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484B5588-892A-4801-87D3-261BAC80E426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800" i="1" dirty="0" smtClean="0"/>
            <a:t>Juana Martínez</a:t>
          </a:r>
          <a:endParaRPr lang="es-CO" sz="2800" i="1" dirty="0"/>
        </a:p>
      </dgm:t>
    </dgm:pt>
    <dgm:pt modelId="{2E0E3219-F464-43B0-87D8-AFF6F32FE2CB}" type="parTrans" cxnId="{F06EFE60-336A-477F-96BD-4A5C07C0BFDC}">
      <dgm:prSet/>
      <dgm:spPr/>
      <dgm:t>
        <a:bodyPr/>
        <a:lstStyle/>
        <a:p>
          <a:endParaRPr lang="es-CO"/>
        </a:p>
      </dgm:t>
    </dgm:pt>
    <dgm:pt modelId="{DA3DF22D-B6EA-4FD0-988B-FCA4A8A55218}" type="sibTrans" cxnId="{F06EFE60-336A-477F-96BD-4A5C07C0BFDC}">
      <dgm:prSet/>
      <dgm:spPr/>
      <dgm:t>
        <a:bodyPr/>
        <a:lstStyle/>
        <a:p>
          <a:endParaRPr lang="es-CO"/>
        </a:p>
      </dgm:t>
    </dgm:pt>
    <dgm:pt modelId="{28437AEC-C9F5-4C93-8CA5-221E8C82D52B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dirty="0" smtClean="0"/>
            <a:t>Pedro Martín de Ávila</a:t>
          </a:r>
          <a:endParaRPr lang="es-CO" sz="2400" dirty="0"/>
        </a:p>
      </dgm:t>
    </dgm:pt>
    <dgm:pt modelId="{3A97B039-2811-44D1-BFF4-F7A997BB6A9A}" type="parTrans" cxnId="{3C7650FC-4967-401C-AFFE-6517C6D15E2F}">
      <dgm:prSet/>
      <dgm:spPr/>
      <dgm:t>
        <a:bodyPr/>
        <a:lstStyle/>
        <a:p>
          <a:endParaRPr lang="es-CO"/>
        </a:p>
      </dgm:t>
    </dgm:pt>
    <dgm:pt modelId="{410159D7-EA19-4774-9AC4-B07776A3EA71}" type="sibTrans" cxnId="{3C7650FC-4967-401C-AFFE-6517C6D15E2F}">
      <dgm:prSet/>
      <dgm:spPr/>
      <dgm:t>
        <a:bodyPr/>
        <a:lstStyle/>
        <a:p>
          <a:endParaRPr lang="es-CO"/>
        </a:p>
      </dgm:t>
    </dgm:pt>
    <dgm:pt modelId="{15AA9072-1E8B-4EF5-895C-B894A7AECA04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Pedro Martín Hernández</a:t>
          </a:r>
          <a:endParaRPr lang="es-CO" sz="2000" dirty="0"/>
        </a:p>
      </dgm:t>
    </dgm:pt>
    <dgm:pt modelId="{877D894C-231D-4B27-9E88-7540E71CD054}" type="parTrans" cxnId="{2152A971-B3BF-4C71-B5C6-4A1D945F9431}">
      <dgm:prSet/>
      <dgm:spPr/>
      <dgm:t>
        <a:bodyPr/>
        <a:lstStyle/>
        <a:p>
          <a:endParaRPr lang="es-CO"/>
        </a:p>
      </dgm:t>
    </dgm:pt>
    <dgm:pt modelId="{5D603B71-6435-4AC7-81B1-CB5C38FC2A95}" type="sibTrans" cxnId="{2152A971-B3BF-4C71-B5C6-4A1D945F9431}">
      <dgm:prSet/>
      <dgm:spPr/>
      <dgm:t>
        <a:bodyPr/>
        <a:lstStyle/>
        <a:p>
          <a:endParaRPr lang="es-CO"/>
        </a:p>
      </dgm:t>
    </dgm:pt>
    <dgm:pt modelId="{EF17DA66-0DB1-43BF-864A-1501CC692331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D1"/>
        </a:solidFill>
      </dgm:spPr>
      <dgm:t>
        <a:bodyPr/>
        <a:lstStyle/>
        <a:p>
          <a:r>
            <a:rPr lang="es-CO" sz="2000" dirty="0" smtClean="0"/>
            <a:t>N. N. 1 Indígena Chibcha</a:t>
          </a:r>
          <a:endParaRPr lang="es-CO" sz="2000" dirty="0"/>
        </a:p>
      </dgm:t>
    </dgm:pt>
    <dgm:pt modelId="{D18CB7B1-91B2-4635-B60E-BE59BFA58366}" type="parTrans" cxnId="{8C22E4EF-B022-42FA-AE22-1C5ED1B671A7}">
      <dgm:prSet/>
      <dgm:spPr/>
      <dgm:t>
        <a:bodyPr/>
        <a:lstStyle/>
        <a:p>
          <a:endParaRPr lang="es-CO"/>
        </a:p>
      </dgm:t>
    </dgm:pt>
    <dgm:pt modelId="{5AE8D057-65CF-4B10-ABA9-3FD1A931F86D}" type="sibTrans" cxnId="{8C22E4EF-B022-42FA-AE22-1C5ED1B671A7}">
      <dgm:prSet/>
      <dgm:spPr/>
      <dgm:t>
        <a:bodyPr/>
        <a:lstStyle/>
        <a:p>
          <a:endParaRPr lang="es-CO"/>
        </a:p>
      </dgm:t>
    </dgm:pt>
    <dgm:pt modelId="{230CFEA4-F1F1-4485-B029-C449733C2823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2400" dirty="0" smtClean="0"/>
            <a:t>Francisca Martínez</a:t>
          </a:r>
          <a:endParaRPr lang="es-CO" sz="2400" dirty="0"/>
        </a:p>
      </dgm:t>
    </dgm:pt>
    <dgm:pt modelId="{3836750D-1B57-454E-A3CD-83BCA03A1DAB}" type="parTrans" cxnId="{0CAE1E55-7DE6-42BF-8FDA-1CD352C8020E}">
      <dgm:prSet/>
      <dgm:spPr/>
      <dgm:t>
        <a:bodyPr/>
        <a:lstStyle/>
        <a:p>
          <a:endParaRPr lang="es-CO"/>
        </a:p>
      </dgm:t>
    </dgm:pt>
    <dgm:pt modelId="{D293B86D-5697-44B2-B41F-DF091E10969A}" type="sibTrans" cxnId="{0CAE1E55-7DE6-42BF-8FDA-1CD352C8020E}">
      <dgm:prSet/>
      <dgm:spPr/>
      <dgm:t>
        <a:bodyPr/>
        <a:lstStyle/>
        <a:p>
          <a:endParaRPr lang="es-CO"/>
        </a:p>
      </dgm:t>
    </dgm:pt>
    <dgm:pt modelId="{3307486C-B73F-43A7-82FB-075558C5AD61}" type="pres">
      <dgm:prSet presAssocID="{E5CC63EA-6020-402F-B827-91196807AF4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9AECEF36-EBF0-4346-8071-C6B1AE7CE00C}" type="pres">
      <dgm:prSet presAssocID="{484B5588-892A-4801-87D3-261BAC80E426}" presName="vertOne" presStyleCnt="0"/>
      <dgm:spPr/>
    </dgm:pt>
    <dgm:pt modelId="{9FAE4BEA-FD8E-42AE-BFE3-2ED6E52CF834}" type="pres">
      <dgm:prSet presAssocID="{484B5588-892A-4801-87D3-261BAC80E426}" presName="txOne" presStyleLbl="node0" presStyleIdx="0" presStyleCnt="1" custLinFactNeighborX="-2122" custLinFactNeighborY="2913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CAB96B9-9CD1-452A-95CF-EA23A402E82D}" type="pres">
      <dgm:prSet presAssocID="{484B5588-892A-4801-87D3-261BAC80E426}" presName="parTransOne" presStyleCnt="0"/>
      <dgm:spPr/>
    </dgm:pt>
    <dgm:pt modelId="{172FE301-A981-4D10-ACF4-4080802552F2}" type="pres">
      <dgm:prSet presAssocID="{484B5588-892A-4801-87D3-261BAC80E426}" presName="horzOne" presStyleCnt="0"/>
      <dgm:spPr/>
    </dgm:pt>
    <dgm:pt modelId="{3358A550-A6DF-416A-8FEE-ABCC9827BB57}" type="pres">
      <dgm:prSet presAssocID="{28437AEC-C9F5-4C93-8CA5-221E8C82D52B}" presName="vertTwo" presStyleCnt="0"/>
      <dgm:spPr/>
    </dgm:pt>
    <dgm:pt modelId="{06FDE353-9F73-44AA-BB8D-AD11261E9B90}" type="pres">
      <dgm:prSet presAssocID="{28437AEC-C9F5-4C93-8CA5-221E8C82D52B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63B015E-8C38-456C-8489-4A9F5F262B7B}" type="pres">
      <dgm:prSet presAssocID="{28437AEC-C9F5-4C93-8CA5-221E8C82D52B}" presName="parTransTwo" presStyleCnt="0"/>
      <dgm:spPr/>
    </dgm:pt>
    <dgm:pt modelId="{3B4FDAF9-E888-4791-A244-22669239E9CC}" type="pres">
      <dgm:prSet presAssocID="{28437AEC-C9F5-4C93-8CA5-221E8C82D52B}" presName="horzTwo" presStyleCnt="0"/>
      <dgm:spPr/>
    </dgm:pt>
    <dgm:pt modelId="{B5278E9B-C4A6-46A8-8506-F163BA29A59F}" type="pres">
      <dgm:prSet presAssocID="{15AA9072-1E8B-4EF5-895C-B894A7AECA04}" presName="vertThree" presStyleCnt="0"/>
      <dgm:spPr/>
    </dgm:pt>
    <dgm:pt modelId="{CC362573-128C-4603-BBCB-97B036B059D7}" type="pres">
      <dgm:prSet presAssocID="{15AA9072-1E8B-4EF5-895C-B894A7AECA04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F5A7BEC-61F6-4D5B-A3E7-F4643EEEC29C}" type="pres">
      <dgm:prSet presAssocID="{15AA9072-1E8B-4EF5-895C-B894A7AECA04}" presName="horzThree" presStyleCnt="0"/>
      <dgm:spPr/>
    </dgm:pt>
    <dgm:pt modelId="{B12559D8-E04E-4856-8FA7-ACBB2A7C91C7}" type="pres">
      <dgm:prSet presAssocID="{5D603B71-6435-4AC7-81B1-CB5C38FC2A95}" presName="sibSpaceThree" presStyleCnt="0"/>
      <dgm:spPr/>
    </dgm:pt>
    <dgm:pt modelId="{513A277A-B428-469D-AD04-E296E08C3972}" type="pres">
      <dgm:prSet presAssocID="{EF17DA66-0DB1-43BF-864A-1501CC692331}" presName="vertThree" presStyleCnt="0"/>
      <dgm:spPr/>
    </dgm:pt>
    <dgm:pt modelId="{885F0EEF-EA00-4930-A602-27467958392C}" type="pres">
      <dgm:prSet presAssocID="{EF17DA66-0DB1-43BF-864A-1501CC692331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52DA563-1FA7-4DD1-B546-F54BA61B6E88}" type="pres">
      <dgm:prSet presAssocID="{EF17DA66-0DB1-43BF-864A-1501CC692331}" presName="horzThree" presStyleCnt="0"/>
      <dgm:spPr/>
    </dgm:pt>
    <dgm:pt modelId="{0E3A1C78-04E0-4568-9D28-87ACB570B146}" type="pres">
      <dgm:prSet presAssocID="{410159D7-EA19-4774-9AC4-B07776A3EA71}" presName="sibSpaceTwo" presStyleCnt="0"/>
      <dgm:spPr/>
    </dgm:pt>
    <dgm:pt modelId="{5F6C2988-E2F7-4971-A4EB-05A8701FE930}" type="pres">
      <dgm:prSet presAssocID="{230CFEA4-F1F1-4485-B029-C449733C2823}" presName="vertTwo" presStyleCnt="0"/>
      <dgm:spPr/>
    </dgm:pt>
    <dgm:pt modelId="{702D8880-7C30-461E-A7D2-6AEB6D1FCC38}" type="pres">
      <dgm:prSet presAssocID="{230CFEA4-F1F1-4485-B029-C449733C282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188D225-A313-446E-BA5D-38F9C0A5C08A}" type="pres">
      <dgm:prSet presAssocID="{230CFEA4-F1F1-4485-B029-C449733C2823}" presName="horzTwo" presStyleCnt="0"/>
      <dgm:spPr/>
    </dgm:pt>
  </dgm:ptLst>
  <dgm:cxnLst>
    <dgm:cxn modelId="{8C22E4EF-B022-42FA-AE22-1C5ED1B671A7}" srcId="{28437AEC-C9F5-4C93-8CA5-221E8C82D52B}" destId="{EF17DA66-0DB1-43BF-864A-1501CC692331}" srcOrd="1" destOrd="0" parTransId="{D18CB7B1-91B2-4635-B60E-BE59BFA58366}" sibTransId="{5AE8D057-65CF-4B10-ABA9-3FD1A931F86D}"/>
    <dgm:cxn modelId="{E605EECF-CCD6-47CC-91F4-ED9673185B65}" type="presOf" srcId="{15AA9072-1E8B-4EF5-895C-B894A7AECA04}" destId="{CC362573-128C-4603-BBCB-97B036B059D7}" srcOrd="0" destOrd="0" presId="urn:microsoft.com/office/officeart/2005/8/layout/hierarchy4"/>
    <dgm:cxn modelId="{DFD32097-19DE-4E6A-B4D3-11740D647995}" type="presOf" srcId="{230CFEA4-F1F1-4485-B029-C449733C2823}" destId="{702D8880-7C30-461E-A7D2-6AEB6D1FCC38}" srcOrd="0" destOrd="0" presId="urn:microsoft.com/office/officeart/2005/8/layout/hierarchy4"/>
    <dgm:cxn modelId="{F06EFE60-336A-477F-96BD-4A5C07C0BFDC}" srcId="{E5CC63EA-6020-402F-B827-91196807AF4D}" destId="{484B5588-892A-4801-87D3-261BAC80E426}" srcOrd="0" destOrd="0" parTransId="{2E0E3219-F464-43B0-87D8-AFF6F32FE2CB}" sibTransId="{DA3DF22D-B6EA-4FD0-988B-FCA4A8A55218}"/>
    <dgm:cxn modelId="{44F9976B-19B8-4B3D-B156-45EAD3DD80AD}" type="presOf" srcId="{EF17DA66-0DB1-43BF-864A-1501CC692331}" destId="{885F0EEF-EA00-4930-A602-27467958392C}" srcOrd="0" destOrd="0" presId="urn:microsoft.com/office/officeart/2005/8/layout/hierarchy4"/>
    <dgm:cxn modelId="{0CAE1E55-7DE6-42BF-8FDA-1CD352C8020E}" srcId="{484B5588-892A-4801-87D3-261BAC80E426}" destId="{230CFEA4-F1F1-4485-B029-C449733C2823}" srcOrd="1" destOrd="0" parTransId="{3836750D-1B57-454E-A3CD-83BCA03A1DAB}" sibTransId="{D293B86D-5697-44B2-B41F-DF091E10969A}"/>
    <dgm:cxn modelId="{DE8C0E55-256D-4395-B220-2D464B6AC080}" type="presOf" srcId="{484B5588-892A-4801-87D3-261BAC80E426}" destId="{9FAE4BEA-FD8E-42AE-BFE3-2ED6E52CF834}" srcOrd="0" destOrd="0" presId="urn:microsoft.com/office/officeart/2005/8/layout/hierarchy4"/>
    <dgm:cxn modelId="{38D00321-B36F-4F30-BB06-C03A0B631798}" type="presOf" srcId="{E5CC63EA-6020-402F-B827-91196807AF4D}" destId="{3307486C-B73F-43A7-82FB-075558C5AD61}" srcOrd="0" destOrd="0" presId="urn:microsoft.com/office/officeart/2005/8/layout/hierarchy4"/>
    <dgm:cxn modelId="{2152A971-B3BF-4C71-B5C6-4A1D945F9431}" srcId="{28437AEC-C9F5-4C93-8CA5-221E8C82D52B}" destId="{15AA9072-1E8B-4EF5-895C-B894A7AECA04}" srcOrd="0" destOrd="0" parTransId="{877D894C-231D-4B27-9E88-7540E71CD054}" sibTransId="{5D603B71-6435-4AC7-81B1-CB5C38FC2A95}"/>
    <dgm:cxn modelId="{3C7650FC-4967-401C-AFFE-6517C6D15E2F}" srcId="{484B5588-892A-4801-87D3-261BAC80E426}" destId="{28437AEC-C9F5-4C93-8CA5-221E8C82D52B}" srcOrd="0" destOrd="0" parTransId="{3A97B039-2811-44D1-BFF4-F7A997BB6A9A}" sibTransId="{410159D7-EA19-4774-9AC4-B07776A3EA71}"/>
    <dgm:cxn modelId="{E661A22D-6ACF-47A1-A197-C0BD47A1CAAE}" type="presOf" srcId="{28437AEC-C9F5-4C93-8CA5-221E8C82D52B}" destId="{06FDE353-9F73-44AA-BB8D-AD11261E9B90}" srcOrd="0" destOrd="0" presId="urn:microsoft.com/office/officeart/2005/8/layout/hierarchy4"/>
    <dgm:cxn modelId="{979F6653-4FA3-41BA-A3EA-8329AB0A89FF}" type="presParOf" srcId="{3307486C-B73F-43A7-82FB-075558C5AD61}" destId="{9AECEF36-EBF0-4346-8071-C6B1AE7CE00C}" srcOrd="0" destOrd="0" presId="urn:microsoft.com/office/officeart/2005/8/layout/hierarchy4"/>
    <dgm:cxn modelId="{0F4618C0-244C-493C-952A-D68BF1C49FE4}" type="presParOf" srcId="{9AECEF36-EBF0-4346-8071-C6B1AE7CE00C}" destId="{9FAE4BEA-FD8E-42AE-BFE3-2ED6E52CF834}" srcOrd="0" destOrd="0" presId="urn:microsoft.com/office/officeart/2005/8/layout/hierarchy4"/>
    <dgm:cxn modelId="{54EE1016-14B1-43E3-B31D-489DA033C9D4}" type="presParOf" srcId="{9AECEF36-EBF0-4346-8071-C6B1AE7CE00C}" destId="{5CAB96B9-9CD1-452A-95CF-EA23A402E82D}" srcOrd="1" destOrd="0" presId="urn:microsoft.com/office/officeart/2005/8/layout/hierarchy4"/>
    <dgm:cxn modelId="{441FC02D-D068-4ECE-85D0-DCC0E4860B7F}" type="presParOf" srcId="{9AECEF36-EBF0-4346-8071-C6B1AE7CE00C}" destId="{172FE301-A981-4D10-ACF4-4080802552F2}" srcOrd="2" destOrd="0" presId="urn:microsoft.com/office/officeart/2005/8/layout/hierarchy4"/>
    <dgm:cxn modelId="{7FDE38F0-10A6-4B74-9811-D9BB7AD201B3}" type="presParOf" srcId="{172FE301-A981-4D10-ACF4-4080802552F2}" destId="{3358A550-A6DF-416A-8FEE-ABCC9827BB57}" srcOrd="0" destOrd="0" presId="urn:microsoft.com/office/officeart/2005/8/layout/hierarchy4"/>
    <dgm:cxn modelId="{BD7B1DE8-AA12-4208-972A-42565A0EEC58}" type="presParOf" srcId="{3358A550-A6DF-416A-8FEE-ABCC9827BB57}" destId="{06FDE353-9F73-44AA-BB8D-AD11261E9B90}" srcOrd="0" destOrd="0" presId="urn:microsoft.com/office/officeart/2005/8/layout/hierarchy4"/>
    <dgm:cxn modelId="{160150FA-F426-4302-B05B-8D19E11432D2}" type="presParOf" srcId="{3358A550-A6DF-416A-8FEE-ABCC9827BB57}" destId="{063B015E-8C38-456C-8489-4A9F5F262B7B}" srcOrd="1" destOrd="0" presId="urn:microsoft.com/office/officeart/2005/8/layout/hierarchy4"/>
    <dgm:cxn modelId="{8016F95F-99D3-4010-987A-7D19FCCBCB05}" type="presParOf" srcId="{3358A550-A6DF-416A-8FEE-ABCC9827BB57}" destId="{3B4FDAF9-E888-4791-A244-22669239E9CC}" srcOrd="2" destOrd="0" presId="urn:microsoft.com/office/officeart/2005/8/layout/hierarchy4"/>
    <dgm:cxn modelId="{2C5509A8-63BB-4510-844C-CAB72092A1D9}" type="presParOf" srcId="{3B4FDAF9-E888-4791-A244-22669239E9CC}" destId="{B5278E9B-C4A6-46A8-8506-F163BA29A59F}" srcOrd="0" destOrd="0" presId="urn:microsoft.com/office/officeart/2005/8/layout/hierarchy4"/>
    <dgm:cxn modelId="{8AD33A7D-EDA4-4A51-9357-3962F7FC67A2}" type="presParOf" srcId="{B5278E9B-C4A6-46A8-8506-F163BA29A59F}" destId="{CC362573-128C-4603-BBCB-97B036B059D7}" srcOrd="0" destOrd="0" presId="urn:microsoft.com/office/officeart/2005/8/layout/hierarchy4"/>
    <dgm:cxn modelId="{ECE9547C-4570-46DD-8300-361741C0EFF5}" type="presParOf" srcId="{B5278E9B-C4A6-46A8-8506-F163BA29A59F}" destId="{CF5A7BEC-61F6-4D5B-A3E7-F4643EEEC29C}" srcOrd="1" destOrd="0" presId="urn:microsoft.com/office/officeart/2005/8/layout/hierarchy4"/>
    <dgm:cxn modelId="{776152B8-DBAD-4A0D-BA43-401434458E81}" type="presParOf" srcId="{3B4FDAF9-E888-4791-A244-22669239E9CC}" destId="{B12559D8-E04E-4856-8FA7-ACBB2A7C91C7}" srcOrd="1" destOrd="0" presId="urn:microsoft.com/office/officeart/2005/8/layout/hierarchy4"/>
    <dgm:cxn modelId="{E90B8A7D-25C2-4186-96D5-450DFF8A0327}" type="presParOf" srcId="{3B4FDAF9-E888-4791-A244-22669239E9CC}" destId="{513A277A-B428-469D-AD04-E296E08C3972}" srcOrd="2" destOrd="0" presId="urn:microsoft.com/office/officeart/2005/8/layout/hierarchy4"/>
    <dgm:cxn modelId="{D22E2E9E-173A-42AB-A8A2-66C54A126CEC}" type="presParOf" srcId="{513A277A-B428-469D-AD04-E296E08C3972}" destId="{885F0EEF-EA00-4930-A602-27467958392C}" srcOrd="0" destOrd="0" presId="urn:microsoft.com/office/officeart/2005/8/layout/hierarchy4"/>
    <dgm:cxn modelId="{8FB25D59-341B-4CD3-93AD-54D442F07579}" type="presParOf" srcId="{513A277A-B428-469D-AD04-E296E08C3972}" destId="{952DA563-1FA7-4DD1-B546-F54BA61B6E88}" srcOrd="1" destOrd="0" presId="urn:microsoft.com/office/officeart/2005/8/layout/hierarchy4"/>
    <dgm:cxn modelId="{12D6064B-A6AF-4E8F-B8B4-75F8511FBAA3}" type="presParOf" srcId="{172FE301-A981-4D10-ACF4-4080802552F2}" destId="{0E3A1C78-04E0-4568-9D28-87ACB570B146}" srcOrd="1" destOrd="0" presId="urn:microsoft.com/office/officeart/2005/8/layout/hierarchy4"/>
    <dgm:cxn modelId="{389787DF-D961-4317-AC82-789A15F53A5A}" type="presParOf" srcId="{172FE301-A981-4D10-ACF4-4080802552F2}" destId="{5F6C2988-E2F7-4971-A4EB-05A8701FE930}" srcOrd="2" destOrd="0" presId="urn:microsoft.com/office/officeart/2005/8/layout/hierarchy4"/>
    <dgm:cxn modelId="{8BAE9594-BF53-48A0-A8A8-3F00673FB67B}" type="presParOf" srcId="{5F6C2988-E2F7-4971-A4EB-05A8701FE930}" destId="{702D8880-7C30-461E-A7D2-6AEB6D1FCC38}" srcOrd="0" destOrd="0" presId="urn:microsoft.com/office/officeart/2005/8/layout/hierarchy4"/>
    <dgm:cxn modelId="{B1A90A0F-CF6E-493D-8678-089B03C72B9C}" type="presParOf" srcId="{5F6C2988-E2F7-4971-A4EB-05A8701FE930}" destId="{1188D225-A313-446E-BA5D-38F9C0A5C08A}" srcOrd="1" destOrd="0" presId="urn:microsoft.com/office/officeart/2005/8/layout/hierarchy4"/>
  </dgm:cxnLst>
  <dgm:bg/>
  <dgm:whole/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53D53A2-6341-495D-8663-D273FFBD0A42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Francisco José Eduardo Estrada Toro</a:t>
          </a:r>
          <a:endParaRPr lang="es-CO" sz="2400" i="1" dirty="0"/>
        </a:p>
      </dgm:t>
    </dgm:pt>
    <dgm:pt modelId="{88A2C647-5FC2-4445-8A88-4C3E65FD7F54}" type="parTrans" cxnId="{590AEA45-07DA-483A-ABE1-B90CD4E71962}">
      <dgm:prSet/>
      <dgm:spPr/>
      <dgm:t>
        <a:bodyPr/>
        <a:lstStyle/>
        <a:p>
          <a:endParaRPr lang="es-CO"/>
        </a:p>
      </dgm:t>
    </dgm:pt>
    <dgm:pt modelId="{5A842245-E765-4DDC-90FC-555EC6F2C812}" type="sibTrans" cxnId="{590AEA45-07DA-483A-ABE1-B90CD4E71962}">
      <dgm:prSet/>
      <dgm:spPr/>
      <dgm:t>
        <a:bodyPr/>
        <a:lstStyle/>
        <a:p>
          <a:endParaRPr lang="es-CO"/>
        </a:p>
      </dgm:t>
    </dgm:pt>
    <dgm:pt modelId="{956FCCDE-B333-4594-8C13-E8646D55C44A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dirty="0" smtClean="0"/>
            <a:t>Bárbara Toro Peláez</a:t>
          </a:r>
          <a:endParaRPr lang="es-CO" sz="2000" dirty="0"/>
        </a:p>
      </dgm:t>
    </dgm:pt>
    <dgm:pt modelId="{DBDA72A3-6B85-4D7B-A6C4-6EADDFEE283A}" type="parTrans" cxnId="{417AB3FE-81B3-4686-BE68-5EA4FB395501}">
      <dgm:prSet/>
      <dgm:spPr/>
      <dgm:t>
        <a:bodyPr/>
        <a:lstStyle/>
        <a:p>
          <a:endParaRPr lang="es-CO"/>
        </a:p>
      </dgm:t>
    </dgm:pt>
    <dgm:pt modelId="{58DCF97F-892A-472F-A019-1A2C47A1A437}" type="sibTrans" cxnId="{417AB3FE-81B3-4686-BE68-5EA4FB395501}">
      <dgm:prSet/>
      <dgm:spPr/>
      <dgm:t>
        <a:bodyPr/>
        <a:lstStyle/>
        <a:p>
          <a:endParaRPr lang="es-CO"/>
        </a:p>
      </dgm:t>
    </dgm:pt>
    <dgm:pt modelId="{9E1BDB0B-AFA1-48C0-9D9E-4416FA3DEE9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dirty="0" smtClean="0"/>
            <a:t>Ana María Peláez Benítez</a:t>
          </a:r>
          <a:endParaRPr lang="es-CO" sz="2000" dirty="0"/>
        </a:p>
      </dgm:t>
    </dgm:pt>
    <dgm:pt modelId="{77CCC430-77BC-44B4-AF4B-81F5A40C6002}" type="parTrans" cxnId="{A39CB2FF-43A9-490F-936E-631119D268C9}">
      <dgm:prSet/>
      <dgm:spPr/>
      <dgm:t>
        <a:bodyPr/>
        <a:lstStyle/>
        <a:p>
          <a:endParaRPr lang="es-CO"/>
        </a:p>
      </dgm:t>
    </dgm:pt>
    <dgm:pt modelId="{9DC90C60-65E9-42F3-A651-AC88810722C6}" type="sibTrans" cxnId="{A39CB2FF-43A9-490F-936E-631119D268C9}">
      <dgm:prSet/>
      <dgm:spPr/>
      <dgm:t>
        <a:bodyPr/>
        <a:lstStyle/>
        <a:p>
          <a:endParaRPr lang="es-CO"/>
        </a:p>
      </dgm:t>
    </dgm:pt>
    <dgm:pt modelId="{37094833-E904-4D32-9C6A-1E819506B09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Nicolás Lorenzo Peláez De La Cámara</a:t>
          </a:r>
          <a:endParaRPr lang="es-CO" sz="1800" dirty="0"/>
        </a:p>
      </dgm:t>
    </dgm:pt>
    <dgm:pt modelId="{BCBE2194-F2C0-4E5F-9096-F1871EEF26FE}" type="parTrans" cxnId="{3A363DAE-E8AE-440C-89F1-4482237827C4}">
      <dgm:prSet/>
      <dgm:spPr/>
      <dgm:t>
        <a:bodyPr/>
        <a:lstStyle/>
        <a:p>
          <a:endParaRPr lang="es-CO"/>
        </a:p>
      </dgm:t>
    </dgm:pt>
    <dgm:pt modelId="{078C0D63-68B3-49CE-A0DD-90BF09669881}" type="sibTrans" cxnId="{3A363DAE-E8AE-440C-89F1-4482237827C4}">
      <dgm:prSet/>
      <dgm:spPr/>
      <dgm:t>
        <a:bodyPr/>
        <a:lstStyle/>
        <a:p>
          <a:endParaRPr lang="es-CO"/>
        </a:p>
      </dgm:t>
    </dgm:pt>
    <dgm:pt modelId="{C9ECFB8C-8A17-4CB3-8CAB-7BCD35D161D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baseline="0" dirty="0" smtClean="0"/>
            <a:t>Lorenzo                           Peláez Hernández      </a:t>
          </a:r>
          <a:r>
            <a:rPr lang="es-CO" sz="1200" baseline="0" dirty="0" smtClean="0">
              <a:sym typeface="Wingdings" pitchFamily="2" charset="2"/>
            </a:rPr>
            <a:t> D 87</a:t>
          </a:r>
          <a:endParaRPr lang="es-CO" sz="1200" baseline="0" dirty="0"/>
        </a:p>
      </dgm:t>
    </dgm:pt>
    <dgm:pt modelId="{DBC11D1E-8ED4-4D65-8E82-BCF1741EB0AF}" type="parTrans" cxnId="{0F827A6E-A08A-460C-9CC5-C2C59439BB4A}">
      <dgm:prSet/>
      <dgm:spPr/>
      <dgm:t>
        <a:bodyPr/>
        <a:lstStyle/>
        <a:p>
          <a:endParaRPr lang="es-CO"/>
        </a:p>
      </dgm:t>
    </dgm:pt>
    <dgm:pt modelId="{4861CDFA-2F64-4042-8490-007DFCAD4B09}" type="sibTrans" cxnId="{0F827A6E-A08A-460C-9CC5-C2C59439BB4A}">
      <dgm:prSet/>
      <dgm:spPr/>
      <dgm:t>
        <a:bodyPr/>
        <a:lstStyle/>
        <a:p>
          <a:endParaRPr lang="es-CO"/>
        </a:p>
      </dgm:t>
    </dgm:pt>
    <dgm:pt modelId="{11AD30A6-2D8C-45E8-8390-2D59076AF85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baseline="0" dirty="0" smtClean="0"/>
            <a:t>Ana Ruiz                              De La Cámara Carvajal </a:t>
          </a:r>
          <a:r>
            <a:rPr lang="es-CO" sz="1200" baseline="0" dirty="0" smtClean="0">
              <a:sym typeface="Wingdings" pitchFamily="2" charset="2"/>
            </a:rPr>
            <a:t> D 88</a:t>
          </a:r>
          <a:endParaRPr lang="es-CO" sz="1200" baseline="0" dirty="0"/>
        </a:p>
      </dgm:t>
    </dgm:pt>
    <dgm:pt modelId="{F3F87D92-BCF6-4298-B880-3A558E758134}" type="parTrans" cxnId="{CB4F0BBE-D44A-41AF-BAD9-D88A85331C9C}">
      <dgm:prSet/>
      <dgm:spPr/>
      <dgm:t>
        <a:bodyPr/>
        <a:lstStyle/>
        <a:p>
          <a:endParaRPr lang="es-CO"/>
        </a:p>
      </dgm:t>
    </dgm:pt>
    <dgm:pt modelId="{97480AB1-9169-4446-8AFB-17983F2367A5}" type="sibTrans" cxnId="{CB4F0BBE-D44A-41AF-BAD9-D88A85331C9C}">
      <dgm:prSet/>
      <dgm:spPr/>
      <dgm:t>
        <a:bodyPr/>
        <a:lstStyle/>
        <a:p>
          <a:endParaRPr lang="es-CO"/>
        </a:p>
      </dgm:t>
    </dgm:pt>
    <dgm:pt modelId="{7F05CAF0-B3FB-466C-9438-8108E9ED9C4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María Gertrudis                                           Benítez Colmenero</a:t>
          </a:r>
          <a:endParaRPr lang="es-CO" sz="1800" dirty="0"/>
        </a:p>
      </dgm:t>
    </dgm:pt>
    <dgm:pt modelId="{C1470228-36D3-4D75-BE15-C595EA1E0454}" type="parTrans" cxnId="{1564B7B1-1C22-4A09-A22D-81C0DD70C5CD}">
      <dgm:prSet/>
      <dgm:spPr/>
      <dgm:t>
        <a:bodyPr/>
        <a:lstStyle/>
        <a:p>
          <a:endParaRPr lang="es-CO"/>
        </a:p>
      </dgm:t>
    </dgm:pt>
    <dgm:pt modelId="{2F022D89-EFCC-4F56-B003-DBE26EC9397A}" type="sibTrans" cxnId="{1564B7B1-1C22-4A09-A22D-81C0DD70C5CD}">
      <dgm:prSet/>
      <dgm:spPr/>
      <dgm:t>
        <a:bodyPr/>
        <a:lstStyle/>
        <a:p>
          <a:endParaRPr lang="es-CO"/>
        </a:p>
      </dgm:t>
    </dgm:pt>
    <dgm:pt modelId="{8FD21B79-5401-4C44-8D89-3CF4EE34AED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Catalina                           Tabares De Morga       </a:t>
          </a:r>
          <a:r>
            <a:rPr lang="es-CO" sz="1200" dirty="0" smtClean="0">
              <a:sym typeface="Wingdings" pitchFamily="2" charset="2"/>
            </a:rPr>
            <a:t> D 89</a:t>
          </a:r>
          <a:endParaRPr lang="es-CO" sz="1200" dirty="0"/>
        </a:p>
      </dgm:t>
    </dgm:pt>
    <dgm:pt modelId="{96A3D3E0-87CD-4DF8-87E1-E4DB6CCDF824}" type="parTrans" cxnId="{11253A5C-2CBE-40FF-A59A-A286F696CE94}">
      <dgm:prSet/>
      <dgm:spPr/>
      <dgm:t>
        <a:bodyPr/>
        <a:lstStyle/>
        <a:p>
          <a:endParaRPr lang="es-CO"/>
        </a:p>
      </dgm:t>
    </dgm:pt>
    <dgm:pt modelId="{3BEE9184-6070-4725-B100-D55439C6C8E9}" type="sibTrans" cxnId="{11253A5C-2CBE-40FF-A59A-A286F696CE94}">
      <dgm:prSet/>
      <dgm:spPr/>
      <dgm:t>
        <a:bodyPr/>
        <a:lstStyle/>
        <a:p>
          <a:endParaRPr lang="es-CO"/>
        </a:p>
      </dgm:t>
    </dgm:pt>
    <dgm:pt modelId="{E5FEA8AA-8E67-4070-A4AB-470AC7F33FC6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aseline="0" dirty="0" smtClean="0"/>
            <a:t>Mateo Benítez  Colmenero</a:t>
          </a:r>
          <a:endParaRPr lang="es-CO" sz="1600" baseline="0" dirty="0"/>
        </a:p>
      </dgm:t>
    </dgm:pt>
    <dgm:pt modelId="{60524616-6BF9-4192-B2A4-65C5ADA796BD}" type="sibTrans" cxnId="{18B0D537-EDD9-47CE-AF8B-1B94C7FC8A90}">
      <dgm:prSet/>
      <dgm:spPr/>
      <dgm:t>
        <a:bodyPr/>
        <a:lstStyle/>
        <a:p>
          <a:endParaRPr lang="es-CO"/>
        </a:p>
      </dgm:t>
    </dgm:pt>
    <dgm:pt modelId="{957126DA-E833-45B4-9B65-4D0C661B2214}" type="parTrans" cxnId="{18B0D537-EDD9-47CE-AF8B-1B94C7FC8A90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93134793-3CB9-4E38-AA7B-C105EF2DF2EA}" type="pres">
      <dgm:prSet presAssocID="{253D53A2-6341-495D-8663-D273FFBD0A42}" presName="vertOne" presStyleCnt="0"/>
      <dgm:spPr/>
    </dgm:pt>
    <dgm:pt modelId="{C79735E1-9CE0-426A-9E90-B49373CA8116}" type="pres">
      <dgm:prSet presAssocID="{253D53A2-6341-495D-8663-D273FFBD0A42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EBD038C-D35D-403E-891E-5B944B45DD4A}" type="pres">
      <dgm:prSet presAssocID="{253D53A2-6341-495D-8663-D273FFBD0A42}" presName="parTransOne" presStyleCnt="0"/>
      <dgm:spPr/>
    </dgm:pt>
    <dgm:pt modelId="{6EED9FCB-CD44-4FFB-A989-D4217F22B209}" type="pres">
      <dgm:prSet presAssocID="{253D53A2-6341-495D-8663-D273FFBD0A42}" presName="horzOne" presStyleCnt="0"/>
      <dgm:spPr/>
    </dgm:pt>
    <dgm:pt modelId="{B04FFC38-300F-45A8-8FA9-54FC41EE1A2A}" type="pres">
      <dgm:prSet presAssocID="{956FCCDE-B333-4594-8C13-E8646D55C44A}" presName="vertTwo" presStyleCnt="0"/>
      <dgm:spPr/>
    </dgm:pt>
    <dgm:pt modelId="{D7CFE8CA-35DD-4B8C-AFF8-CDA11C8DB9A7}" type="pres">
      <dgm:prSet presAssocID="{956FCCDE-B333-4594-8C13-E8646D55C44A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8BB6A1C-BFB8-4961-B6F3-A819A5437D7B}" type="pres">
      <dgm:prSet presAssocID="{956FCCDE-B333-4594-8C13-E8646D55C44A}" presName="parTransTwo" presStyleCnt="0"/>
      <dgm:spPr/>
    </dgm:pt>
    <dgm:pt modelId="{D0C21AB0-6A99-4E4D-9470-3C44F721928A}" type="pres">
      <dgm:prSet presAssocID="{956FCCDE-B333-4594-8C13-E8646D55C44A}" presName="horzTwo" presStyleCnt="0"/>
      <dgm:spPr/>
    </dgm:pt>
    <dgm:pt modelId="{F12C8811-C9F5-44F1-BC36-C763B75AF1FF}" type="pres">
      <dgm:prSet presAssocID="{9E1BDB0B-AFA1-48C0-9D9E-4416FA3DEE93}" presName="vertThree" presStyleCnt="0"/>
      <dgm:spPr/>
    </dgm:pt>
    <dgm:pt modelId="{BCF70604-7421-4E18-AB3F-0A59F0AB0954}" type="pres">
      <dgm:prSet presAssocID="{9E1BDB0B-AFA1-48C0-9D9E-4416FA3DEE93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B030479-DBE4-475A-A052-0CA7FA95A183}" type="pres">
      <dgm:prSet presAssocID="{9E1BDB0B-AFA1-48C0-9D9E-4416FA3DEE93}" presName="parTransThree" presStyleCnt="0"/>
      <dgm:spPr/>
    </dgm:pt>
    <dgm:pt modelId="{3E07B70A-0E07-4A2D-BF26-E3266FA48F2A}" type="pres">
      <dgm:prSet presAssocID="{9E1BDB0B-AFA1-48C0-9D9E-4416FA3DEE93}" presName="horzThree" presStyleCnt="0"/>
      <dgm:spPr/>
    </dgm:pt>
    <dgm:pt modelId="{58582DD1-E8E7-4C05-B5CF-91D98E1C0DB7}" type="pres">
      <dgm:prSet presAssocID="{37094833-E904-4D32-9C6A-1E819506B098}" presName="vertFour" presStyleCnt="0">
        <dgm:presLayoutVars>
          <dgm:chPref val="3"/>
        </dgm:presLayoutVars>
      </dgm:prSet>
      <dgm:spPr/>
    </dgm:pt>
    <dgm:pt modelId="{14A04439-18A2-4FD7-ADE7-D7F06C499ED0}" type="pres">
      <dgm:prSet presAssocID="{37094833-E904-4D32-9C6A-1E819506B098}" presName="txFour" presStyleLbl="node4" presStyleIdx="0" presStyleCnt="6" custLinFactNeighborX="-709" custLinFactNeighborY="288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553EB53-0C13-4A53-8818-2BC8998DE8FE}" type="pres">
      <dgm:prSet presAssocID="{37094833-E904-4D32-9C6A-1E819506B098}" presName="parTransFour" presStyleCnt="0"/>
      <dgm:spPr/>
    </dgm:pt>
    <dgm:pt modelId="{7F08BE7E-125A-46D1-8F75-2400947002A4}" type="pres">
      <dgm:prSet presAssocID="{37094833-E904-4D32-9C6A-1E819506B098}" presName="horzFour" presStyleCnt="0"/>
      <dgm:spPr/>
    </dgm:pt>
    <dgm:pt modelId="{826185C2-33F0-46CA-A083-2BCD066F400A}" type="pres">
      <dgm:prSet presAssocID="{C9ECFB8C-8A17-4CB3-8CAB-7BCD35D161DF}" presName="vertFour" presStyleCnt="0">
        <dgm:presLayoutVars>
          <dgm:chPref val="3"/>
        </dgm:presLayoutVars>
      </dgm:prSet>
      <dgm:spPr/>
    </dgm:pt>
    <dgm:pt modelId="{8D967FFC-F336-4001-B620-3D606D7531B8}" type="pres">
      <dgm:prSet presAssocID="{C9ECFB8C-8A17-4CB3-8CAB-7BCD35D161DF}" presName="txFour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93240AA-0C8E-48CA-9A6B-54DF61A66B45}" type="pres">
      <dgm:prSet presAssocID="{C9ECFB8C-8A17-4CB3-8CAB-7BCD35D161DF}" presName="horzFour" presStyleCnt="0"/>
      <dgm:spPr/>
    </dgm:pt>
    <dgm:pt modelId="{04D3743B-2AFB-4400-8929-A931BD945F12}" type="pres">
      <dgm:prSet presAssocID="{4861CDFA-2F64-4042-8490-007DFCAD4B09}" presName="sibSpaceFour" presStyleCnt="0"/>
      <dgm:spPr/>
    </dgm:pt>
    <dgm:pt modelId="{13D4C240-7A5A-4746-96B7-397CA2F5E025}" type="pres">
      <dgm:prSet presAssocID="{11AD30A6-2D8C-45E8-8390-2D59076AF853}" presName="vertFour" presStyleCnt="0">
        <dgm:presLayoutVars>
          <dgm:chPref val="3"/>
        </dgm:presLayoutVars>
      </dgm:prSet>
      <dgm:spPr/>
    </dgm:pt>
    <dgm:pt modelId="{DE645101-5555-4A62-8F02-07F266053F93}" type="pres">
      <dgm:prSet presAssocID="{11AD30A6-2D8C-45E8-8390-2D59076AF853}" presName="txFour" presStyleLbl="node4" presStyleIdx="2" presStyleCnt="6" custLinFactNeighborX="-963" custLinFactNeighborY="46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21F5B6D-0D23-4295-9228-4887B0A56249}" type="pres">
      <dgm:prSet presAssocID="{11AD30A6-2D8C-45E8-8390-2D59076AF853}" presName="horzFour" presStyleCnt="0"/>
      <dgm:spPr/>
    </dgm:pt>
    <dgm:pt modelId="{081BA85B-92D7-403F-8A38-60B5A6B2A898}" type="pres">
      <dgm:prSet presAssocID="{078C0D63-68B3-49CE-A0DD-90BF09669881}" presName="sibSpaceFour" presStyleCnt="0"/>
      <dgm:spPr/>
    </dgm:pt>
    <dgm:pt modelId="{FE2309AD-13DB-4DFA-9E57-0C35071FDC96}" type="pres">
      <dgm:prSet presAssocID="{7F05CAF0-B3FB-466C-9438-8108E9ED9C42}" presName="vertFour" presStyleCnt="0">
        <dgm:presLayoutVars>
          <dgm:chPref val="3"/>
        </dgm:presLayoutVars>
      </dgm:prSet>
      <dgm:spPr/>
    </dgm:pt>
    <dgm:pt modelId="{66DAA5FF-2FA2-455A-84FC-810E2C9DF300}" type="pres">
      <dgm:prSet presAssocID="{7F05CAF0-B3FB-466C-9438-8108E9ED9C42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31B7F3E-0871-4B97-BB81-10AAD2EB0190}" type="pres">
      <dgm:prSet presAssocID="{7F05CAF0-B3FB-466C-9438-8108E9ED9C42}" presName="parTransFour" presStyleCnt="0"/>
      <dgm:spPr/>
    </dgm:pt>
    <dgm:pt modelId="{53934543-446B-4DF3-9DAC-05F7E3727F22}" type="pres">
      <dgm:prSet presAssocID="{7F05CAF0-B3FB-466C-9438-8108E9ED9C42}" presName="horzFour" presStyleCnt="0"/>
      <dgm:spPr/>
    </dgm:pt>
    <dgm:pt modelId="{0637542F-A86F-457D-B33B-528133ACCBA6}" type="pres">
      <dgm:prSet presAssocID="{E5FEA8AA-8E67-4070-A4AB-470AC7F33FC6}" presName="vertFour" presStyleCnt="0">
        <dgm:presLayoutVars>
          <dgm:chPref val="3"/>
        </dgm:presLayoutVars>
      </dgm:prSet>
      <dgm:spPr/>
    </dgm:pt>
    <dgm:pt modelId="{DC223747-548C-495B-AF0D-AADEF66D31AE}" type="pres">
      <dgm:prSet presAssocID="{E5FEA8AA-8E67-4070-A4AB-470AC7F33FC6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870EB00-393F-44DA-A5B6-A97C5B699DA1}" type="pres">
      <dgm:prSet presAssocID="{E5FEA8AA-8E67-4070-A4AB-470AC7F33FC6}" presName="horzFour" presStyleCnt="0"/>
      <dgm:spPr/>
    </dgm:pt>
    <dgm:pt modelId="{6FB2BD2F-D23C-4D30-9378-93D666725370}" type="pres">
      <dgm:prSet presAssocID="{60524616-6BF9-4192-B2A4-65C5ADA796BD}" presName="sibSpaceFour" presStyleCnt="0"/>
      <dgm:spPr/>
    </dgm:pt>
    <dgm:pt modelId="{298A5811-8554-4338-821B-E275685BBEEE}" type="pres">
      <dgm:prSet presAssocID="{8FD21B79-5401-4C44-8D89-3CF4EE34AEDA}" presName="vertFour" presStyleCnt="0">
        <dgm:presLayoutVars>
          <dgm:chPref val="3"/>
        </dgm:presLayoutVars>
      </dgm:prSet>
      <dgm:spPr/>
    </dgm:pt>
    <dgm:pt modelId="{01567F42-807C-4C75-BB01-673FE5E2A4CE}" type="pres">
      <dgm:prSet presAssocID="{8FD21B79-5401-4C44-8D89-3CF4EE34AEDA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8BC7EAB-00F4-4B47-BD87-0A4F9CD46BCF}" type="pres">
      <dgm:prSet presAssocID="{8FD21B79-5401-4C44-8D89-3CF4EE34AEDA}" presName="horzFour" presStyleCnt="0"/>
      <dgm:spPr/>
    </dgm:pt>
  </dgm:ptLst>
  <dgm:cxnLst>
    <dgm:cxn modelId="{A65CCB78-F489-46B7-95A6-370BE4D5C7F6}" type="presOf" srcId="{253D53A2-6341-495D-8663-D273FFBD0A42}" destId="{C79735E1-9CE0-426A-9E90-B49373CA8116}" srcOrd="0" destOrd="0" presId="urn:microsoft.com/office/officeart/2005/8/layout/hierarchy4"/>
    <dgm:cxn modelId="{13259291-8102-45C8-864C-746DFA2ED3B6}" type="presOf" srcId="{956FCCDE-B333-4594-8C13-E8646D55C44A}" destId="{D7CFE8CA-35DD-4B8C-AFF8-CDA11C8DB9A7}" srcOrd="0" destOrd="0" presId="urn:microsoft.com/office/officeart/2005/8/layout/hierarchy4"/>
    <dgm:cxn modelId="{590AEA45-07DA-483A-ABE1-B90CD4E71962}" srcId="{10ED40AF-DFB1-4943-B6DB-2A904FAA918A}" destId="{253D53A2-6341-495D-8663-D273FFBD0A42}" srcOrd="0" destOrd="0" parTransId="{88A2C647-5FC2-4445-8A88-4C3E65FD7F54}" sibTransId="{5A842245-E765-4DDC-90FC-555EC6F2C812}"/>
    <dgm:cxn modelId="{3A363DAE-E8AE-440C-89F1-4482237827C4}" srcId="{9E1BDB0B-AFA1-48C0-9D9E-4416FA3DEE93}" destId="{37094833-E904-4D32-9C6A-1E819506B098}" srcOrd="0" destOrd="0" parTransId="{BCBE2194-F2C0-4E5F-9096-F1871EEF26FE}" sibTransId="{078C0D63-68B3-49CE-A0DD-90BF09669881}"/>
    <dgm:cxn modelId="{11253A5C-2CBE-40FF-A59A-A286F696CE94}" srcId="{7F05CAF0-B3FB-466C-9438-8108E9ED9C42}" destId="{8FD21B79-5401-4C44-8D89-3CF4EE34AEDA}" srcOrd="1" destOrd="0" parTransId="{96A3D3E0-87CD-4DF8-87E1-E4DB6CCDF824}" sibTransId="{3BEE9184-6070-4725-B100-D55439C6C8E9}"/>
    <dgm:cxn modelId="{746A6943-DACA-4921-8D30-F518EA8558AA}" type="presOf" srcId="{10ED40AF-DFB1-4943-B6DB-2A904FAA918A}" destId="{E75BF49A-0BBD-418B-A465-D5C73CDDC862}" srcOrd="0" destOrd="0" presId="urn:microsoft.com/office/officeart/2005/8/layout/hierarchy4"/>
    <dgm:cxn modelId="{E0BC9FEE-C487-4861-8BA4-D2364FCBBD4C}" type="presOf" srcId="{E5FEA8AA-8E67-4070-A4AB-470AC7F33FC6}" destId="{DC223747-548C-495B-AF0D-AADEF66D31AE}" srcOrd="0" destOrd="0" presId="urn:microsoft.com/office/officeart/2005/8/layout/hierarchy4"/>
    <dgm:cxn modelId="{1564B7B1-1C22-4A09-A22D-81C0DD70C5CD}" srcId="{9E1BDB0B-AFA1-48C0-9D9E-4416FA3DEE93}" destId="{7F05CAF0-B3FB-466C-9438-8108E9ED9C42}" srcOrd="1" destOrd="0" parTransId="{C1470228-36D3-4D75-BE15-C595EA1E0454}" sibTransId="{2F022D89-EFCC-4F56-B003-DBE26EC9397A}"/>
    <dgm:cxn modelId="{0F827A6E-A08A-460C-9CC5-C2C59439BB4A}" srcId="{37094833-E904-4D32-9C6A-1E819506B098}" destId="{C9ECFB8C-8A17-4CB3-8CAB-7BCD35D161DF}" srcOrd="0" destOrd="0" parTransId="{DBC11D1E-8ED4-4D65-8E82-BCF1741EB0AF}" sibTransId="{4861CDFA-2F64-4042-8490-007DFCAD4B09}"/>
    <dgm:cxn modelId="{18B0D537-EDD9-47CE-AF8B-1B94C7FC8A90}" srcId="{7F05CAF0-B3FB-466C-9438-8108E9ED9C42}" destId="{E5FEA8AA-8E67-4070-A4AB-470AC7F33FC6}" srcOrd="0" destOrd="0" parTransId="{957126DA-E833-45B4-9B65-4D0C661B2214}" sibTransId="{60524616-6BF9-4192-B2A4-65C5ADA796BD}"/>
    <dgm:cxn modelId="{417AB3FE-81B3-4686-BE68-5EA4FB395501}" srcId="{253D53A2-6341-495D-8663-D273FFBD0A42}" destId="{956FCCDE-B333-4594-8C13-E8646D55C44A}" srcOrd="0" destOrd="0" parTransId="{DBDA72A3-6B85-4D7B-A6C4-6EADDFEE283A}" sibTransId="{58DCF97F-892A-472F-A019-1A2C47A1A437}"/>
    <dgm:cxn modelId="{092125B5-EBCA-4A3C-8013-041AD590B07D}" type="presOf" srcId="{37094833-E904-4D32-9C6A-1E819506B098}" destId="{14A04439-18A2-4FD7-ADE7-D7F06C499ED0}" srcOrd="0" destOrd="0" presId="urn:microsoft.com/office/officeart/2005/8/layout/hierarchy4"/>
    <dgm:cxn modelId="{A8A34473-01A6-4366-A937-7808283EE381}" type="presOf" srcId="{8FD21B79-5401-4C44-8D89-3CF4EE34AEDA}" destId="{01567F42-807C-4C75-BB01-673FE5E2A4CE}" srcOrd="0" destOrd="0" presId="urn:microsoft.com/office/officeart/2005/8/layout/hierarchy4"/>
    <dgm:cxn modelId="{A57E1E1F-03D7-4136-96FF-47077CE0C6A7}" type="presOf" srcId="{7F05CAF0-B3FB-466C-9438-8108E9ED9C42}" destId="{66DAA5FF-2FA2-455A-84FC-810E2C9DF300}" srcOrd="0" destOrd="0" presId="urn:microsoft.com/office/officeart/2005/8/layout/hierarchy4"/>
    <dgm:cxn modelId="{922687A9-AE6D-4FD4-852F-B35A8F8E4499}" type="presOf" srcId="{C9ECFB8C-8A17-4CB3-8CAB-7BCD35D161DF}" destId="{8D967FFC-F336-4001-B620-3D606D7531B8}" srcOrd="0" destOrd="0" presId="urn:microsoft.com/office/officeart/2005/8/layout/hierarchy4"/>
    <dgm:cxn modelId="{94D3176D-4E01-4C57-89C0-FAF03B559AC9}" type="presOf" srcId="{9E1BDB0B-AFA1-48C0-9D9E-4416FA3DEE93}" destId="{BCF70604-7421-4E18-AB3F-0A59F0AB0954}" srcOrd="0" destOrd="0" presId="urn:microsoft.com/office/officeart/2005/8/layout/hierarchy4"/>
    <dgm:cxn modelId="{CB4F0BBE-D44A-41AF-BAD9-D88A85331C9C}" srcId="{37094833-E904-4D32-9C6A-1E819506B098}" destId="{11AD30A6-2D8C-45E8-8390-2D59076AF853}" srcOrd="1" destOrd="0" parTransId="{F3F87D92-BCF6-4298-B880-3A558E758134}" sibTransId="{97480AB1-9169-4446-8AFB-17983F2367A5}"/>
    <dgm:cxn modelId="{EE7505AA-D1FC-4B16-8BCD-4864972596BD}" type="presOf" srcId="{11AD30A6-2D8C-45E8-8390-2D59076AF853}" destId="{DE645101-5555-4A62-8F02-07F266053F93}" srcOrd="0" destOrd="0" presId="urn:microsoft.com/office/officeart/2005/8/layout/hierarchy4"/>
    <dgm:cxn modelId="{A39CB2FF-43A9-490F-936E-631119D268C9}" srcId="{956FCCDE-B333-4594-8C13-E8646D55C44A}" destId="{9E1BDB0B-AFA1-48C0-9D9E-4416FA3DEE93}" srcOrd="0" destOrd="0" parTransId="{77CCC430-77BC-44B4-AF4B-81F5A40C6002}" sibTransId="{9DC90C60-65E9-42F3-A651-AC88810722C6}"/>
    <dgm:cxn modelId="{138B069F-08DE-4912-B3EE-4B2C16C45A4F}" type="presParOf" srcId="{E75BF49A-0BBD-418B-A465-D5C73CDDC862}" destId="{93134793-3CB9-4E38-AA7B-C105EF2DF2EA}" srcOrd="0" destOrd="0" presId="urn:microsoft.com/office/officeart/2005/8/layout/hierarchy4"/>
    <dgm:cxn modelId="{A099667E-8024-4D53-9613-F33F5948CEC9}" type="presParOf" srcId="{93134793-3CB9-4E38-AA7B-C105EF2DF2EA}" destId="{C79735E1-9CE0-426A-9E90-B49373CA8116}" srcOrd="0" destOrd="0" presId="urn:microsoft.com/office/officeart/2005/8/layout/hierarchy4"/>
    <dgm:cxn modelId="{BFA386E3-0799-4148-B0D9-DD625250BC4A}" type="presParOf" srcId="{93134793-3CB9-4E38-AA7B-C105EF2DF2EA}" destId="{0EBD038C-D35D-403E-891E-5B944B45DD4A}" srcOrd="1" destOrd="0" presId="urn:microsoft.com/office/officeart/2005/8/layout/hierarchy4"/>
    <dgm:cxn modelId="{6379832D-9615-403C-A8A5-E92A70B11673}" type="presParOf" srcId="{93134793-3CB9-4E38-AA7B-C105EF2DF2EA}" destId="{6EED9FCB-CD44-4FFB-A989-D4217F22B209}" srcOrd="2" destOrd="0" presId="urn:microsoft.com/office/officeart/2005/8/layout/hierarchy4"/>
    <dgm:cxn modelId="{A9524463-E5C6-4283-9EE0-437E1C8971F8}" type="presParOf" srcId="{6EED9FCB-CD44-4FFB-A989-D4217F22B209}" destId="{B04FFC38-300F-45A8-8FA9-54FC41EE1A2A}" srcOrd="0" destOrd="0" presId="urn:microsoft.com/office/officeart/2005/8/layout/hierarchy4"/>
    <dgm:cxn modelId="{2BA0B01E-79EB-4D16-ADC9-47E203F8B85C}" type="presParOf" srcId="{B04FFC38-300F-45A8-8FA9-54FC41EE1A2A}" destId="{D7CFE8CA-35DD-4B8C-AFF8-CDA11C8DB9A7}" srcOrd="0" destOrd="0" presId="urn:microsoft.com/office/officeart/2005/8/layout/hierarchy4"/>
    <dgm:cxn modelId="{070D026D-5072-4FBA-A4F4-2929F54DB960}" type="presParOf" srcId="{B04FFC38-300F-45A8-8FA9-54FC41EE1A2A}" destId="{78BB6A1C-BFB8-4961-B6F3-A819A5437D7B}" srcOrd="1" destOrd="0" presId="urn:microsoft.com/office/officeart/2005/8/layout/hierarchy4"/>
    <dgm:cxn modelId="{6F666295-6419-4754-A803-B3D1F6DBF7FE}" type="presParOf" srcId="{B04FFC38-300F-45A8-8FA9-54FC41EE1A2A}" destId="{D0C21AB0-6A99-4E4D-9470-3C44F721928A}" srcOrd="2" destOrd="0" presId="urn:microsoft.com/office/officeart/2005/8/layout/hierarchy4"/>
    <dgm:cxn modelId="{EF1DCDBE-8370-4690-8B00-6052589B7D56}" type="presParOf" srcId="{D0C21AB0-6A99-4E4D-9470-3C44F721928A}" destId="{F12C8811-C9F5-44F1-BC36-C763B75AF1FF}" srcOrd="0" destOrd="0" presId="urn:microsoft.com/office/officeart/2005/8/layout/hierarchy4"/>
    <dgm:cxn modelId="{F3246498-A3E1-488D-9AAA-74832AC11BAD}" type="presParOf" srcId="{F12C8811-C9F5-44F1-BC36-C763B75AF1FF}" destId="{BCF70604-7421-4E18-AB3F-0A59F0AB0954}" srcOrd="0" destOrd="0" presId="urn:microsoft.com/office/officeart/2005/8/layout/hierarchy4"/>
    <dgm:cxn modelId="{D4B57FC3-3407-4CE4-9FD4-F8D0B69200EA}" type="presParOf" srcId="{F12C8811-C9F5-44F1-BC36-C763B75AF1FF}" destId="{7B030479-DBE4-475A-A052-0CA7FA95A183}" srcOrd="1" destOrd="0" presId="urn:microsoft.com/office/officeart/2005/8/layout/hierarchy4"/>
    <dgm:cxn modelId="{35AA990E-E0F8-4605-9CEA-E7ABCCD0467F}" type="presParOf" srcId="{F12C8811-C9F5-44F1-BC36-C763B75AF1FF}" destId="{3E07B70A-0E07-4A2D-BF26-E3266FA48F2A}" srcOrd="2" destOrd="0" presId="urn:microsoft.com/office/officeart/2005/8/layout/hierarchy4"/>
    <dgm:cxn modelId="{B91E0713-825F-4EAF-B555-0B73F3383560}" type="presParOf" srcId="{3E07B70A-0E07-4A2D-BF26-E3266FA48F2A}" destId="{58582DD1-E8E7-4C05-B5CF-91D98E1C0DB7}" srcOrd="0" destOrd="0" presId="urn:microsoft.com/office/officeart/2005/8/layout/hierarchy4"/>
    <dgm:cxn modelId="{B0ECAB95-64BB-466F-9A8A-35DD23DC107B}" type="presParOf" srcId="{58582DD1-E8E7-4C05-B5CF-91D98E1C0DB7}" destId="{14A04439-18A2-4FD7-ADE7-D7F06C499ED0}" srcOrd="0" destOrd="0" presId="urn:microsoft.com/office/officeart/2005/8/layout/hierarchy4"/>
    <dgm:cxn modelId="{2BC44104-BCE9-42AC-BF0B-D493C010244B}" type="presParOf" srcId="{58582DD1-E8E7-4C05-B5CF-91D98E1C0DB7}" destId="{4553EB53-0C13-4A53-8818-2BC8998DE8FE}" srcOrd="1" destOrd="0" presId="urn:microsoft.com/office/officeart/2005/8/layout/hierarchy4"/>
    <dgm:cxn modelId="{D9D6BF9B-2331-447D-BA52-C81D5A1E29B0}" type="presParOf" srcId="{58582DD1-E8E7-4C05-B5CF-91D98E1C0DB7}" destId="{7F08BE7E-125A-46D1-8F75-2400947002A4}" srcOrd="2" destOrd="0" presId="urn:microsoft.com/office/officeart/2005/8/layout/hierarchy4"/>
    <dgm:cxn modelId="{07F7DE3D-8127-4FD7-8861-C5864640B399}" type="presParOf" srcId="{7F08BE7E-125A-46D1-8F75-2400947002A4}" destId="{826185C2-33F0-46CA-A083-2BCD066F400A}" srcOrd="0" destOrd="0" presId="urn:microsoft.com/office/officeart/2005/8/layout/hierarchy4"/>
    <dgm:cxn modelId="{E1E93DA8-C05E-4771-B3B9-42E83030631E}" type="presParOf" srcId="{826185C2-33F0-46CA-A083-2BCD066F400A}" destId="{8D967FFC-F336-4001-B620-3D606D7531B8}" srcOrd="0" destOrd="0" presId="urn:microsoft.com/office/officeart/2005/8/layout/hierarchy4"/>
    <dgm:cxn modelId="{3A97A7A4-836C-4A31-9E1F-09DBECD9218B}" type="presParOf" srcId="{826185C2-33F0-46CA-A083-2BCD066F400A}" destId="{993240AA-0C8E-48CA-9A6B-54DF61A66B45}" srcOrd="1" destOrd="0" presId="urn:microsoft.com/office/officeart/2005/8/layout/hierarchy4"/>
    <dgm:cxn modelId="{9AAC21E7-BFB0-47E2-B8C4-7E9502D7B78A}" type="presParOf" srcId="{7F08BE7E-125A-46D1-8F75-2400947002A4}" destId="{04D3743B-2AFB-4400-8929-A931BD945F12}" srcOrd="1" destOrd="0" presId="urn:microsoft.com/office/officeart/2005/8/layout/hierarchy4"/>
    <dgm:cxn modelId="{7A2D2C09-7EAD-4A8D-A1CE-4F78E18F9D1D}" type="presParOf" srcId="{7F08BE7E-125A-46D1-8F75-2400947002A4}" destId="{13D4C240-7A5A-4746-96B7-397CA2F5E025}" srcOrd="2" destOrd="0" presId="urn:microsoft.com/office/officeart/2005/8/layout/hierarchy4"/>
    <dgm:cxn modelId="{FB1A2551-F2CB-4E8E-976E-80219B8A9F6C}" type="presParOf" srcId="{13D4C240-7A5A-4746-96B7-397CA2F5E025}" destId="{DE645101-5555-4A62-8F02-07F266053F93}" srcOrd="0" destOrd="0" presId="urn:microsoft.com/office/officeart/2005/8/layout/hierarchy4"/>
    <dgm:cxn modelId="{77B4BE48-4ADA-4A0E-80A6-878D11FB74BF}" type="presParOf" srcId="{13D4C240-7A5A-4746-96B7-397CA2F5E025}" destId="{821F5B6D-0D23-4295-9228-4887B0A56249}" srcOrd="1" destOrd="0" presId="urn:microsoft.com/office/officeart/2005/8/layout/hierarchy4"/>
    <dgm:cxn modelId="{A9BC9479-3FE5-4D6B-822D-D00FA29617DC}" type="presParOf" srcId="{3E07B70A-0E07-4A2D-BF26-E3266FA48F2A}" destId="{081BA85B-92D7-403F-8A38-60B5A6B2A898}" srcOrd="1" destOrd="0" presId="urn:microsoft.com/office/officeart/2005/8/layout/hierarchy4"/>
    <dgm:cxn modelId="{EA0BFB12-F561-4BC4-83B7-373C9708CEBD}" type="presParOf" srcId="{3E07B70A-0E07-4A2D-BF26-E3266FA48F2A}" destId="{FE2309AD-13DB-4DFA-9E57-0C35071FDC96}" srcOrd="2" destOrd="0" presId="urn:microsoft.com/office/officeart/2005/8/layout/hierarchy4"/>
    <dgm:cxn modelId="{7947E656-0F92-4603-919F-1E5657CD93CC}" type="presParOf" srcId="{FE2309AD-13DB-4DFA-9E57-0C35071FDC96}" destId="{66DAA5FF-2FA2-455A-84FC-810E2C9DF300}" srcOrd="0" destOrd="0" presId="urn:microsoft.com/office/officeart/2005/8/layout/hierarchy4"/>
    <dgm:cxn modelId="{550FE5AD-6B92-46C6-BFD7-66EA55264175}" type="presParOf" srcId="{FE2309AD-13DB-4DFA-9E57-0C35071FDC96}" destId="{E31B7F3E-0871-4B97-BB81-10AAD2EB0190}" srcOrd="1" destOrd="0" presId="urn:microsoft.com/office/officeart/2005/8/layout/hierarchy4"/>
    <dgm:cxn modelId="{FE515E07-9AB5-41AD-B6BB-9526917C8F4C}" type="presParOf" srcId="{FE2309AD-13DB-4DFA-9E57-0C35071FDC96}" destId="{53934543-446B-4DF3-9DAC-05F7E3727F22}" srcOrd="2" destOrd="0" presId="urn:microsoft.com/office/officeart/2005/8/layout/hierarchy4"/>
    <dgm:cxn modelId="{39F715E7-01CC-4013-B6CD-B4A85C7F1390}" type="presParOf" srcId="{53934543-446B-4DF3-9DAC-05F7E3727F22}" destId="{0637542F-A86F-457D-B33B-528133ACCBA6}" srcOrd="0" destOrd="0" presId="urn:microsoft.com/office/officeart/2005/8/layout/hierarchy4"/>
    <dgm:cxn modelId="{D0818993-0683-42E7-A719-8B79D9F6D5C1}" type="presParOf" srcId="{0637542F-A86F-457D-B33B-528133ACCBA6}" destId="{DC223747-548C-495B-AF0D-AADEF66D31AE}" srcOrd="0" destOrd="0" presId="urn:microsoft.com/office/officeart/2005/8/layout/hierarchy4"/>
    <dgm:cxn modelId="{E23D7BBC-86AB-4845-9986-27CA96F774AA}" type="presParOf" srcId="{0637542F-A86F-457D-B33B-528133ACCBA6}" destId="{0870EB00-393F-44DA-A5B6-A97C5B699DA1}" srcOrd="1" destOrd="0" presId="urn:microsoft.com/office/officeart/2005/8/layout/hierarchy4"/>
    <dgm:cxn modelId="{4C1CC733-3EB4-413C-B5FD-85C1D73052CB}" type="presParOf" srcId="{53934543-446B-4DF3-9DAC-05F7E3727F22}" destId="{6FB2BD2F-D23C-4D30-9378-93D666725370}" srcOrd="1" destOrd="0" presId="urn:microsoft.com/office/officeart/2005/8/layout/hierarchy4"/>
    <dgm:cxn modelId="{DCE25645-1574-4A49-93CA-DD4CF9912884}" type="presParOf" srcId="{53934543-446B-4DF3-9DAC-05F7E3727F22}" destId="{298A5811-8554-4338-821B-E275685BBEEE}" srcOrd="2" destOrd="0" presId="urn:microsoft.com/office/officeart/2005/8/layout/hierarchy4"/>
    <dgm:cxn modelId="{68AB925C-9E08-4A66-8AF7-998A4EB1D0B6}" type="presParOf" srcId="{298A5811-8554-4338-821B-E275685BBEEE}" destId="{01567F42-807C-4C75-BB01-673FE5E2A4CE}" srcOrd="0" destOrd="0" presId="urn:microsoft.com/office/officeart/2005/8/layout/hierarchy4"/>
    <dgm:cxn modelId="{8AADC8D4-671D-4F07-8326-64F923052407}" type="presParOf" srcId="{298A5811-8554-4338-821B-E275685BBEEE}" destId="{A8BC7EAB-00F4-4B47-BD87-0A4F9CD46BCF}" srcOrd="1" destOrd="0" presId="urn:microsoft.com/office/officeart/2005/8/layout/hierarchy4"/>
  </dgm:cxnLst>
  <dgm:bg/>
  <dgm:whole/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34692EC5-A4B2-4233-B4D6-050D93265FA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baseline="0" dirty="0" smtClean="0"/>
            <a:t>Lorenzo Peláez Hernández</a:t>
          </a:r>
          <a:endParaRPr lang="es-CO" sz="2400" i="1" baseline="0" dirty="0"/>
        </a:p>
      </dgm:t>
    </dgm:pt>
    <dgm:pt modelId="{BA4420AA-FE36-451F-B7B0-3990B2690671}" type="parTrans" cxnId="{D1C9EFF2-D221-4F1F-B44E-EFA8DA5338E0}">
      <dgm:prSet/>
      <dgm:spPr/>
      <dgm:t>
        <a:bodyPr/>
        <a:lstStyle/>
        <a:p>
          <a:endParaRPr lang="es-CO"/>
        </a:p>
      </dgm:t>
    </dgm:pt>
    <dgm:pt modelId="{397D770A-6365-44B0-9F9A-350B79A4ED88}" type="sibTrans" cxnId="{D1C9EFF2-D221-4F1F-B44E-EFA8DA5338E0}">
      <dgm:prSet/>
      <dgm:spPr/>
      <dgm:t>
        <a:bodyPr/>
        <a:lstStyle/>
        <a:p>
          <a:endParaRPr lang="es-CO"/>
        </a:p>
      </dgm:t>
    </dgm:pt>
    <dgm:pt modelId="{22764620-BC98-495D-AC60-B4068B0DD50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Juan Peláez </a:t>
          </a:r>
          <a:r>
            <a:rPr lang="es-CO" sz="2000" dirty="0" err="1" smtClean="0"/>
            <a:t>Abeu</a:t>
          </a:r>
          <a:endParaRPr lang="es-CO" sz="2000" dirty="0"/>
        </a:p>
      </dgm:t>
    </dgm:pt>
    <dgm:pt modelId="{6C5518F1-63CC-4E7E-A0D0-A55753AC79A4}" type="parTrans" cxnId="{13C1DAFD-BBE4-4967-B59F-5BE39A16EB28}">
      <dgm:prSet/>
      <dgm:spPr/>
      <dgm:t>
        <a:bodyPr/>
        <a:lstStyle/>
        <a:p>
          <a:endParaRPr lang="es-CO"/>
        </a:p>
      </dgm:t>
    </dgm:pt>
    <dgm:pt modelId="{B037B159-4B1A-4A64-9886-3B97A461B979}" type="sibTrans" cxnId="{13C1DAFD-BBE4-4967-B59F-5BE39A16EB28}">
      <dgm:prSet/>
      <dgm:spPr/>
      <dgm:t>
        <a:bodyPr/>
        <a:lstStyle/>
        <a:p>
          <a:endParaRPr lang="es-CO"/>
        </a:p>
      </dgm:t>
    </dgm:pt>
    <dgm:pt modelId="{E3FA80C9-E11A-4C37-9B15-8FF4DFE94A6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María Hernández De La Vera</a:t>
          </a:r>
          <a:endParaRPr lang="es-CO" sz="2000" dirty="0"/>
        </a:p>
      </dgm:t>
    </dgm:pt>
    <dgm:pt modelId="{12A2A9D7-5746-497E-B96F-D23B68D02D67}" type="parTrans" cxnId="{284D9CC2-D4CD-471A-A022-502E0898BABE}">
      <dgm:prSet/>
      <dgm:spPr/>
      <dgm:t>
        <a:bodyPr/>
        <a:lstStyle/>
        <a:p>
          <a:endParaRPr lang="es-CO"/>
        </a:p>
      </dgm:t>
    </dgm:pt>
    <dgm:pt modelId="{79DA6660-AEBE-4DA7-8A69-18EBCEFEC26A}" type="sibTrans" cxnId="{284D9CC2-D4CD-471A-A022-502E0898BABE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A52A4CB3-C97A-4F38-BA55-13A357284E53}" type="pres">
      <dgm:prSet presAssocID="{34692EC5-A4B2-4233-B4D6-050D93265FAD}" presName="vertOne" presStyleCnt="0"/>
      <dgm:spPr/>
    </dgm:pt>
    <dgm:pt modelId="{E893EA67-3AB4-4D47-9D00-9C0871BA1D0B}" type="pres">
      <dgm:prSet presAssocID="{34692EC5-A4B2-4233-B4D6-050D93265FA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4E8BDCF-EBA4-4E09-8E39-8FCFE54DDA84}" type="pres">
      <dgm:prSet presAssocID="{34692EC5-A4B2-4233-B4D6-050D93265FAD}" presName="parTransOne" presStyleCnt="0"/>
      <dgm:spPr/>
    </dgm:pt>
    <dgm:pt modelId="{C41AD8DA-071F-4B32-BA75-D5980DAD4E3A}" type="pres">
      <dgm:prSet presAssocID="{34692EC5-A4B2-4233-B4D6-050D93265FAD}" presName="horzOne" presStyleCnt="0"/>
      <dgm:spPr/>
    </dgm:pt>
    <dgm:pt modelId="{B26BFE23-F5A1-4336-9BB3-DD39B89D5913}" type="pres">
      <dgm:prSet presAssocID="{22764620-BC98-495D-AC60-B4068B0DD50A}" presName="vertTwo" presStyleCnt="0"/>
      <dgm:spPr/>
    </dgm:pt>
    <dgm:pt modelId="{EAA09008-C4FD-4B5A-88FF-C4FD906F1340}" type="pres">
      <dgm:prSet presAssocID="{22764620-BC98-495D-AC60-B4068B0DD50A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9DD0435-743A-4515-B467-6C695B52F2D2}" type="pres">
      <dgm:prSet presAssocID="{22764620-BC98-495D-AC60-B4068B0DD50A}" presName="horzTwo" presStyleCnt="0"/>
      <dgm:spPr/>
    </dgm:pt>
    <dgm:pt modelId="{26F5FC19-92E9-41A4-BB8F-C47494B6F2B1}" type="pres">
      <dgm:prSet presAssocID="{B037B159-4B1A-4A64-9886-3B97A461B979}" presName="sibSpaceTwo" presStyleCnt="0"/>
      <dgm:spPr/>
    </dgm:pt>
    <dgm:pt modelId="{304CF6B4-0E09-48F2-8FA7-8FA0FE78C0AF}" type="pres">
      <dgm:prSet presAssocID="{E3FA80C9-E11A-4C37-9B15-8FF4DFE94A60}" presName="vertTwo" presStyleCnt="0"/>
      <dgm:spPr/>
    </dgm:pt>
    <dgm:pt modelId="{E5281177-E237-42BE-822A-5AC32ABF5768}" type="pres">
      <dgm:prSet presAssocID="{E3FA80C9-E11A-4C37-9B15-8FF4DFE94A60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35E1B02-BB7B-419E-93C8-37F83735534C}" type="pres">
      <dgm:prSet presAssocID="{E3FA80C9-E11A-4C37-9B15-8FF4DFE94A60}" presName="horzTwo" presStyleCnt="0"/>
      <dgm:spPr/>
    </dgm:pt>
  </dgm:ptLst>
  <dgm:cxnLst>
    <dgm:cxn modelId="{D2000A1E-6C64-448F-90DA-547AB8D1B0B4}" type="presOf" srcId="{10ED40AF-DFB1-4943-B6DB-2A904FAA918A}" destId="{E75BF49A-0BBD-418B-A465-D5C73CDDC862}" srcOrd="0" destOrd="0" presId="urn:microsoft.com/office/officeart/2005/8/layout/hierarchy4"/>
    <dgm:cxn modelId="{13C1DAFD-BBE4-4967-B59F-5BE39A16EB28}" srcId="{34692EC5-A4B2-4233-B4D6-050D93265FAD}" destId="{22764620-BC98-495D-AC60-B4068B0DD50A}" srcOrd="0" destOrd="0" parTransId="{6C5518F1-63CC-4E7E-A0D0-A55753AC79A4}" sibTransId="{B037B159-4B1A-4A64-9886-3B97A461B979}"/>
    <dgm:cxn modelId="{1644CD1F-703A-4F80-9652-DDDB703C48FC}" type="presOf" srcId="{34692EC5-A4B2-4233-B4D6-050D93265FAD}" destId="{E893EA67-3AB4-4D47-9D00-9C0871BA1D0B}" srcOrd="0" destOrd="0" presId="urn:microsoft.com/office/officeart/2005/8/layout/hierarchy4"/>
    <dgm:cxn modelId="{D1C9EFF2-D221-4F1F-B44E-EFA8DA5338E0}" srcId="{10ED40AF-DFB1-4943-B6DB-2A904FAA918A}" destId="{34692EC5-A4B2-4233-B4D6-050D93265FAD}" srcOrd="0" destOrd="0" parTransId="{BA4420AA-FE36-451F-B7B0-3990B2690671}" sibTransId="{397D770A-6365-44B0-9F9A-350B79A4ED88}"/>
    <dgm:cxn modelId="{B4C099D9-386E-422E-8C62-5062FF87767C}" type="presOf" srcId="{E3FA80C9-E11A-4C37-9B15-8FF4DFE94A60}" destId="{E5281177-E237-42BE-822A-5AC32ABF5768}" srcOrd="0" destOrd="0" presId="urn:microsoft.com/office/officeart/2005/8/layout/hierarchy4"/>
    <dgm:cxn modelId="{B36C0FF1-6E52-423E-8C2F-C69744EFBE84}" type="presOf" srcId="{22764620-BC98-495D-AC60-B4068B0DD50A}" destId="{EAA09008-C4FD-4B5A-88FF-C4FD906F1340}" srcOrd="0" destOrd="0" presId="urn:microsoft.com/office/officeart/2005/8/layout/hierarchy4"/>
    <dgm:cxn modelId="{284D9CC2-D4CD-471A-A022-502E0898BABE}" srcId="{34692EC5-A4B2-4233-B4D6-050D93265FAD}" destId="{E3FA80C9-E11A-4C37-9B15-8FF4DFE94A60}" srcOrd="1" destOrd="0" parTransId="{12A2A9D7-5746-497E-B96F-D23B68D02D67}" sibTransId="{79DA6660-AEBE-4DA7-8A69-18EBCEFEC26A}"/>
    <dgm:cxn modelId="{93F39124-65B8-450A-83E9-68451D784386}" type="presParOf" srcId="{E75BF49A-0BBD-418B-A465-D5C73CDDC862}" destId="{A52A4CB3-C97A-4F38-BA55-13A357284E53}" srcOrd="0" destOrd="0" presId="urn:microsoft.com/office/officeart/2005/8/layout/hierarchy4"/>
    <dgm:cxn modelId="{D3B9A5FC-4BE8-4052-B2D2-D5843FE40038}" type="presParOf" srcId="{A52A4CB3-C97A-4F38-BA55-13A357284E53}" destId="{E893EA67-3AB4-4D47-9D00-9C0871BA1D0B}" srcOrd="0" destOrd="0" presId="urn:microsoft.com/office/officeart/2005/8/layout/hierarchy4"/>
    <dgm:cxn modelId="{91A8F2A6-D9DA-4153-8C32-9C1F9B6394F8}" type="presParOf" srcId="{A52A4CB3-C97A-4F38-BA55-13A357284E53}" destId="{A4E8BDCF-EBA4-4E09-8E39-8FCFE54DDA84}" srcOrd="1" destOrd="0" presId="urn:microsoft.com/office/officeart/2005/8/layout/hierarchy4"/>
    <dgm:cxn modelId="{7AA03831-F816-40DA-8A73-841B035ED765}" type="presParOf" srcId="{A52A4CB3-C97A-4F38-BA55-13A357284E53}" destId="{C41AD8DA-071F-4B32-BA75-D5980DAD4E3A}" srcOrd="2" destOrd="0" presId="urn:microsoft.com/office/officeart/2005/8/layout/hierarchy4"/>
    <dgm:cxn modelId="{93E8211F-4323-45DF-999E-59D884BC4AE7}" type="presParOf" srcId="{C41AD8DA-071F-4B32-BA75-D5980DAD4E3A}" destId="{B26BFE23-F5A1-4336-9BB3-DD39B89D5913}" srcOrd="0" destOrd="0" presId="urn:microsoft.com/office/officeart/2005/8/layout/hierarchy4"/>
    <dgm:cxn modelId="{A45A431C-E306-4FFA-8677-2DADCB82BB21}" type="presParOf" srcId="{B26BFE23-F5A1-4336-9BB3-DD39B89D5913}" destId="{EAA09008-C4FD-4B5A-88FF-C4FD906F1340}" srcOrd="0" destOrd="0" presId="urn:microsoft.com/office/officeart/2005/8/layout/hierarchy4"/>
    <dgm:cxn modelId="{63B1A54C-522E-4450-A4F8-B59EB24ADE5C}" type="presParOf" srcId="{B26BFE23-F5A1-4336-9BB3-DD39B89D5913}" destId="{99DD0435-743A-4515-B467-6C695B52F2D2}" srcOrd="1" destOrd="0" presId="urn:microsoft.com/office/officeart/2005/8/layout/hierarchy4"/>
    <dgm:cxn modelId="{8E72D20C-2364-48DF-B2EE-040923813B54}" type="presParOf" srcId="{C41AD8DA-071F-4B32-BA75-D5980DAD4E3A}" destId="{26F5FC19-92E9-41A4-BB8F-C47494B6F2B1}" srcOrd="1" destOrd="0" presId="urn:microsoft.com/office/officeart/2005/8/layout/hierarchy4"/>
    <dgm:cxn modelId="{753C20F5-0851-497E-A17E-071DEDA7F3CD}" type="presParOf" srcId="{C41AD8DA-071F-4B32-BA75-D5980DAD4E3A}" destId="{304CF6B4-0E09-48F2-8FA7-8FA0FE78C0AF}" srcOrd="2" destOrd="0" presId="urn:microsoft.com/office/officeart/2005/8/layout/hierarchy4"/>
    <dgm:cxn modelId="{E66F5C4B-5BF7-431C-91CE-49678084748D}" type="presParOf" srcId="{304CF6B4-0E09-48F2-8FA7-8FA0FE78C0AF}" destId="{E5281177-E237-42BE-822A-5AC32ABF5768}" srcOrd="0" destOrd="0" presId="urn:microsoft.com/office/officeart/2005/8/layout/hierarchy4"/>
    <dgm:cxn modelId="{70B8C54B-81FA-483C-BBE2-5BA42999BA2D}" type="presParOf" srcId="{304CF6B4-0E09-48F2-8FA7-8FA0FE78C0AF}" destId="{635E1B02-BB7B-419E-93C8-37F83735534C}" srcOrd="1" destOrd="0" presId="urn:microsoft.com/office/officeart/2005/8/layout/hierarchy4"/>
  </dgm:cxnLst>
  <dgm:bg/>
  <dgm:whole/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40DDF1D-403B-4ADE-9CCE-443745F4BD9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Ana Ruiz De La Cámara Carvajal</a:t>
          </a:r>
          <a:endParaRPr lang="es-CO" sz="2400" i="1" dirty="0"/>
        </a:p>
      </dgm:t>
    </dgm:pt>
    <dgm:pt modelId="{61F7A5A2-B5F0-4C37-8545-73C646D448AA}" type="parTrans" cxnId="{2B897DA5-BF96-4D18-A14F-E3748FB6E020}">
      <dgm:prSet/>
      <dgm:spPr/>
      <dgm:t>
        <a:bodyPr/>
        <a:lstStyle/>
        <a:p>
          <a:endParaRPr lang="es-CO"/>
        </a:p>
      </dgm:t>
    </dgm:pt>
    <dgm:pt modelId="{586C8DD5-0CC0-4D8C-B853-E42EF6C854D4}" type="sibTrans" cxnId="{2B897DA5-BF96-4D18-A14F-E3748FB6E020}">
      <dgm:prSet/>
      <dgm:spPr/>
      <dgm:t>
        <a:bodyPr/>
        <a:lstStyle/>
        <a:p>
          <a:endParaRPr lang="es-CO"/>
        </a:p>
      </dgm:t>
    </dgm:pt>
    <dgm:pt modelId="{2719B757-C8A0-447C-A9C1-521389536A6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baseline="0" dirty="0" smtClean="0"/>
            <a:t>Diego                                          Ruiz De La Cámara</a:t>
          </a:r>
          <a:endParaRPr lang="es-CO" sz="1800" baseline="0" dirty="0"/>
        </a:p>
      </dgm:t>
    </dgm:pt>
    <dgm:pt modelId="{E1323315-13EB-4E03-B1D2-6E75EE212F86}" type="parTrans" cxnId="{73876787-8436-4302-B4DA-05A8039600C0}">
      <dgm:prSet/>
      <dgm:spPr/>
      <dgm:t>
        <a:bodyPr/>
        <a:lstStyle/>
        <a:p>
          <a:endParaRPr lang="es-CO"/>
        </a:p>
      </dgm:t>
    </dgm:pt>
    <dgm:pt modelId="{21EFF6D3-FEFD-4B8E-A760-52BAFF03831E}" type="sibTrans" cxnId="{73876787-8436-4302-B4DA-05A8039600C0}">
      <dgm:prSet/>
      <dgm:spPr/>
      <dgm:t>
        <a:bodyPr/>
        <a:lstStyle/>
        <a:p>
          <a:endParaRPr lang="es-CO"/>
        </a:p>
      </dgm:t>
    </dgm:pt>
    <dgm:pt modelId="{1BA6458F-41CF-4916-A395-D9FE1B707C3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Mencia De Carvajal Martínez</a:t>
          </a:r>
          <a:endParaRPr lang="es-CO" sz="2000" dirty="0"/>
        </a:p>
      </dgm:t>
    </dgm:pt>
    <dgm:pt modelId="{370B9618-B76C-46E9-AE74-57CF653D9762}" type="parTrans" cxnId="{BEB0EA0A-6B61-48CB-9693-EECF128CF123}">
      <dgm:prSet/>
      <dgm:spPr/>
      <dgm:t>
        <a:bodyPr/>
        <a:lstStyle/>
        <a:p>
          <a:endParaRPr lang="es-CO"/>
        </a:p>
      </dgm:t>
    </dgm:pt>
    <dgm:pt modelId="{9958C14E-9557-42F9-A62D-E87FE078CC2D}" type="sibTrans" cxnId="{BEB0EA0A-6B61-48CB-9693-EECF128CF123}">
      <dgm:prSet/>
      <dgm:spPr/>
      <dgm:t>
        <a:bodyPr/>
        <a:lstStyle/>
        <a:p>
          <a:endParaRPr lang="es-CO"/>
        </a:p>
      </dgm:t>
    </dgm:pt>
    <dgm:pt modelId="{7ECF0C56-19BB-4E52-B716-995C3C66B3C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Juan Ruiz De La Parra</a:t>
          </a:r>
          <a:endParaRPr lang="es-CO" sz="1400" dirty="0"/>
        </a:p>
      </dgm:t>
    </dgm:pt>
    <dgm:pt modelId="{3F6FB986-F817-4978-9918-AF4F48F7CA60}" type="parTrans" cxnId="{1454F2DE-500E-4B56-9185-C3123B7B02BE}">
      <dgm:prSet/>
      <dgm:spPr/>
      <dgm:t>
        <a:bodyPr/>
        <a:lstStyle/>
        <a:p>
          <a:endParaRPr lang="es-CO"/>
        </a:p>
      </dgm:t>
    </dgm:pt>
    <dgm:pt modelId="{728B2B22-DF92-42D1-87F8-780AEB26E873}" type="sibTrans" cxnId="{1454F2DE-500E-4B56-9185-C3123B7B02BE}">
      <dgm:prSet/>
      <dgm:spPr/>
      <dgm:t>
        <a:bodyPr/>
        <a:lstStyle/>
        <a:p>
          <a:endParaRPr lang="es-CO"/>
        </a:p>
      </dgm:t>
    </dgm:pt>
    <dgm:pt modelId="{F5C01440-C4E0-4522-B410-E29F010745E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Elvira Martínez De Cárdenas</a:t>
          </a:r>
          <a:endParaRPr lang="es-CO" sz="1400" dirty="0"/>
        </a:p>
      </dgm:t>
    </dgm:pt>
    <dgm:pt modelId="{20047DBE-7A86-43B5-9DE2-4DC18C77111B}" type="parTrans" cxnId="{E76CF380-EB92-4814-B56D-DC799E397441}">
      <dgm:prSet/>
      <dgm:spPr/>
      <dgm:t>
        <a:bodyPr/>
        <a:lstStyle/>
        <a:p>
          <a:endParaRPr lang="es-CO"/>
        </a:p>
      </dgm:t>
    </dgm:pt>
    <dgm:pt modelId="{C12CB3DA-FA9A-47C5-9D99-5B4206343734}" type="sibTrans" cxnId="{E76CF380-EB92-4814-B56D-DC799E397441}">
      <dgm:prSet/>
      <dgm:spPr/>
      <dgm:t>
        <a:bodyPr/>
        <a:lstStyle/>
        <a:p>
          <a:endParaRPr lang="es-CO"/>
        </a:p>
      </dgm:t>
    </dgm:pt>
    <dgm:pt modelId="{93FD0B5A-2E6C-4316-8B4B-84952C64596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Rodrigo                        Sánchez </a:t>
          </a:r>
          <a:r>
            <a:rPr lang="es-CO" sz="1600" dirty="0" err="1" smtClean="0"/>
            <a:t>Torreblanca</a:t>
          </a:r>
          <a:r>
            <a:rPr lang="es-CO" sz="1600" dirty="0" smtClean="0"/>
            <a:t> De Carvajal</a:t>
          </a:r>
          <a:endParaRPr lang="es-CO" sz="1600" dirty="0"/>
        </a:p>
      </dgm:t>
    </dgm:pt>
    <dgm:pt modelId="{2737A55F-93D0-4BE8-83AF-73A42F061881}" type="parTrans" cxnId="{8ACF0CF9-0FDB-4B21-8C5F-423F7982D0A9}">
      <dgm:prSet/>
      <dgm:spPr/>
      <dgm:t>
        <a:bodyPr/>
        <a:lstStyle/>
        <a:p>
          <a:endParaRPr lang="es-CO"/>
        </a:p>
      </dgm:t>
    </dgm:pt>
    <dgm:pt modelId="{E3721F01-557F-4073-9A0A-4DE3A69B36E1}" type="sibTrans" cxnId="{8ACF0CF9-0FDB-4B21-8C5F-423F7982D0A9}">
      <dgm:prSet/>
      <dgm:spPr/>
      <dgm:t>
        <a:bodyPr/>
        <a:lstStyle/>
        <a:p>
          <a:endParaRPr lang="es-CO"/>
        </a:p>
      </dgm:t>
    </dgm:pt>
    <dgm:pt modelId="{4874EE93-BD3F-46A7-9973-F684A80CFAE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Juana Martínez</a:t>
          </a:r>
          <a:endParaRPr lang="es-CO" sz="1800" dirty="0"/>
        </a:p>
      </dgm:t>
    </dgm:pt>
    <dgm:pt modelId="{A7CE9B24-106B-4F51-B174-993FF2F7AC39}" type="parTrans" cxnId="{616057CF-4147-41C2-8C83-7E89CCC40DC4}">
      <dgm:prSet/>
      <dgm:spPr/>
      <dgm:t>
        <a:bodyPr/>
        <a:lstStyle/>
        <a:p>
          <a:endParaRPr lang="es-CO"/>
        </a:p>
      </dgm:t>
    </dgm:pt>
    <dgm:pt modelId="{B14624CC-74EE-4413-A782-895785926F03}" type="sibTrans" cxnId="{616057CF-4147-41C2-8C83-7E89CCC40DC4}">
      <dgm:prSet/>
      <dgm:spPr/>
      <dgm:t>
        <a:bodyPr/>
        <a:lstStyle/>
        <a:p>
          <a:endParaRPr lang="es-CO"/>
        </a:p>
      </dgm:t>
    </dgm:pt>
    <dgm:pt modelId="{DCEC48FE-F476-40CB-A709-2D3A03C1DB9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Pedro                          Martín De Ávila</a:t>
          </a:r>
          <a:endParaRPr lang="es-CO" sz="1600" dirty="0"/>
        </a:p>
      </dgm:t>
    </dgm:pt>
    <dgm:pt modelId="{13D8FE76-F50E-46A7-A307-5E1D7C8392D2}" type="parTrans" cxnId="{4BC0A746-D22F-4675-8344-647D6318180C}">
      <dgm:prSet/>
      <dgm:spPr/>
      <dgm:t>
        <a:bodyPr/>
        <a:lstStyle/>
        <a:p>
          <a:endParaRPr lang="es-CO"/>
        </a:p>
      </dgm:t>
    </dgm:pt>
    <dgm:pt modelId="{CD437ACC-19B7-41B2-86C0-A63EB79CFC35}" type="sibTrans" cxnId="{4BC0A746-D22F-4675-8344-647D6318180C}">
      <dgm:prSet/>
      <dgm:spPr/>
      <dgm:t>
        <a:bodyPr/>
        <a:lstStyle/>
        <a:p>
          <a:endParaRPr lang="es-CO"/>
        </a:p>
      </dgm:t>
    </dgm:pt>
    <dgm:pt modelId="{CC2F4CDE-146B-47F7-A665-22B64D27D3D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400" dirty="0" smtClean="0"/>
            <a:t>Francisca Martínez</a:t>
          </a:r>
          <a:endParaRPr lang="es-CO" sz="1400" dirty="0"/>
        </a:p>
      </dgm:t>
    </dgm:pt>
    <dgm:pt modelId="{1324AA8E-C91D-49D9-B034-0A2045076FF9}" type="parTrans" cxnId="{7F5BAB1A-98AE-4D96-BE74-093E407636E5}">
      <dgm:prSet/>
      <dgm:spPr/>
      <dgm:t>
        <a:bodyPr/>
        <a:lstStyle/>
        <a:p>
          <a:endParaRPr lang="es-CO"/>
        </a:p>
      </dgm:t>
    </dgm:pt>
    <dgm:pt modelId="{AB357DF1-DFBA-4168-B57C-AE21CE0FE7E8}" type="sibTrans" cxnId="{7F5BAB1A-98AE-4D96-BE74-093E407636E5}">
      <dgm:prSet/>
      <dgm:spPr/>
      <dgm:t>
        <a:bodyPr/>
        <a:lstStyle/>
        <a:p>
          <a:endParaRPr lang="es-CO"/>
        </a:p>
      </dgm:t>
    </dgm:pt>
    <dgm:pt modelId="{E8FB2FF2-B836-4901-9834-C2D8DCD7152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aseline="0" dirty="0" smtClean="0"/>
            <a:t>Pedro Martín Hernández</a:t>
          </a:r>
          <a:endParaRPr lang="es-CO" sz="1600" baseline="0" dirty="0"/>
        </a:p>
      </dgm:t>
    </dgm:pt>
    <dgm:pt modelId="{1BA415F3-5FF5-4F69-A5E6-46EE3D5AB430}" type="parTrans" cxnId="{F7F4E655-1830-4EDD-BA9E-AF13888D4750}">
      <dgm:prSet/>
      <dgm:spPr/>
      <dgm:t>
        <a:bodyPr/>
        <a:lstStyle/>
        <a:p>
          <a:endParaRPr lang="es-CO"/>
        </a:p>
      </dgm:t>
    </dgm:pt>
    <dgm:pt modelId="{FDD089CC-B94F-438B-8C06-1AF6A3865A03}" type="sibTrans" cxnId="{F7F4E655-1830-4EDD-BA9E-AF13888D4750}">
      <dgm:prSet/>
      <dgm:spPr/>
      <dgm:t>
        <a:bodyPr/>
        <a:lstStyle/>
        <a:p>
          <a:endParaRPr lang="es-CO"/>
        </a:p>
      </dgm:t>
    </dgm:pt>
    <dgm:pt modelId="{6645712D-1B0E-4C5C-BCCA-BBFD49F1531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D1"/>
        </a:solidFill>
      </dgm:spPr>
      <dgm:t>
        <a:bodyPr/>
        <a:lstStyle/>
        <a:p>
          <a:r>
            <a:rPr lang="es-CO" sz="1400" baseline="0" dirty="0" smtClean="0"/>
            <a:t>N. N. 1  Indígena Chibcha</a:t>
          </a:r>
          <a:endParaRPr lang="es-CO" sz="1400" baseline="0" dirty="0"/>
        </a:p>
      </dgm:t>
    </dgm:pt>
    <dgm:pt modelId="{74BDB61B-A9F6-4145-A344-22F3562B8C24}" type="parTrans" cxnId="{CF4264A0-913F-4959-B9C8-C8688A1F6937}">
      <dgm:prSet/>
      <dgm:spPr/>
      <dgm:t>
        <a:bodyPr/>
        <a:lstStyle/>
        <a:p>
          <a:endParaRPr lang="es-CO"/>
        </a:p>
      </dgm:t>
    </dgm:pt>
    <dgm:pt modelId="{2296A9F2-8D3E-4F42-A17D-5DA6892B5117}" type="sibTrans" cxnId="{CF4264A0-913F-4959-B9C8-C8688A1F6937}">
      <dgm:prSet/>
      <dgm:spPr/>
      <dgm:t>
        <a:bodyPr/>
        <a:lstStyle/>
        <a:p>
          <a:endParaRPr lang="es-CO"/>
        </a:p>
      </dgm:t>
    </dgm:pt>
    <dgm:pt modelId="{B86CAE1D-C9D7-47E5-B69D-4B2485E81CE6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Bartolomé Sánchez </a:t>
          </a:r>
          <a:r>
            <a:rPr lang="es-CO" sz="1400" dirty="0" err="1" smtClean="0"/>
            <a:t>Torreblanca</a:t>
          </a:r>
          <a:endParaRPr lang="es-CO" sz="1400" dirty="0"/>
        </a:p>
      </dgm:t>
    </dgm:pt>
    <dgm:pt modelId="{9E8CDEE8-EE0A-48CA-8CA6-18FD2516F3F2}" type="parTrans" cxnId="{A0DE04A0-B180-466C-833A-8056806C3138}">
      <dgm:prSet/>
      <dgm:spPr/>
      <dgm:t>
        <a:bodyPr/>
        <a:lstStyle/>
        <a:p>
          <a:endParaRPr lang="es-CO"/>
        </a:p>
      </dgm:t>
    </dgm:pt>
    <dgm:pt modelId="{B24FD8E6-9225-4396-B198-7F02FF22E708}" type="sibTrans" cxnId="{A0DE04A0-B180-466C-833A-8056806C3138}">
      <dgm:prSet/>
      <dgm:spPr/>
      <dgm:t>
        <a:bodyPr/>
        <a:lstStyle/>
        <a:p>
          <a:endParaRPr lang="es-CO"/>
        </a:p>
      </dgm:t>
    </dgm:pt>
    <dgm:pt modelId="{6F767FF4-487A-418F-9264-0F20DF71BCE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Mencia De Carvajal Vásquez</a:t>
          </a:r>
          <a:endParaRPr lang="es-CO" sz="1400" dirty="0"/>
        </a:p>
      </dgm:t>
    </dgm:pt>
    <dgm:pt modelId="{B74276BB-95D9-45EA-A8AD-0805E90127A3}" type="parTrans" cxnId="{3AF3C2A2-6916-4D18-AC85-7EABF32EC0DC}">
      <dgm:prSet/>
      <dgm:spPr/>
      <dgm:t>
        <a:bodyPr/>
        <a:lstStyle/>
        <a:p>
          <a:endParaRPr lang="es-CO"/>
        </a:p>
      </dgm:t>
    </dgm:pt>
    <dgm:pt modelId="{8495484B-D678-42E5-A7E8-9D3FF1B072A4}" type="sibTrans" cxnId="{3AF3C2A2-6916-4D18-AC85-7EABF32EC0DC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D4DAAFB3-DF6A-4A53-95A6-23D983AC6B75}" type="pres">
      <dgm:prSet presAssocID="{B40DDF1D-403B-4ADE-9CCE-443745F4BD9F}" presName="vertOne" presStyleCnt="0"/>
      <dgm:spPr/>
    </dgm:pt>
    <dgm:pt modelId="{11E4E1D2-58FF-447E-9E71-571B09630B54}" type="pres">
      <dgm:prSet presAssocID="{B40DDF1D-403B-4ADE-9CCE-443745F4BD9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9AA8782-0BA0-45BD-97A7-6DFE9243562C}" type="pres">
      <dgm:prSet presAssocID="{B40DDF1D-403B-4ADE-9CCE-443745F4BD9F}" presName="parTransOne" presStyleCnt="0"/>
      <dgm:spPr/>
    </dgm:pt>
    <dgm:pt modelId="{49472DB6-8148-447A-A29A-643996242212}" type="pres">
      <dgm:prSet presAssocID="{B40DDF1D-403B-4ADE-9CCE-443745F4BD9F}" presName="horzOne" presStyleCnt="0"/>
      <dgm:spPr/>
    </dgm:pt>
    <dgm:pt modelId="{B7FB50A3-5552-48ED-9624-9DD35E1FC18A}" type="pres">
      <dgm:prSet presAssocID="{2719B757-C8A0-447C-A9C1-521389536A6C}" presName="vertTwo" presStyleCnt="0"/>
      <dgm:spPr/>
    </dgm:pt>
    <dgm:pt modelId="{E3724A38-254A-406A-9AEB-5F2F4642FFD9}" type="pres">
      <dgm:prSet presAssocID="{2719B757-C8A0-447C-A9C1-521389536A6C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086E9E8-DDAC-496C-AD1C-EEB702AC13E2}" type="pres">
      <dgm:prSet presAssocID="{2719B757-C8A0-447C-A9C1-521389536A6C}" presName="parTransTwo" presStyleCnt="0"/>
      <dgm:spPr/>
    </dgm:pt>
    <dgm:pt modelId="{D938612D-6250-4C63-BB44-B5C21548380A}" type="pres">
      <dgm:prSet presAssocID="{2719B757-C8A0-447C-A9C1-521389536A6C}" presName="horzTwo" presStyleCnt="0"/>
      <dgm:spPr/>
    </dgm:pt>
    <dgm:pt modelId="{A6855BC3-97F2-4161-A1D4-41A71D94E972}" type="pres">
      <dgm:prSet presAssocID="{7ECF0C56-19BB-4E52-B716-995C3C66B3CB}" presName="vertThree" presStyleCnt="0"/>
      <dgm:spPr/>
    </dgm:pt>
    <dgm:pt modelId="{0A499361-E16E-418D-8A8F-84407AEBA24C}" type="pres">
      <dgm:prSet presAssocID="{7ECF0C56-19BB-4E52-B716-995C3C66B3CB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BC66DB0-96F2-44D8-91AD-E63A4B7B678C}" type="pres">
      <dgm:prSet presAssocID="{7ECF0C56-19BB-4E52-B716-995C3C66B3CB}" presName="horzThree" presStyleCnt="0"/>
      <dgm:spPr/>
    </dgm:pt>
    <dgm:pt modelId="{8EF22E24-AC24-4DD7-A2B3-142199EDFBF0}" type="pres">
      <dgm:prSet presAssocID="{728B2B22-DF92-42D1-87F8-780AEB26E873}" presName="sibSpaceThree" presStyleCnt="0"/>
      <dgm:spPr/>
    </dgm:pt>
    <dgm:pt modelId="{EB7A7206-95D3-4F5D-A19D-0E8CAD82BE95}" type="pres">
      <dgm:prSet presAssocID="{F5C01440-C4E0-4522-B410-E29F010745E1}" presName="vertThree" presStyleCnt="0"/>
      <dgm:spPr/>
    </dgm:pt>
    <dgm:pt modelId="{533DD6C8-A5F7-42C6-BE0F-C001EA7EF584}" type="pres">
      <dgm:prSet presAssocID="{F5C01440-C4E0-4522-B410-E29F010745E1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986D68C-FEA7-4C94-918A-9923D6260A9D}" type="pres">
      <dgm:prSet presAssocID="{F5C01440-C4E0-4522-B410-E29F010745E1}" presName="horzThree" presStyleCnt="0"/>
      <dgm:spPr/>
    </dgm:pt>
    <dgm:pt modelId="{40DB7696-D20F-4AC1-AD1B-E3136FBC2EAA}" type="pres">
      <dgm:prSet presAssocID="{21EFF6D3-FEFD-4B8E-A760-52BAFF03831E}" presName="sibSpaceTwo" presStyleCnt="0"/>
      <dgm:spPr/>
    </dgm:pt>
    <dgm:pt modelId="{D08E09D9-395D-4702-AB5F-7BC1AC20BDEE}" type="pres">
      <dgm:prSet presAssocID="{1BA6458F-41CF-4916-A395-D9FE1B707C3A}" presName="vertTwo" presStyleCnt="0"/>
      <dgm:spPr/>
    </dgm:pt>
    <dgm:pt modelId="{0D7BBF2E-35A7-4E3F-BB16-0E217C9CEB70}" type="pres">
      <dgm:prSet presAssocID="{1BA6458F-41CF-4916-A395-D9FE1B707C3A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0008D25-124F-4BAB-9693-DFAC57FADB16}" type="pres">
      <dgm:prSet presAssocID="{1BA6458F-41CF-4916-A395-D9FE1B707C3A}" presName="parTransTwo" presStyleCnt="0"/>
      <dgm:spPr/>
    </dgm:pt>
    <dgm:pt modelId="{B4BD6821-66E0-428E-9716-239A66A69108}" type="pres">
      <dgm:prSet presAssocID="{1BA6458F-41CF-4916-A395-D9FE1B707C3A}" presName="horzTwo" presStyleCnt="0"/>
      <dgm:spPr/>
    </dgm:pt>
    <dgm:pt modelId="{3D391F27-6FF0-4ED2-93D5-5E97D8162287}" type="pres">
      <dgm:prSet presAssocID="{93FD0B5A-2E6C-4316-8B4B-84952C64596A}" presName="vertThree" presStyleCnt="0"/>
      <dgm:spPr/>
    </dgm:pt>
    <dgm:pt modelId="{23138516-8061-4EAD-B457-F36796164B3A}" type="pres">
      <dgm:prSet presAssocID="{93FD0B5A-2E6C-4316-8B4B-84952C64596A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F378705-7107-4ABE-9F3F-0C6A3E4DBF22}" type="pres">
      <dgm:prSet presAssocID="{93FD0B5A-2E6C-4316-8B4B-84952C64596A}" presName="parTransThree" presStyleCnt="0"/>
      <dgm:spPr/>
    </dgm:pt>
    <dgm:pt modelId="{384185F7-5B0A-4FC2-9725-454B2343DC17}" type="pres">
      <dgm:prSet presAssocID="{93FD0B5A-2E6C-4316-8B4B-84952C64596A}" presName="horzThree" presStyleCnt="0"/>
      <dgm:spPr/>
    </dgm:pt>
    <dgm:pt modelId="{6EBBC2C2-3D68-4E87-AA9D-42CD9E12D637}" type="pres">
      <dgm:prSet presAssocID="{B86CAE1D-C9D7-47E5-B69D-4B2485E81CE6}" presName="vertFour" presStyleCnt="0">
        <dgm:presLayoutVars>
          <dgm:chPref val="3"/>
        </dgm:presLayoutVars>
      </dgm:prSet>
      <dgm:spPr/>
    </dgm:pt>
    <dgm:pt modelId="{DCE4C064-9609-4B51-B015-844E86E9EA6C}" type="pres">
      <dgm:prSet presAssocID="{B86CAE1D-C9D7-47E5-B69D-4B2485E81CE6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FB5240C-8DC0-4A3D-B149-3B9A087EA0E3}" type="pres">
      <dgm:prSet presAssocID="{B86CAE1D-C9D7-47E5-B69D-4B2485E81CE6}" presName="horzFour" presStyleCnt="0"/>
      <dgm:spPr/>
    </dgm:pt>
    <dgm:pt modelId="{1FCD8BF6-9C92-4578-A270-880164B3B4E4}" type="pres">
      <dgm:prSet presAssocID="{B24FD8E6-9225-4396-B198-7F02FF22E708}" presName="sibSpaceFour" presStyleCnt="0"/>
      <dgm:spPr/>
    </dgm:pt>
    <dgm:pt modelId="{3328644D-00C7-441D-AF0D-C6517CE8FA03}" type="pres">
      <dgm:prSet presAssocID="{6F767FF4-487A-418F-9264-0F20DF71BCEC}" presName="vertFour" presStyleCnt="0">
        <dgm:presLayoutVars>
          <dgm:chPref val="3"/>
        </dgm:presLayoutVars>
      </dgm:prSet>
      <dgm:spPr/>
    </dgm:pt>
    <dgm:pt modelId="{B3123D80-D845-4C30-9B70-F655D0D4CDD8}" type="pres">
      <dgm:prSet presAssocID="{6F767FF4-487A-418F-9264-0F20DF71BCEC}" presName="txFour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91298CE-434B-4D9A-BBD4-41A5C7FF2FAC}" type="pres">
      <dgm:prSet presAssocID="{6F767FF4-487A-418F-9264-0F20DF71BCEC}" presName="horzFour" presStyleCnt="0"/>
      <dgm:spPr/>
    </dgm:pt>
    <dgm:pt modelId="{7B56FA91-6378-4AA2-97AC-14B936CE8A76}" type="pres">
      <dgm:prSet presAssocID="{E3721F01-557F-4073-9A0A-4DE3A69B36E1}" presName="sibSpaceThree" presStyleCnt="0"/>
      <dgm:spPr/>
    </dgm:pt>
    <dgm:pt modelId="{AE24FDA5-AA3F-477A-9755-7479229B3728}" type="pres">
      <dgm:prSet presAssocID="{4874EE93-BD3F-46A7-9973-F684A80CFAE9}" presName="vertThree" presStyleCnt="0"/>
      <dgm:spPr/>
    </dgm:pt>
    <dgm:pt modelId="{C34D27CF-EA8E-44DA-8389-7E17A11D4967}" type="pres">
      <dgm:prSet presAssocID="{4874EE93-BD3F-46A7-9973-F684A80CFAE9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455B98E-A4B5-4564-9363-0F313723B3B1}" type="pres">
      <dgm:prSet presAssocID="{4874EE93-BD3F-46A7-9973-F684A80CFAE9}" presName="parTransThree" presStyleCnt="0"/>
      <dgm:spPr/>
    </dgm:pt>
    <dgm:pt modelId="{70F22B32-7891-43D0-9DF2-9C152BE48D5E}" type="pres">
      <dgm:prSet presAssocID="{4874EE93-BD3F-46A7-9973-F684A80CFAE9}" presName="horzThree" presStyleCnt="0"/>
      <dgm:spPr/>
    </dgm:pt>
    <dgm:pt modelId="{1BDFB61F-19D7-47D1-9EE7-050293D9A505}" type="pres">
      <dgm:prSet presAssocID="{DCEC48FE-F476-40CB-A709-2D3A03C1DB9E}" presName="vertFour" presStyleCnt="0">
        <dgm:presLayoutVars>
          <dgm:chPref val="3"/>
        </dgm:presLayoutVars>
      </dgm:prSet>
      <dgm:spPr/>
    </dgm:pt>
    <dgm:pt modelId="{0DFB8EA7-C176-4638-942D-37949E9B723A}" type="pres">
      <dgm:prSet presAssocID="{DCEC48FE-F476-40CB-A709-2D3A03C1DB9E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101A1C6-4D27-4566-A62A-3C82C46994F8}" type="pres">
      <dgm:prSet presAssocID="{DCEC48FE-F476-40CB-A709-2D3A03C1DB9E}" presName="parTransFour" presStyleCnt="0"/>
      <dgm:spPr/>
    </dgm:pt>
    <dgm:pt modelId="{9246C25E-B4C3-4B3B-AE30-EDEF48DB4896}" type="pres">
      <dgm:prSet presAssocID="{DCEC48FE-F476-40CB-A709-2D3A03C1DB9E}" presName="horzFour" presStyleCnt="0"/>
      <dgm:spPr/>
    </dgm:pt>
    <dgm:pt modelId="{40EFD2F2-376E-4685-ACA9-C299F2DA5EA7}" type="pres">
      <dgm:prSet presAssocID="{E8FB2FF2-B836-4901-9834-C2D8DCD7152D}" presName="vertFour" presStyleCnt="0">
        <dgm:presLayoutVars>
          <dgm:chPref val="3"/>
        </dgm:presLayoutVars>
      </dgm:prSet>
      <dgm:spPr/>
    </dgm:pt>
    <dgm:pt modelId="{AA3B262E-07CC-48AB-BF01-05EEC686DC48}" type="pres">
      <dgm:prSet presAssocID="{E8FB2FF2-B836-4901-9834-C2D8DCD7152D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0C9E8DD-8A58-4367-930D-C2D1A66BADF7}" type="pres">
      <dgm:prSet presAssocID="{E8FB2FF2-B836-4901-9834-C2D8DCD7152D}" presName="horzFour" presStyleCnt="0"/>
      <dgm:spPr/>
    </dgm:pt>
    <dgm:pt modelId="{B0F90892-B732-4819-82A0-6A0430454686}" type="pres">
      <dgm:prSet presAssocID="{FDD089CC-B94F-438B-8C06-1AF6A3865A03}" presName="sibSpaceFour" presStyleCnt="0"/>
      <dgm:spPr/>
    </dgm:pt>
    <dgm:pt modelId="{9F52D7CC-6108-497D-BBD2-AE23555AA641}" type="pres">
      <dgm:prSet presAssocID="{6645712D-1B0E-4C5C-BCCA-BBFD49F1531D}" presName="vertFour" presStyleCnt="0">
        <dgm:presLayoutVars>
          <dgm:chPref val="3"/>
        </dgm:presLayoutVars>
      </dgm:prSet>
      <dgm:spPr/>
    </dgm:pt>
    <dgm:pt modelId="{F2770547-4244-448A-9E4F-3AA92DDACA78}" type="pres">
      <dgm:prSet presAssocID="{6645712D-1B0E-4C5C-BCCA-BBFD49F1531D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7A5D696-BD3B-4F30-B1FA-97E451DC449B}" type="pres">
      <dgm:prSet presAssocID="{6645712D-1B0E-4C5C-BCCA-BBFD49F1531D}" presName="horzFour" presStyleCnt="0"/>
      <dgm:spPr/>
    </dgm:pt>
    <dgm:pt modelId="{9D651E4F-8BB1-43B0-9A70-B04CC16F86D3}" type="pres">
      <dgm:prSet presAssocID="{CD437ACC-19B7-41B2-86C0-A63EB79CFC35}" presName="sibSpaceFour" presStyleCnt="0"/>
      <dgm:spPr/>
    </dgm:pt>
    <dgm:pt modelId="{5F1FA773-A7A8-4F19-8E2E-8175E6491259}" type="pres">
      <dgm:prSet presAssocID="{CC2F4CDE-146B-47F7-A665-22B64D27D3DB}" presName="vertFour" presStyleCnt="0">
        <dgm:presLayoutVars>
          <dgm:chPref val="3"/>
        </dgm:presLayoutVars>
      </dgm:prSet>
      <dgm:spPr/>
    </dgm:pt>
    <dgm:pt modelId="{109DA45A-F5F5-4470-AC78-1E5665423E0F}" type="pres">
      <dgm:prSet presAssocID="{CC2F4CDE-146B-47F7-A665-22B64D27D3DB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3A15B51-8454-49C5-8D4D-4F0732B2A4E0}" type="pres">
      <dgm:prSet presAssocID="{CC2F4CDE-146B-47F7-A665-22B64D27D3DB}" presName="horzFour" presStyleCnt="0"/>
      <dgm:spPr/>
    </dgm:pt>
  </dgm:ptLst>
  <dgm:cxnLst>
    <dgm:cxn modelId="{73876787-8436-4302-B4DA-05A8039600C0}" srcId="{B40DDF1D-403B-4ADE-9CCE-443745F4BD9F}" destId="{2719B757-C8A0-447C-A9C1-521389536A6C}" srcOrd="0" destOrd="0" parTransId="{E1323315-13EB-4E03-B1D2-6E75EE212F86}" sibTransId="{21EFF6D3-FEFD-4B8E-A760-52BAFF03831E}"/>
    <dgm:cxn modelId="{B65D5409-8F5F-4656-9B94-8EEA53193AF7}" type="presOf" srcId="{CC2F4CDE-146B-47F7-A665-22B64D27D3DB}" destId="{109DA45A-F5F5-4470-AC78-1E5665423E0F}" srcOrd="0" destOrd="0" presId="urn:microsoft.com/office/officeart/2005/8/layout/hierarchy4"/>
    <dgm:cxn modelId="{616057CF-4147-41C2-8C83-7E89CCC40DC4}" srcId="{1BA6458F-41CF-4916-A395-D9FE1B707C3A}" destId="{4874EE93-BD3F-46A7-9973-F684A80CFAE9}" srcOrd="1" destOrd="0" parTransId="{A7CE9B24-106B-4F51-B174-993FF2F7AC39}" sibTransId="{B14624CC-74EE-4413-A782-895785926F03}"/>
    <dgm:cxn modelId="{A0DE04A0-B180-466C-833A-8056806C3138}" srcId="{93FD0B5A-2E6C-4316-8B4B-84952C64596A}" destId="{B86CAE1D-C9D7-47E5-B69D-4B2485E81CE6}" srcOrd="0" destOrd="0" parTransId="{9E8CDEE8-EE0A-48CA-8CA6-18FD2516F3F2}" sibTransId="{B24FD8E6-9225-4396-B198-7F02FF22E708}"/>
    <dgm:cxn modelId="{F478CABF-A393-4EC5-9BB0-DEDFFC14E612}" type="presOf" srcId="{F5C01440-C4E0-4522-B410-E29F010745E1}" destId="{533DD6C8-A5F7-42C6-BE0F-C001EA7EF584}" srcOrd="0" destOrd="0" presId="urn:microsoft.com/office/officeart/2005/8/layout/hierarchy4"/>
    <dgm:cxn modelId="{4BC0A746-D22F-4675-8344-647D6318180C}" srcId="{4874EE93-BD3F-46A7-9973-F684A80CFAE9}" destId="{DCEC48FE-F476-40CB-A709-2D3A03C1DB9E}" srcOrd="0" destOrd="0" parTransId="{13D8FE76-F50E-46A7-A307-5E1D7C8392D2}" sibTransId="{CD437ACC-19B7-41B2-86C0-A63EB79CFC35}"/>
    <dgm:cxn modelId="{1454F2DE-500E-4B56-9185-C3123B7B02BE}" srcId="{2719B757-C8A0-447C-A9C1-521389536A6C}" destId="{7ECF0C56-19BB-4E52-B716-995C3C66B3CB}" srcOrd="0" destOrd="0" parTransId="{3F6FB986-F817-4978-9918-AF4F48F7CA60}" sibTransId="{728B2B22-DF92-42D1-87F8-780AEB26E873}"/>
    <dgm:cxn modelId="{1C4F2209-E20C-487D-9FA0-96C73A955E22}" type="presOf" srcId="{B86CAE1D-C9D7-47E5-B69D-4B2485E81CE6}" destId="{DCE4C064-9609-4B51-B015-844E86E9EA6C}" srcOrd="0" destOrd="0" presId="urn:microsoft.com/office/officeart/2005/8/layout/hierarchy4"/>
    <dgm:cxn modelId="{FFFA5D8B-A1F4-4180-A6DD-2C97F7A9B4C8}" type="presOf" srcId="{1BA6458F-41CF-4916-A395-D9FE1B707C3A}" destId="{0D7BBF2E-35A7-4E3F-BB16-0E217C9CEB70}" srcOrd="0" destOrd="0" presId="urn:microsoft.com/office/officeart/2005/8/layout/hierarchy4"/>
    <dgm:cxn modelId="{7CBBD12A-2311-46DD-931F-225564F25E67}" type="presOf" srcId="{6F767FF4-487A-418F-9264-0F20DF71BCEC}" destId="{B3123D80-D845-4C30-9B70-F655D0D4CDD8}" srcOrd="0" destOrd="0" presId="urn:microsoft.com/office/officeart/2005/8/layout/hierarchy4"/>
    <dgm:cxn modelId="{833DD218-9067-4ED1-9715-EBA93BAF72EE}" type="presOf" srcId="{6645712D-1B0E-4C5C-BCCA-BBFD49F1531D}" destId="{F2770547-4244-448A-9E4F-3AA92DDACA78}" srcOrd="0" destOrd="0" presId="urn:microsoft.com/office/officeart/2005/8/layout/hierarchy4"/>
    <dgm:cxn modelId="{8E217D38-894A-4454-933B-025995F52CA7}" type="presOf" srcId="{93FD0B5A-2E6C-4316-8B4B-84952C64596A}" destId="{23138516-8061-4EAD-B457-F36796164B3A}" srcOrd="0" destOrd="0" presId="urn:microsoft.com/office/officeart/2005/8/layout/hierarchy4"/>
    <dgm:cxn modelId="{8ACF0CF9-0FDB-4B21-8C5F-423F7982D0A9}" srcId="{1BA6458F-41CF-4916-A395-D9FE1B707C3A}" destId="{93FD0B5A-2E6C-4316-8B4B-84952C64596A}" srcOrd="0" destOrd="0" parTransId="{2737A55F-93D0-4BE8-83AF-73A42F061881}" sibTransId="{E3721F01-557F-4073-9A0A-4DE3A69B36E1}"/>
    <dgm:cxn modelId="{44A1C665-335D-4E8A-A850-F5D5C403539B}" type="presOf" srcId="{2719B757-C8A0-447C-A9C1-521389536A6C}" destId="{E3724A38-254A-406A-9AEB-5F2F4642FFD9}" srcOrd="0" destOrd="0" presId="urn:microsoft.com/office/officeart/2005/8/layout/hierarchy4"/>
    <dgm:cxn modelId="{2B897DA5-BF96-4D18-A14F-E3748FB6E020}" srcId="{10ED40AF-DFB1-4943-B6DB-2A904FAA918A}" destId="{B40DDF1D-403B-4ADE-9CCE-443745F4BD9F}" srcOrd="0" destOrd="0" parTransId="{61F7A5A2-B5F0-4C37-8545-73C646D448AA}" sibTransId="{586C8DD5-0CC0-4D8C-B853-E42EF6C854D4}"/>
    <dgm:cxn modelId="{2EB3DD81-4C03-4A8F-92A7-0EDFA865F985}" type="presOf" srcId="{7ECF0C56-19BB-4E52-B716-995C3C66B3CB}" destId="{0A499361-E16E-418D-8A8F-84407AEBA24C}" srcOrd="0" destOrd="0" presId="urn:microsoft.com/office/officeart/2005/8/layout/hierarchy4"/>
    <dgm:cxn modelId="{F7F4E655-1830-4EDD-BA9E-AF13888D4750}" srcId="{DCEC48FE-F476-40CB-A709-2D3A03C1DB9E}" destId="{E8FB2FF2-B836-4901-9834-C2D8DCD7152D}" srcOrd="0" destOrd="0" parTransId="{1BA415F3-5FF5-4F69-A5E6-46EE3D5AB430}" sibTransId="{FDD089CC-B94F-438B-8C06-1AF6A3865A03}"/>
    <dgm:cxn modelId="{E76CF380-EB92-4814-B56D-DC799E397441}" srcId="{2719B757-C8A0-447C-A9C1-521389536A6C}" destId="{F5C01440-C4E0-4522-B410-E29F010745E1}" srcOrd="1" destOrd="0" parTransId="{20047DBE-7A86-43B5-9DE2-4DC18C77111B}" sibTransId="{C12CB3DA-FA9A-47C5-9D99-5B4206343734}"/>
    <dgm:cxn modelId="{7F5BAB1A-98AE-4D96-BE74-093E407636E5}" srcId="{4874EE93-BD3F-46A7-9973-F684A80CFAE9}" destId="{CC2F4CDE-146B-47F7-A665-22B64D27D3DB}" srcOrd="1" destOrd="0" parTransId="{1324AA8E-C91D-49D9-B034-0A2045076FF9}" sibTransId="{AB357DF1-DFBA-4168-B57C-AE21CE0FE7E8}"/>
    <dgm:cxn modelId="{5170FAB0-A236-49A0-847A-CEE33DDF12FD}" type="presOf" srcId="{DCEC48FE-F476-40CB-A709-2D3A03C1DB9E}" destId="{0DFB8EA7-C176-4638-942D-37949E9B723A}" srcOrd="0" destOrd="0" presId="urn:microsoft.com/office/officeart/2005/8/layout/hierarchy4"/>
    <dgm:cxn modelId="{E3CCD3F3-8951-4467-B18D-58A57B7BA3DF}" type="presOf" srcId="{B40DDF1D-403B-4ADE-9CCE-443745F4BD9F}" destId="{11E4E1D2-58FF-447E-9E71-571B09630B54}" srcOrd="0" destOrd="0" presId="urn:microsoft.com/office/officeart/2005/8/layout/hierarchy4"/>
    <dgm:cxn modelId="{C29F96CA-1543-4C9E-AB10-B2569CC4E83D}" type="presOf" srcId="{E8FB2FF2-B836-4901-9834-C2D8DCD7152D}" destId="{AA3B262E-07CC-48AB-BF01-05EEC686DC48}" srcOrd="0" destOrd="0" presId="urn:microsoft.com/office/officeart/2005/8/layout/hierarchy4"/>
    <dgm:cxn modelId="{3AF3C2A2-6916-4D18-AC85-7EABF32EC0DC}" srcId="{93FD0B5A-2E6C-4316-8B4B-84952C64596A}" destId="{6F767FF4-487A-418F-9264-0F20DF71BCEC}" srcOrd="1" destOrd="0" parTransId="{B74276BB-95D9-45EA-A8AD-0805E90127A3}" sibTransId="{8495484B-D678-42E5-A7E8-9D3FF1B072A4}"/>
    <dgm:cxn modelId="{D02CF1D7-B2F3-480F-A00C-58E73FBC45AA}" type="presOf" srcId="{4874EE93-BD3F-46A7-9973-F684A80CFAE9}" destId="{C34D27CF-EA8E-44DA-8389-7E17A11D4967}" srcOrd="0" destOrd="0" presId="urn:microsoft.com/office/officeart/2005/8/layout/hierarchy4"/>
    <dgm:cxn modelId="{6F600CF3-5353-4CE5-9F57-02C6B40EBFA7}" type="presOf" srcId="{10ED40AF-DFB1-4943-B6DB-2A904FAA918A}" destId="{E75BF49A-0BBD-418B-A465-D5C73CDDC862}" srcOrd="0" destOrd="0" presId="urn:microsoft.com/office/officeart/2005/8/layout/hierarchy4"/>
    <dgm:cxn modelId="{CF4264A0-913F-4959-B9C8-C8688A1F6937}" srcId="{DCEC48FE-F476-40CB-A709-2D3A03C1DB9E}" destId="{6645712D-1B0E-4C5C-BCCA-BBFD49F1531D}" srcOrd="1" destOrd="0" parTransId="{74BDB61B-A9F6-4145-A344-22F3562B8C24}" sibTransId="{2296A9F2-8D3E-4F42-A17D-5DA6892B5117}"/>
    <dgm:cxn modelId="{BEB0EA0A-6B61-48CB-9693-EECF128CF123}" srcId="{B40DDF1D-403B-4ADE-9CCE-443745F4BD9F}" destId="{1BA6458F-41CF-4916-A395-D9FE1B707C3A}" srcOrd="1" destOrd="0" parTransId="{370B9618-B76C-46E9-AE74-57CF653D9762}" sibTransId="{9958C14E-9557-42F9-A62D-E87FE078CC2D}"/>
    <dgm:cxn modelId="{A610DDFD-E4DE-4CAD-AABE-B7BFFAA46F47}" type="presParOf" srcId="{E75BF49A-0BBD-418B-A465-D5C73CDDC862}" destId="{D4DAAFB3-DF6A-4A53-95A6-23D983AC6B75}" srcOrd="0" destOrd="0" presId="urn:microsoft.com/office/officeart/2005/8/layout/hierarchy4"/>
    <dgm:cxn modelId="{D5F115D0-0587-4289-B189-521AF994D6E3}" type="presParOf" srcId="{D4DAAFB3-DF6A-4A53-95A6-23D983AC6B75}" destId="{11E4E1D2-58FF-447E-9E71-571B09630B54}" srcOrd="0" destOrd="0" presId="urn:microsoft.com/office/officeart/2005/8/layout/hierarchy4"/>
    <dgm:cxn modelId="{D97B0A49-91FB-495F-BAAB-D2B52C3776CD}" type="presParOf" srcId="{D4DAAFB3-DF6A-4A53-95A6-23D983AC6B75}" destId="{39AA8782-0BA0-45BD-97A7-6DFE9243562C}" srcOrd="1" destOrd="0" presId="urn:microsoft.com/office/officeart/2005/8/layout/hierarchy4"/>
    <dgm:cxn modelId="{02811DC1-1491-4FE0-AE9C-E0F4D06E583F}" type="presParOf" srcId="{D4DAAFB3-DF6A-4A53-95A6-23D983AC6B75}" destId="{49472DB6-8148-447A-A29A-643996242212}" srcOrd="2" destOrd="0" presId="urn:microsoft.com/office/officeart/2005/8/layout/hierarchy4"/>
    <dgm:cxn modelId="{89203CDD-A627-4E55-8CDF-FF7900BB9FBD}" type="presParOf" srcId="{49472DB6-8148-447A-A29A-643996242212}" destId="{B7FB50A3-5552-48ED-9624-9DD35E1FC18A}" srcOrd="0" destOrd="0" presId="urn:microsoft.com/office/officeart/2005/8/layout/hierarchy4"/>
    <dgm:cxn modelId="{F1C7FD4F-5BE4-430A-AC96-B0C40DB84398}" type="presParOf" srcId="{B7FB50A3-5552-48ED-9624-9DD35E1FC18A}" destId="{E3724A38-254A-406A-9AEB-5F2F4642FFD9}" srcOrd="0" destOrd="0" presId="urn:microsoft.com/office/officeart/2005/8/layout/hierarchy4"/>
    <dgm:cxn modelId="{63BABD7F-E393-4CF9-8C67-84883CA3504F}" type="presParOf" srcId="{B7FB50A3-5552-48ED-9624-9DD35E1FC18A}" destId="{6086E9E8-DDAC-496C-AD1C-EEB702AC13E2}" srcOrd="1" destOrd="0" presId="urn:microsoft.com/office/officeart/2005/8/layout/hierarchy4"/>
    <dgm:cxn modelId="{39EAC8F5-1556-4283-B948-00BE5CF74030}" type="presParOf" srcId="{B7FB50A3-5552-48ED-9624-9DD35E1FC18A}" destId="{D938612D-6250-4C63-BB44-B5C21548380A}" srcOrd="2" destOrd="0" presId="urn:microsoft.com/office/officeart/2005/8/layout/hierarchy4"/>
    <dgm:cxn modelId="{27E8E1FC-E064-4B22-BDF9-E87C32C15868}" type="presParOf" srcId="{D938612D-6250-4C63-BB44-B5C21548380A}" destId="{A6855BC3-97F2-4161-A1D4-41A71D94E972}" srcOrd="0" destOrd="0" presId="urn:microsoft.com/office/officeart/2005/8/layout/hierarchy4"/>
    <dgm:cxn modelId="{A1E44934-4C2C-467D-86A3-99C62804B0B8}" type="presParOf" srcId="{A6855BC3-97F2-4161-A1D4-41A71D94E972}" destId="{0A499361-E16E-418D-8A8F-84407AEBA24C}" srcOrd="0" destOrd="0" presId="urn:microsoft.com/office/officeart/2005/8/layout/hierarchy4"/>
    <dgm:cxn modelId="{D2C280E6-EB6E-4CBD-BF8B-D92A2F797B31}" type="presParOf" srcId="{A6855BC3-97F2-4161-A1D4-41A71D94E972}" destId="{7BC66DB0-96F2-44D8-91AD-E63A4B7B678C}" srcOrd="1" destOrd="0" presId="urn:microsoft.com/office/officeart/2005/8/layout/hierarchy4"/>
    <dgm:cxn modelId="{6A91CE45-1973-485D-902F-AC3ED90235ED}" type="presParOf" srcId="{D938612D-6250-4C63-BB44-B5C21548380A}" destId="{8EF22E24-AC24-4DD7-A2B3-142199EDFBF0}" srcOrd="1" destOrd="0" presId="urn:microsoft.com/office/officeart/2005/8/layout/hierarchy4"/>
    <dgm:cxn modelId="{051BBE03-D7C3-4109-A160-98FCAF1F45B8}" type="presParOf" srcId="{D938612D-6250-4C63-BB44-B5C21548380A}" destId="{EB7A7206-95D3-4F5D-A19D-0E8CAD82BE95}" srcOrd="2" destOrd="0" presId="urn:microsoft.com/office/officeart/2005/8/layout/hierarchy4"/>
    <dgm:cxn modelId="{00C5EB79-8BE3-4C41-8B9C-08FFEDFCF7F7}" type="presParOf" srcId="{EB7A7206-95D3-4F5D-A19D-0E8CAD82BE95}" destId="{533DD6C8-A5F7-42C6-BE0F-C001EA7EF584}" srcOrd="0" destOrd="0" presId="urn:microsoft.com/office/officeart/2005/8/layout/hierarchy4"/>
    <dgm:cxn modelId="{D53FDE00-F441-4478-B8BA-E32167EAA361}" type="presParOf" srcId="{EB7A7206-95D3-4F5D-A19D-0E8CAD82BE95}" destId="{B986D68C-FEA7-4C94-918A-9923D6260A9D}" srcOrd="1" destOrd="0" presId="urn:microsoft.com/office/officeart/2005/8/layout/hierarchy4"/>
    <dgm:cxn modelId="{9C1C0A08-78EA-465E-ACDB-D822C9D47D45}" type="presParOf" srcId="{49472DB6-8148-447A-A29A-643996242212}" destId="{40DB7696-D20F-4AC1-AD1B-E3136FBC2EAA}" srcOrd="1" destOrd="0" presId="urn:microsoft.com/office/officeart/2005/8/layout/hierarchy4"/>
    <dgm:cxn modelId="{9052A980-726B-4EF5-9579-E762078101E5}" type="presParOf" srcId="{49472DB6-8148-447A-A29A-643996242212}" destId="{D08E09D9-395D-4702-AB5F-7BC1AC20BDEE}" srcOrd="2" destOrd="0" presId="urn:microsoft.com/office/officeart/2005/8/layout/hierarchy4"/>
    <dgm:cxn modelId="{5A071ACA-6117-4E89-BE56-B8C2D9EA3338}" type="presParOf" srcId="{D08E09D9-395D-4702-AB5F-7BC1AC20BDEE}" destId="{0D7BBF2E-35A7-4E3F-BB16-0E217C9CEB70}" srcOrd="0" destOrd="0" presId="urn:microsoft.com/office/officeart/2005/8/layout/hierarchy4"/>
    <dgm:cxn modelId="{99F79203-F4DB-41C6-8869-D779C411491E}" type="presParOf" srcId="{D08E09D9-395D-4702-AB5F-7BC1AC20BDEE}" destId="{E0008D25-124F-4BAB-9693-DFAC57FADB16}" srcOrd="1" destOrd="0" presId="urn:microsoft.com/office/officeart/2005/8/layout/hierarchy4"/>
    <dgm:cxn modelId="{49D80580-DE05-4865-BAE8-74C2403C79DF}" type="presParOf" srcId="{D08E09D9-395D-4702-AB5F-7BC1AC20BDEE}" destId="{B4BD6821-66E0-428E-9716-239A66A69108}" srcOrd="2" destOrd="0" presId="urn:microsoft.com/office/officeart/2005/8/layout/hierarchy4"/>
    <dgm:cxn modelId="{2B28F1EF-D1FF-49DD-99A8-B25E8D5DA0CC}" type="presParOf" srcId="{B4BD6821-66E0-428E-9716-239A66A69108}" destId="{3D391F27-6FF0-4ED2-93D5-5E97D8162287}" srcOrd="0" destOrd="0" presId="urn:microsoft.com/office/officeart/2005/8/layout/hierarchy4"/>
    <dgm:cxn modelId="{655BDC1D-BF23-4C7C-8A4E-E7005BCA31D2}" type="presParOf" srcId="{3D391F27-6FF0-4ED2-93D5-5E97D8162287}" destId="{23138516-8061-4EAD-B457-F36796164B3A}" srcOrd="0" destOrd="0" presId="urn:microsoft.com/office/officeart/2005/8/layout/hierarchy4"/>
    <dgm:cxn modelId="{6365E7B5-4296-4804-9DBF-3B65E8F728A9}" type="presParOf" srcId="{3D391F27-6FF0-4ED2-93D5-5E97D8162287}" destId="{5F378705-7107-4ABE-9F3F-0C6A3E4DBF22}" srcOrd="1" destOrd="0" presId="urn:microsoft.com/office/officeart/2005/8/layout/hierarchy4"/>
    <dgm:cxn modelId="{90ADC03A-C3DD-4FBD-8531-76850BAB25D7}" type="presParOf" srcId="{3D391F27-6FF0-4ED2-93D5-5E97D8162287}" destId="{384185F7-5B0A-4FC2-9725-454B2343DC17}" srcOrd="2" destOrd="0" presId="urn:microsoft.com/office/officeart/2005/8/layout/hierarchy4"/>
    <dgm:cxn modelId="{74830956-D407-4361-9599-6D7D805349C5}" type="presParOf" srcId="{384185F7-5B0A-4FC2-9725-454B2343DC17}" destId="{6EBBC2C2-3D68-4E87-AA9D-42CD9E12D637}" srcOrd="0" destOrd="0" presId="urn:microsoft.com/office/officeart/2005/8/layout/hierarchy4"/>
    <dgm:cxn modelId="{FFABA460-6DDC-4D32-A621-C21170F5870B}" type="presParOf" srcId="{6EBBC2C2-3D68-4E87-AA9D-42CD9E12D637}" destId="{DCE4C064-9609-4B51-B015-844E86E9EA6C}" srcOrd="0" destOrd="0" presId="urn:microsoft.com/office/officeart/2005/8/layout/hierarchy4"/>
    <dgm:cxn modelId="{CA0C00AC-C230-4F77-AE73-16A88F9DAA19}" type="presParOf" srcId="{6EBBC2C2-3D68-4E87-AA9D-42CD9E12D637}" destId="{6FB5240C-8DC0-4A3D-B149-3B9A087EA0E3}" srcOrd="1" destOrd="0" presId="urn:microsoft.com/office/officeart/2005/8/layout/hierarchy4"/>
    <dgm:cxn modelId="{2F58217A-C8D3-4316-B726-9D2E618E3265}" type="presParOf" srcId="{384185F7-5B0A-4FC2-9725-454B2343DC17}" destId="{1FCD8BF6-9C92-4578-A270-880164B3B4E4}" srcOrd="1" destOrd="0" presId="urn:microsoft.com/office/officeart/2005/8/layout/hierarchy4"/>
    <dgm:cxn modelId="{58908C4D-88B7-4F0C-A495-0FBDEACCF91D}" type="presParOf" srcId="{384185F7-5B0A-4FC2-9725-454B2343DC17}" destId="{3328644D-00C7-441D-AF0D-C6517CE8FA03}" srcOrd="2" destOrd="0" presId="urn:microsoft.com/office/officeart/2005/8/layout/hierarchy4"/>
    <dgm:cxn modelId="{01ED4AC1-B7F7-400D-8CA9-BC4DEC890736}" type="presParOf" srcId="{3328644D-00C7-441D-AF0D-C6517CE8FA03}" destId="{B3123D80-D845-4C30-9B70-F655D0D4CDD8}" srcOrd="0" destOrd="0" presId="urn:microsoft.com/office/officeart/2005/8/layout/hierarchy4"/>
    <dgm:cxn modelId="{D5D58036-B2D1-49AC-9981-B0F0F7164A7C}" type="presParOf" srcId="{3328644D-00C7-441D-AF0D-C6517CE8FA03}" destId="{391298CE-434B-4D9A-BBD4-41A5C7FF2FAC}" srcOrd="1" destOrd="0" presId="urn:microsoft.com/office/officeart/2005/8/layout/hierarchy4"/>
    <dgm:cxn modelId="{FD394F9B-003F-4272-AE43-5730A40CFA52}" type="presParOf" srcId="{B4BD6821-66E0-428E-9716-239A66A69108}" destId="{7B56FA91-6378-4AA2-97AC-14B936CE8A76}" srcOrd="1" destOrd="0" presId="urn:microsoft.com/office/officeart/2005/8/layout/hierarchy4"/>
    <dgm:cxn modelId="{9F6612D8-B5C8-4EFF-B20E-54360E341C16}" type="presParOf" srcId="{B4BD6821-66E0-428E-9716-239A66A69108}" destId="{AE24FDA5-AA3F-477A-9755-7479229B3728}" srcOrd="2" destOrd="0" presId="urn:microsoft.com/office/officeart/2005/8/layout/hierarchy4"/>
    <dgm:cxn modelId="{57394B34-E9BA-440F-873B-7EC31AD1B6B3}" type="presParOf" srcId="{AE24FDA5-AA3F-477A-9755-7479229B3728}" destId="{C34D27CF-EA8E-44DA-8389-7E17A11D4967}" srcOrd="0" destOrd="0" presId="urn:microsoft.com/office/officeart/2005/8/layout/hierarchy4"/>
    <dgm:cxn modelId="{191A226E-A90A-4C86-B5DB-4BBF75D160BF}" type="presParOf" srcId="{AE24FDA5-AA3F-477A-9755-7479229B3728}" destId="{6455B98E-A4B5-4564-9363-0F313723B3B1}" srcOrd="1" destOrd="0" presId="urn:microsoft.com/office/officeart/2005/8/layout/hierarchy4"/>
    <dgm:cxn modelId="{2ADCE659-AF20-4216-8D95-437B5E3DE883}" type="presParOf" srcId="{AE24FDA5-AA3F-477A-9755-7479229B3728}" destId="{70F22B32-7891-43D0-9DF2-9C152BE48D5E}" srcOrd="2" destOrd="0" presId="urn:microsoft.com/office/officeart/2005/8/layout/hierarchy4"/>
    <dgm:cxn modelId="{FD584A7C-05C8-48A7-9C79-F2F005A3AC28}" type="presParOf" srcId="{70F22B32-7891-43D0-9DF2-9C152BE48D5E}" destId="{1BDFB61F-19D7-47D1-9EE7-050293D9A505}" srcOrd="0" destOrd="0" presId="urn:microsoft.com/office/officeart/2005/8/layout/hierarchy4"/>
    <dgm:cxn modelId="{591243A2-8527-4722-87DD-8729C7236F01}" type="presParOf" srcId="{1BDFB61F-19D7-47D1-9EE7-050293D9A505}" destId="{0DFB8EA7-C176-4638-942D-37949E9B723A}" srcOrd="0" destOrd="0" presId="urn:microsoft.com/office/officeart/2005/8/layout/hierarchy4"/>
    <dgm:cxn modelId="{5AE20B2B-3217-4FBB-ACF5-7B827BC2E6B1}" type="presParOf" srcId="{1BDFB61F-19D7-47D1-9EE7-050293D9A505}" destId="{B101A1C6-4D27-4566-A62A-3C82C46994F8}" srcOrd="1" destOrd="0" presId="urn:microsoft.com/office/officeart/2005/8/layout/hierarchy4"/>
    <dgm:cxn modelId="{9D185157-4D23-414B-83F7-C3160ECDC2F0}" type="presParOf" srcId="{1BDFB61F-19D7-47D1-9EE7-050293D9A505}" destId="{9246C25E-B4C3-4B3B-AE30-EDEF48DB4896}" srcOrd="2" destOrd="0" presId="urn:microsoft.com/office/officeart/2005/8/layout/hierarchy4"/>
    <dgm:cxn modelId="{89F28411-96E4-4936-B5C3-39A8416A35FC}" type="presParOf" srcId="{9246C25E-B4C3-4B3B-AE30-EDEF48DB4896}" destId="{40EFD2F2-376E-4685-ACA9-C299F2DA5EA7}" srcOrd="0" destOrd="0" presId="urn:microsoft.com/office/officeart/2005/8/layout/hierarchy4"/>
    <dgm:cxn modelId="{6C22B5A3-7C27-4B34-9C95-F9EC759D78E8}" type="presParOf" srcId="{40EFD2F2-376E-4685-ACA9-C299F2DA5EA7}" destId="{AA3B262E-07CC-48AB-BF01-05EEC686DC48}" srcOrd="0" destOrd="0" presId="urn:microsoft.com/office/officeart/2005/8/layout/hierarchy4"/>
    <dgm:cxn modelId="{798063E8-DBD6-48E4-80BD-40A175976028}" type="presParOf" srcId="{40EFD2F2-376E-4685-ACA9-C299F2DA5EA7}" destId="{C0C9E8DD-8A58-4367-930D-C2D1A66BADF7}" srcOrd="1" destOrd="0" presId="urn:microsoft.com/office/officeart/2005/8/layout/hierarchy4"/>
    <dgm:cxn modelId="{1080C187-8AD5-4C3C-9128-E33BDCBA8DF5}" type="presParOf" srcId="{9246C25E-B4C3-4B3B-AE30-EDEF48DB4896}" destId="{B0F90892-B732-4819-82A0-6A0430454686}" srcOrd="1" destOrd="0" presId="urn:microsoft.com/office/officeart/2005/8/layout/hierarchy4"/>
    <dgm:cxn modelId="{1AB60045-F413-4828-BC0D-F2B509F12DD0}" type="presParOf" srcId="{9246C25E-B4C3-4B3B-AE30-EDEF48DB4896}" destId="{9F52D7CC-6108-497D-BBD2-AE23555AA641}" srcOrd="2" destOrd="0" presId="urn:microsoft.com/office/officeart/2005/8/layout/hierarchy4"/>
    <dgm:cxn modelId="{82FDC076-8AB4-4162-ABF7-67DE530F0793}" type="presParOf" srcId="{9F52D7CC-6108-497D-BBD2-AE23555AA641}" destId="{F2770547-4244-448A-9E4F-3AA92DDACA78}" srcOrd="0" destOrd="0" presId="urn:microsoft.com/office/officeart/2005/8/layout/hierarchy4"/>
    <dgm:cxn modelId="{A2F5DE8A-8450-4DA3-890C-97AE251C6535}" type="presParOf" srcId="{9F52D7CC-6108-497D-BBD2-AE23555AA641}" destId="{97A5D696-BD3B-4F30-B1FA-97E451DC449B}" srcOrd="1" destOrd="0" presId="urn:microsoft.com/office/officeart/2005/8/layout/hierarchy4"/>
    <dgm:cxn modelId="{AFF1E919-B630-42FD-8517-423487CDF336}" type="presParOf" srcId="{70F22B32-7891-43D0-9DF2-9C152BE48D5E}" destId="{9D651E4F-8BB1-43B0-9A70-B04CC16F86D3}" srcOrd="1" destOrd="0" presId="urn:microsoft.com/office/officeart/2005/8/layout/hierarchy4"/>
    <dgm:cxn modelId="{FF056D3C-8B8D-4AAA-A462-4753E65D4583}" type="presParOf" srcId="{70F22B32-7891-43D0-9DF2-9C152BE48D5E}" destId="{5F1FA773-A7A8-4F19-8E2E-8175E6491259}" srcOrd="2" destOrd="0" presId="urn:microsoft.com/office/officeart/2005/8/layout/hierarchy4"/>
    <dgm:cxn modelId="{1F824823-BEC2-4DE7-B787-904CD3521BA3}" type="presParOf" srcId="{5F1FA773-A7A8-4F19-8E2E-8175E6491259}" destId="{109DA45A-F5F5-4470-AC78-1E5665423E0F}" srcOrd="0" destOrd="0" presId="urn:microsoft.com/office/officeart/2005/8/layout/hierarchy4"/>
    <dgm:cxn modelId="{DED6C68B-E069-4EC4-8FD7-984C4D824262}" type="presParOf" srcId="{5F1FA773-A7A8-4F19-8E2E-8175E6491259}" destId="{D3A15B51-8454-49C5-8D4D-4F0732B2A4E0}" srcOrd="1" destOrd="0" presId="urn:microsoft.com/office/officeart/2005/8/layout/hierarchy4"/>
  </dgm:cxnLst>
  <dgm:bg/>
  <dgm:whole/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7E9213E8-87F6-40F4-B371-DC217A778EB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baseline="0" dirty="0" smtClean="0"/>
            <a:t>Catalina Tabares de Morga</a:t>
          </a:r>
          <a:endParaRPr lang="es-CO" sz="2400" i="1" baseline="0" dirty="0"/>
        </a:p>
      </dgm:t>
    </dgm:pt>
    <dgm:pt modelId="{0AD5EA33-6831-42E4-9416-F2560C8D51EF}" type="parTrans" cxnId="{AE03980D-A273-44F1-8039-163B7C0B10BD}">
      <dgm:prSet/>
      <dgm:spPr/>
      <dgm:t>
        <a:bodyPr/>
        <a:lstStyle/>
        <a:p>
          <a:endParaRPr lang="es-CO"/>
        </a:p>
      </dgm:t>
    </dgm:pt>
    <dgm:pt modelId="{39B27E9A-302E-4FE4-88B8-555B509FFAE2}" type="sibTrans" cxnId="{AE03980D-A273-44F1-8039-163B7C0B10BD}">
      <dgm:prSet/>
      <dgm:spPr/>
      <dgm:t>
        <a:bodyPr/>
        <a:lstStyle/>
        <a:p>
          <a:endParaRPr lang="es-CO"/>
        </a:p>
      </dgm:t>
    </dgm:pt>
    <dgm:pt modelId="{2AB2D72E-40C5-452B-9029-5C28ABE4DD7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Juana  De Morga Ortiz</a:t>
          </a:r>
          <a:endParaRPr lang="es-CO" sz="2000" dirty="0"/>
        </a:p>
      </dgm:t>
    </dgm:pt>
    <dgm:pt modelId="{669C0613-DEA9-40A4-9BD1-5E9D0830E0B8}" type="parTrans" cxnId="{D891D5F9-9649-40C9-8EC4-4EB08DA21492}">
      <dgm:prSet/>
      <dgm:spPr/>
      <dgm:t>
        <a:bodyPr/>
        <a:lstStyle/>
        <a:p>
          <a:endParaRPr lang="es-CO"/>
        </a:p>
      </dgm:t>
    </dgm:pt>
    <dgm:pt modelId="{8E828897-6B28-47CB-83D3-BB225F2AF0D1}" type="sibTrans" cxnId="{D891D5F9-9649-40C9-8EC4-4EB08DA21492}">
      <dgm:prSet/>
      <dgm:spPr/>
      <dgm:t>
        <a:bodyPr/>
        <a:lstStyle/>
        <a:p>
          <a:endParaRPr lang="es-CO"/>
        </a:p>
      </dgm:t>
    </dgm:pt>
    <dgm:pt modelId="{6126A3E3-C99C-4FC2-B02B-7E977EB39754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Francisco  De Morga</a:t>
          </a:r>
          <a:endParaRPr lang="es-CO" sz="1800" dirty="0"/>
        </a:p>
      </dgm:t>
    </dgm:pt>
    <dgm:pt modelId="{6DBBC49D-1736-4321-86B2-C557E5B8278C}" type="parTrans" cxnId="{E1E316B7-03B1-4DE4-AFD3-335D15BE34E7}">
      <dgm:prSet/>
      <dgm:spPr/>
      <dgm:t>
        <a:bodyPr/>
        <a:lstStyle/>
        <a:p>
          <a:endParaRPr lang="es-CO"/>
        </a:p>
      </dgm:t>
    </dgm:pt>
    <dgm:pt modelId="{503F8207-8B5E-415E-8E98-A577BCB93224}" type="sibTrans" cxnId="{E1E316B7-03B1-4DE4-AFD3-335D15BE34E7}">
      <dgm:prSet/>
      <dgm:spPr/>
      <dgm:t>
        <a:bodyPr/>
        <a:lstStyle/>
        <a:p>
          <a:endParaRPr lang="es-CO"/>
        </a:p>
      </dgm:t>
    </dgm:pt>
    <dgm:pt modelId="{236CEEAC-6E49-446A-BF1B-D37569861C9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800" dirty="0" smtClean="0"/>
            <a:t>María Ortiz</a:t>
          </a:r>
          <a:endParaRPr lang="es-CO" sz="1800" dirty="0"/>
        </a:p>
      </dgm:t>
    </dgm:pt>
    <dgm:pt modelId="{68AEB01A-0970-48C7-A6CD-B9A9525DF6BA}" type="parTrans" cxnId="{B964D65D-ECAE-4BDE-8525-9E826042AD42}">
      <dgm:prSet/>
      <dgm:spPr/>
      <dgm:t>
        <a:bodyPr/>
        <a:lstStyle/>
        <a:p>
          <a:endParaRPr lang="es-CO"/>
        </a:p>
      </dgm:t>
    </dgm:pt>
    <dgm:pt modelId="{122083A5-D3F3-434C-90B3-A6EDB961CB78}" type="sibTrans" cxnId="{B964D65D-ECAE-4BDE-8525-9E826042AD42}">
      <dgm:prSet/>
      <dgm:spPr/>
      <dgm:t>
        <a:bodyPr/>
        <a:lstStyle/>
        <a:p>
          <a:endParaRPr lang="es-CO"/>
        </a:p>
      </dgm:t>
    </dgm:pt>
    <dgm:pt modelId="{0FCFBDCF-5416-400F-8CF8-1B6C3D4D514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Martín                                       De Tabares Rodríguez</a:t>
          </a:r>
          <a:endParaRPr lang="es-CO" sz="1800" dirty="0"/>
        </a:p>
      </dgm:t>
    </dgm:pt>
    <dgm:pt modelId="{616C6D2C-AE96-487C-AFFC-AC4CE7CF781A}" type="parTrans" cxnId="{1531A5BD-2BE5-40B0-98B6-7C093AEFD8B1}">
      <dgm:prSet/>
      <dgm:spPr/>
      <dgm:t>
        <a:bodyPr/>
        <a:lstStyle/>
        <a:p>
          <a:endParaRPr lang="es-CO"/>
        </a:p>
      </dgm:t>
    </dgm:pt>
    <dgm:pt modelId="{DD3DB06D-E807-450C-8839-2FBDCF8B1DE7}" type="sibTrans" cxnId="{1531A5BD-2BE5-40B0-98B6-7C093AEFD8B1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3DAF84CC-826F-44A8-A981-7A701E899F3F}" type="pres">
      <dgm:prSet presAssocID="{7E9213E8-87F6-40F4-B371-DC217A778EB8}" presName="vertOne" presStyleCnt="0"/>
      <dgm:spPr/>
    </dgm:pt>
    <dgm:pt modelId="{2335D8DF-1865-4E5B-8B1F-CC92EBEC8F3B}" type="pres">
      <dgm:prSet presAssocID="{7E9213E8-87F6-40F4-B371-DC217A778EB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B272851-FCB6-4418-B77B-C6C7A5CC3088}" type="pres">
      <dgm:prSet presAssocID="{7E9213E8-87F6-40F4-B371-DC217A778EB8}" presName="parTransOne" presStyleCnt="0"/>
      <dgm:spPr/>
    </dgm:pt>
    <dgm:pt modelId="{0164CB40-1CB3-45FF-94B2-4E92BEF72E71}" type="pres">
      <dgm:prSet presAssocID="{7E9213E8-87F6-40F4-B371-DC217A778EB8}" presName="horzOne" presStyleCnt="0"/>
      <dgm:spPr/>
    </dgm:pt>
    <dgm:pt modelId="{79533303-66F8-4A1A-9285-58897775FDDB}" type="pres">
      <dgm:prSet presAssocID="{0FCFBDCF-5416-400F-8CF8-1B6C3D4D5141}" presName="vertTwo" presStyleCnt="0"/>
      <dgm:spPr/>
    </dgm:pt>
    <dgm:pt modelId="{A7D1E873-8294-457E-9B54-2E2878AD8405}" type="pres">
      <dgm:prSet presAssocID="{0FCFBDCF-5416-400F-8CF8-1B6C3D4D5141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9F1061B-61B9-463C-B93C-389EE9D2A6B0}" type="pres">
      <dgm:prSet presAssocID="{0FCFBDCF-5416-400F-8CF8-1B6C3D4D5141}" presName="horzTwo" presStyleCnt="0"/>
      <dgm:spPr/>
    </dgm:pt>
    <dgm:pt modelId="{951D716E-28DE-4120-8521-B2E19D599E11}" type="pres">
      <dgm:prSet presAssocID="{DD3DB06D-E807-450C-8839-2FBDCF8B1DE7}" presName="sibSpaceTwo" presStyleCnt="0"/>
      <dgm:spPr/>
    </dgm:pt>
    <dgm:pt modelId="{C47F4687-EB73-4D66-BB15-69D30B4B553E}" type="pres">
      <dgm:prSet presAssocID="{2AB2D72E-40C5-452B-9029-5C28ABE4DD70}" presName="vertTwo" presStyleCnt="0"/>
      <dgm:spPr/>
    </dgm:pt>
    <dgm:pt modelId="{E3908ED7-9764-4FB3-BBB6-C3EF2B514492}" type="pres">
      <dgm:prSet presAssocID="{2AB2D72E-40C5-452B-9029-5C28ABE4DD70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B63C722-CB65-46EF-9E24-0ED2028280A3}" type="pres">
      <dgm:prSet presAssocID="{2AB2D72E-40C5-452B-9029-5C28ABE4DD70}" presName="parTransTwo" presStyleCnt="0"/>
      <dgm:spPr/>
    </dgm:pt>
    <dgm:pt modelId="{E9755EE4-49F0-45A7-AA0B-1135591DD8D9}" type="pres">
      <dgm:prSet presAssocID="{2AB2D72E-40C5-452B-9029-5C28ABE4DD70}" presName="horzTwo" presStyleCnt="0"/>
      <dgm:spPr/>
    </dgm:pt>
    <dgm:pt modelId="{1B7BFCF5-2C6E-4687-8148-3E6EAF65C8EB}" type="pres">
      <dgm:prSet presAssocID="{6126A3E3-C99C-4FC2-B02B-7E977EB39754}" presName="vertThree" presStyleCnt="0"/>
      <dgm:spPr/>
    </dgm:pt>
    <dgm:pt modelId="{A1567F67-D79B-40D7-AAD6-501C06EDBA0E}" type="pres">
      <dgm:prSet presAssocID="{6126A3E3-C99C-4FC2-B02B-7E977EB39754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2AECBEA-CDCC-4CD5-9E8D-6FC5BCEA7F49}" type="pres">
      <dgm:prSet presAssocID="{6126A3E3-C99C-4FC2-B02B-7E977EB39754}" presName="horzThree" presStyleCnt="0"/>
      <dgm:spPr/>
    </dgm:pt>
    <dgm:pt modelId="{3FE9C447-EE11-41D8-8C00-2563926CBF6F}" type="pres">
      <dgm:prSet presAssocID="{503F8207-8B5E-415E-8E98-A577BCB93224}" presName="sibSpaceThree" presStyleCnt="0"/>
      <dgm:spPr/>
    </dgm:pt>
    <dgm:pt modelId="{16DCDF93-AF89-453A-9D83-4F60B27A1C38}" type="pres">
      <dgm:prSet presAssocID="{236CEEAC-6E49-446A-BF1B-D37569861C98}" presName="vertThree" presStyleCnt="0"/>
      <dgm:spPr/>
    </dgm:pt>
    <dgm:pt modelId="{07A1A0D4-8DEB-432A-BCB5-7A1F137CA60B}" type="pres">
      <dgm:prSet presAssocID="{236CEEAC-6E49-446A-BF1B-D37569861C98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43B1735-7734-41E7-B358-509CB1618F41}" type="pres">
      <dgm:prSet presAssocID="{236CEEAC-6E49-446A-BF1B-D37569861C98}" presName="horzThree" presStyleCnt="0"/>
      <dgm:spPr/>
    </dgm:pt>
  </dgm:ptLst>
  <dgm:cxnLst>
    <dgm:cxn modelId="{052C4360-EBA3-43C8-9464-A57CA43ED427}" type="presOf" srcId="{2AB2D72E-40C5-452B-9029-5C28ABE4DD70}" destId="{E3908ED7-9764-4FB3-BBB6-C3EF2B514492}" srcOrd="0" destOrd="0" presId="urn:microsoft.com/office/officeart/2005/8/layout/hierarchy4"/>
    <dgm:cxn modelId="{AFF8AF87-36B5-4B29-B9CD-4FE9160E1968}" type="presOf" srcId="{7E9213E8-87F6-40F4-B371-DC217A778EB8}" destId="{2335D8DF-1865-4E5B-8B1F-CC92EBEC8F3B}" srcOrd="0" destOrd="0" presId="urn:microsoft.com/office/officeart/2005/8/layout/hierarchy4"/>
    <dgm:cxn modelId="{F1BE4993-E9C5-474F-AB2D-963D32AE91B2}" type="presOf" srcId="{236CEEAC-6E49-446A-BF1B-D37569861C98}" destId="{07A1A0D4-8DEB-432A-BCB5-7A1F137CA60B}" srcOrd="0" destOrd="0" presId="urn:microsoft.com/office/officeart/2005/8/layout/hierarchy4"/>
    <dgm:cxn modelId="{B964D65D-ECAE-4BDE-8525-9E826042AD42}" srcId="{2AB2D72E-40C5-452B-9029-5C28ABE4DD70}" destId="{236CEEAC-6E49-446A-BF1B-D37569861C98}" srcOrd="1" destOrd="0" parTransId="{68AEB01A-0970-48C7-A6CD-B9A9525DF6BA}" sibTransId="{122083A5-D3F3-434C-90B3-A6EDB961CB78}"/>
    <dgm:cxn modelId="{AD2FBF88-E10F-462B-9952-289BFF08386A}" type="presOf" srcId="{0FCFBDCF-5416-400F-8CF8-1B6C3D4D5141}" destId="{A7D1E873-8294-457E-9B54-2E2878AD8405}" srcOrd="0" destOrd="0" presId="urn:microsoft.com/office/officeart/2005/8/layout/hierarchy4"/>
    <dgm:cxn modelId="{1531A5BD-2BE5-40B0-98B6-7C093AEFD8B1}" srcId="{7E9213E8-87F6-40F4-B371-DC217A778EB8}" destId="{0FCFBDCF-5416-400F-8CF8-1B6C3D4D5141}" srcOrd="0" destOrd="0" parTransId="{616C6D2C-AE96-487C-AFFC-AC4CE7CF781A}" sibTransId="{DD3DB06D-E807-450C-8839-2FBDCF8B1DE7}"/>
    <dgm:cxn modelId="{254D00A1-0B5C-4FC6-94E7-DE779569DFFD}" type="presOf" srcId="{6126A3E3-C99C-4FC2-B02B-7E977EB39754}" destId="{A1567F67-D79B-40D7-AAD6-501C06EDBA0E}" srcOrd="0" destOrd="0" presId="urn:microsoft.com/office/officeart/2005/8/layout/hierarchy4"/>
    <dgm:cxn modelId="{E1E316B7-03B1-4DE4-AFD3-335D15BE34E7}" srcId="{2AB2D72E-40C5-452B-9029-5C28ABE4DD70}" destId="{6126A3E3-C99C-4FC2-B02B-7E977EB39754}" srcOrd="0" destOrd="0" parTransId="{6DBBC49D-1736-4321-86B2-C557E5B8278C}" sibTransId="{503F8207-8B5E-415E-8E98-A577BCB93224}"/>
    <dgm:cxn modelId="{AE03980D-A273-44F1-8039-163B7C0B10BD}" srcId="{10ED40AF-DFB1-4943-B6DB-2A904FAA918A}" destId="{7E9213E8-87F6-40F4-B371-DC217A778EB8}" srcOrd="0" destOrd="0" parTransId="{0AD5EA33-6831-42E4-9416-F2560C8D51EF}" sibTransId="{39B27E9A-302E-4FE4-88B8-555B509FFAE2}"/>
    <dgm:cxn modelId="{9F83E62D-4611-4AA2-851D-5536C55E7AFF}" type="presOf" srcId="{10ED40AF-DFB1-4943-B6DB-2A904FAA918A}" destId="{E75BF49A-0BBD-418B-A465-D5C73CDDC862}" srcOrd="0" destOrd="0" presId="urn:microsoft.com/office/officeart/2005/8/layout/hierarchy4"/>
    <dgm:cxn modelId="{D891D5F9-9649-40C9-8EC4-4EB08DA21492}" srcId="{7E9213E8-87F6-40F4-B371-DC217A778EB8}" destId="{2AB2D72E-40C5-452B-9029-5C28ABE4DD70}" srcOrd="1" destOrd="0" parTransId="{669C0613-DEA9-40A4-9BD1-5E9D0830E0B8}" sibTransId="{8E828897-6B28-47CB-83D3-BB225F2AF0D1}"/>
    <dgm:cxn modelId="{6480B0F5-A9FA-4870-9C4E-1450A48599A9}" type="presParOf" srcId="{E75BF49A-0BBD-418B-A465-D5C73CDDC862}" destId="{3DAF84CC-826F-44A8-A981-7A701E899F3F}" srcOrd="0" destOrd="0" presId="urn:microsoft.com/office/officeart/2005/8/layout/hierarchy4"/>
    <dgm:cxn modelId="{643A0E51-53AC-44FF-ADC9-0C3E075FDAC3}" type="presParOf" srcId="{3DAF84CC-826F-44A8-A981-7A701E899F3F}" destId="{2335D8DF-1865-4E5B-8B1F-CC92EBEC8F3B}" srcOrd="0" destOrd="0" presId="urn:microsoft.com/office/officeart/2005/8/layout/hierarchy4"/>
    <dgm:cxn modelId="{972319FB-6706-41B2-8604-B8E4A1DD0BB4}" type="presParOf" srcId="{3DAF84CC-826F-44A8-A981-7A701E899F3F}" destId="{8B272851-FCB6-4418-B77B-C6C7A5CC3088}" srcOrd="1" destOrd="0" presId="urn:microsoft.com/office/officeart/2005/8/layout/hierarchy4"/>
    <dgm:cxn modelId="{0EE5758E-93D6-4A00-8200-41D27410E094}" type="presParOf" srcId="{3DAF84CC-826F-44A8-A981-7A701E899F3F}" destId="{0164CB40-1CB3-45FF-94B2-4E92BEF72E71}" srcOrd="2" destOrd="0" presId="urn:microsoft.com/office/officeart/2005/8/layout/hierarchy4"/>
    <dgm:cxn modelId="{6718BB67-DD8F-4325-B400-646D973377BC}" type="presParOf" srcId="{0164CB40-1CB3-45FF-94B2-4E92BEF72E71}" destId="{79533303-66F8-4A1A-9285-58897775FDDB}" srcOrd="0" destOrd="0" presId="urn:microsoft.com/office/officeart/2005/8/layout/hierarchy4"/>
    <dgm:cxn modelId="{E6028AC0-2E85-4FB2-A2E5-F93C00DD8CEE}" type="presParOf" srcId="{79533303-66F8-4A1A-9285-58897775FDDB}" destId="{A7D1E873-8294-457E-9B54-2E2878AD8405}" srcOrd="0" destOrd="0" presId="urn:microsoft.com/office/officeart/2005/8/layout/hierarchy4"/>
    <dgm:cxn modelId="{EA496A73-3739-46FF-9750-4319E9E89D67}" type="presParOf" srcId="{79533303-66F8-4A1A-9285-58897775FDDB}" destId="{F9F1061B-61B9-463C-B93C-389EE9D2A6B0}" srcOrd="1" destOrd="0" presId="urn:microsoft.com/office/officeart/2005/8/layout/hierarchy4"/>
    <dgm:cxn modelId="{4D2DE552-5973-4801-998C-35BAF4EDA45B}" type="presParOf" srcId="{0164CB40-1CB3-45FF-94B2-4E92BEF72E71}" destId="{951D716E-28DE-4120-8521-B2E19D599E11}" srcOrd="1" destOrd="0" presId="urn:microsoft.com/office/officeart/2005/8/layout/hierarchy4"/>
    <dgm:cxn modelId="{8EE645DB-C836-4569-B422-FE3C1E581CA0}" type="presParOf" srcId="{0164CB40-1CB3-45FF-94B2-4E92BEF72E71}" destId="{C47F4687-EB73-4D66-BB15-69D30B4B553E}" srcOrd="2" destOrd="0" presId="urn:microsoft.com/office/officeart/2005/8/layout/hierarchy4"/>
    <dgm:cxn modelId="{D8CAF199-B4DC-465D-ACC2-07492C355E4E}" type="presParOf" srcId="{C47F4687-EB73-4D66-BB15-69D30B4B553E}" destId="{E3908ED7-9764-4FB3-BBB6-C3EF2B514492}" srcOrd="0" destOrd="0" presId="urn:microsoft.com/office/officeart/2005/8/layout/hierarchy4"/>
    <dgm:cxn modelId="{08F34E88-1C3F-4CDA-8C26-5B8BE333AAFD}" type="presParOf" srcId="{C47F4687-EB73-4D66-BB15-69D30B4B553E}" destId="{DB63C722-CB65-46EF-9E24-0ED2028280A3}" srcOrd="1" destOrd="0" presId="urn:microsoft.com/office/officeart/2005/8/layout/hierarchy4"/>
    <dgm:cxn modelId="{EEEA4BFB-D586-4F1E-AFC2-F82926C9F7CD}" type="presParOf" srcId="{C47F4687-EB73-4D66-BB15-69D30B4B553E}" destId="{E9755EE4-49F0-45A7-AA0B-1135591DD8D9}" srcOrd="2" destOrd="0" presId="urn:microsoft.com/office/officeart/2005/8/layout/hierarchy4"/>
    <dgm:cxn modelId="{DD62124E-4429-44BE-A4D4-A6F8BF8C0200}" type="presParOf" srcId="{E9755EE4-49F0-45A7-AA0B-1135591DD8D9}" destId="{1B7BFCF5-2C6E-4687-8148-3E6EAF65C8EB}" srcOrd="0" destOrd="0" presId="urn:microsoft.com/office/officeart/2005/8/layout/hierarchy4"/>
    <dgm:cxn modelId="{5817748E-3080-437A-95C3-B2CDE7A77AD2}" type="presParOf" srcId="{1B7BFCF5-2C6E-4687-8148-3E6EAF65C8EB}" destId="{A1567F67-D79B-40D7-AAD6-501C06EDBA0E}" srcOrd="0" destOrd="0" presId="urn:microsoft.com/office/officeart/2005/8/layout/hierarchy4"/>
    <dgm:cxn modelId="{B49E1876-BE90-4034-9B8A-4BF12D3EDCD8}" type="presParOf" srcId="{1B7BFCF5-2C6E-4687-8148-3E6EAF65C8EB}" destId="{B2AECBEA-CDCC-4CD5-9E8D-6FC5BCEA7F49}" srcOrd="1" destOrd="0" presId="urn:microsoft.com/office/officeart/2005/8/layout/hierarchy4"/>
    <dgm:cxn modelId="{9777A3CE-B9CC-4093-9A16-920AB1DB2193}" type="presParOf" srcId="{E9755EE4-49F0-45A7-AA0B-1135591DD8D9}" destId="{3FE9C447-EE11-41D8-8C00-2563926CBF6F}" srcOrd="1" destOrd="0" presId="urn:microsoft.com/office/officeart/2005/8/layout/hierarchy4"/>
    <dgm:cxn modelId="{3EEDE294-EDA1-49EC-BF1D-518FFF553665}" type="presParOf" srcId="{E9755EE4-49F0-45A7-AA0B-1135591DD8D9}" destId="{16DCDF93-AF89-453A-9D83-4F60B27A1C38}" srcOrd="2" destOrd="0" presId="urn:microsoft.com/office/officeart/2005/8/layout/hierarchy4"/>
    <dgm:cxn modelId="{CA51E6CD-8CF6-4243-9800-A92047473B3F}" type="presParOf" srcId="{16DCDF93-AF89-453A-9D83-4F60B27A1C38}" destId="{07A1A0D4-8DEB-432A-BCB5-7A1F137CA60B}" srcOrd="0" destOrd="0" presId="urn:microsoft.com/office/officeart/2005/8/layout/hierarchy4"/>
    <dgm:cxn modelId="{68699727-15BF-48A2-91FB-5E0591DB5978}" type="presParOf" srcId="{16DCDF93-AF89-453A-9D83-4F60B27A1C38}" destId="{543B1735-7734-41E7-B358-509CB1618F41}" srcOrd="1" destOrd="0" presId="urn:microsoft.com/office/officeart/2005/8/layout/hierarchy4"/>
  </dgm:cxnLst>
  <dgm:bg/>
  <dgm:whole/>
</dgm:dataModel>
</file>

<file path=ppt/diagrams/data89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FB66204-E51C-4CD8-865F-B82776D0537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Ana María De Toro Zapata         </a:t>
          </a:r>
          <a:r>
            <a:rPr lang="es-CO" sz="1200" dirty="0" smtClean="0">
              <a:sym typeface="Wingdings" pitchFamily="2" charset="2"/>
            </a:rPr>
            <a:t> D 91</a:t>
          </a:r>
          <a:endParaRPr lang="es-CO" sz="1200" dirty="0"/>
        </a:p>
      </dgm:t>
    </dgm:pt>
    <dgm:pt modelId="{D7A20F7F-57F9-4CFE-BC52-A442A7941841}" type="sibTrans" cxnId="{1122B9DE-5A98-48B2-B61B-50AFE92A5B06}">
      <dgm:prSet/>
      <dgm:spPr/>
      <dgm:t>
        <a:bodyPr/>
        <a:lstStyle/>
        <a:p>
          <a:endParaRPr lang="es-CO"/>
        </a:p>
      </dgm:t>
    </dgm:pt>
    <dgm:pt modelId="{8FC3EB04-99BB-4930-B477-69A962573B39}" type="parTrans" cxnId="{1122B9DE-5A98-48B2-B61B-50AFE92A5B06}">
      <dgm:prSet/>
      <dgm:spPr/>
      <dgm:t>
        <a:bodyPr/>
        <a:lstStyle/>
        <a:p>
          <a:endParaRPr lang="es-CO"/>
        </a:p>
      </dgm:t>
    </dgm:pt>
    <dgm:pt modelId="{807510D7-03E3-4485-AA5F-D96F48A22D8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Antonio  Zapata </a:t>
          </a:r>
          <a:r>
            <a:rPr lang="es-CO" sz="1600" baseline="0" dirty="0" smtClean="0"/>
            <a:t>Gómez</a:t>
          </a:r>
          <a:r>
            <a:rPr lang="es-CO" sz="1600" dirty="0" smtClean="0"/>
            <a:t> De </a:t>
          </a:r>
          <a:r>
            <a:rPr lang="es-CO" sz="1600" dirty="0" err="1" smtClean="0"/>
            <a:t>Múnera</a:t>
          </a:r>
          <a:endParaRPr lang="es-CO" sz="1600" dirty="0"/>
        </a:p>
      </dgm:t>
    </dgm:pt>
    <dgm:pt modelId="{D150D15C-0FEC-4EAA-AD92-82CAD8142DA8}" type="sibTrans" cxnId="{3ED81DB3-5CA6-448B-B328-D294DADE7BAD}">
      <dgm:prSet/>
      <dgm:spPr/>
      <dgm:t>
        <a:bodyPr/>
        <a:lstStyle/>
        <a:p>
          <a:endParaRPr lang="es-CO"/>
        </a:p>
      </dgm:t>
    </dgm:pt>
    <dgm:pt modelId="{98337006-82E0-4AF4-B98F-421F59FA9F3C}" type="parTrans" cxnId="{3ED81DB3-5CA6-448B-B328-D294DADE7BAD}">
      <dgm:prSet/>
      <dgm:spPr/>
      <dgm:t>
        <a:bodyPr/>
        <a:lstStyle/>
        <a:p>
          <a:endParaRPr lang="es-CO"/>
        </a:p>
      </dgm:t>
    </dgm:pt>
    <dgm:pt modelId="{A5A0439B-9DF9-44BE-9726-CB54ED9BCAA6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Ana María                   Zapata Toro</a:t>
          </a:r>
          <a:endParaRPr lang="es-CO" sz="1800" dirty="0"/>
        </a:p>
      </dgm:t>
    </dgm:pt>
    <dgm:pt modelId="{A5FC7D51-CE44-477D-A9B4-1EEBA1413B6C}" type="sibTrans" cxnId="{A91D6D1A-BFEC-4F83-A707-E324346A6E79}">
      <dgm:prSet/>
      <dgm:spPr/>
      <dgm:t>
        <a:bodyPr/>
        <a:lstStyle/>
        <a:p>
          <a:endParaRPr lang="es-CO"/>
        </a:p>
      </dgm:t>
    </dgm:pt>
    <dgm:pt modelId="{D3D2AC93-0C44-40F4-A71C-452BBF6293C0}" type="parTrans" cxnId="{A91D6D1A-BFEC-4F83-A707-E324346A6E79}">
      <dgm:prSet/>
      <dgm:spPr/>
      <dgm:t>
        <a:bodyPr/>
        <a:lstStyle/>
        <a:p>
          <a:endParaRPr lang="es-CO"/>
        </a:p>
      </dgm:t>
    </dgm:pt>
    <dgm:pt modelId="{E0DC655E-66E8-4443-AE28-8D99D1F2DACA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Pablo Raimundo Ossa Zapata</a:t>
          </a:r>
          <a:endParaRPr lang="es-CO" sz="1800" dirty="0"/>
        </a:p>
      </dgm:t>
    </dgm:pt>
    <dgm:pt modelId="{7DA61904-AC94-436B-8190-5BBFB0B7D86A}" type="sibTrans" cxnId="{F2C9849C-C4D7-41F0-927A-4811463D50BB}">
      <dgm:prSet/>
      <dgm:spPr/>
      <dgm:t>
        <a:bodyPr/>
        <a:lstStyle/>
        <a:p>
          <a:endParaRPr lang="es-CO"/>
        </a:p>
      </dgm:t>
    </dgm:pt>
    <dgm:pt modelId="{D0EADE4D-67A6-4DC4-A164-94CD0B19A387}" type="parTrans" cxnId="{F2C9849C-C4D7-41F0-927A-4811463D50BB}">
      <dgm:prSet/>
      <dgm:spPr/>
      <dgm:t>
        <a:bodyPr/>
        <a:lstStyle/>
        <a:p>
          <a:endParaRPr lang="es-CO"/>
        </a:p>
      </dgm:t>
    </dgm:pt>
    <dgm:pt modelId="{AF999A27-108E-4159-BE80-8CFEE3D74D80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b="0" i="1" dirty="0" smtClean="0"/>
            <a:t>Mariana Faustina Ossa Molina                                                                  - </a:t>
          </a:r>
          <a:r>
            <a:rPr lang="es-CO" sz="1800" b="0" i="1" dirty="0" smtClean="0"/>
            <a:t>Tatarabuela De Concepción Y Petronila Ochoa Estrada – (10 de 18)</a:t>
          </a:r>
          <a:endParaRPr lang="es-CO" sz="1800" b="0" i="1" dirty="0"/>
        </a:p>
      </dgm:t>
    </dgm:pt>
    <dgm:pt modelId="{3FFE8D81-D257-45FC-84AC-2F417A7CC8E0}" type="sibTrans" cxnId="{E2DC8629-FA28-4123-929B-32212C0AB4B2}">
      <dgm:prSet/>
      <dgm:spPr/>
      <dgm:t>
        <a:bodyPr/>
        <a:lstStyle/>
        <a:p>
          <a:endParaRPr lang="es-CO"/>
        </a:p>
      </dgm:t>
    </dgm:pt>
    <dgm:pt modelId="{403C1AF7-EC1D-492E-9385-71579D4BF363}" type="parTrans" cxnId="{E2DC8629-FA28-4123-929B-32212C0AB4B2}">
      <dgm:prSet/>
      <dgm:spPr/>
      <dgm:t>
        <a:bodyPr/>
        <a:lstStyle/>
        <a:p>
          <a:endParaRPr lang="es-CO"/>
        </a:p>
      </dgm:t>
    </dgm:pt>
    <dgm:pt modelId="{0DB76AE1-F9E5-4462-BCAC-1102A253B2E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José Francisco </a:t>
          </a:r>
          <a:r>
            <a:rPr lang="es-CO" sz="1500" dirty="0" smtClean="0"/>
            <a:t>De Ossa </a:t>
          </a:r>
          <a:r>
            <a:rPr lang="es-CO" sz="1500" dirty="0" err="1" smtClean="0"/>
            <a:t>Goyas</a:t>
          </a:r>
          <a:endParaRPr lang="es-CO" sz="1500" dirty="0"/>
        </a:p>
      </dgm:t>
    </dgm:pt>
    <dgm:pt modelId="{D38CC0C1-7DE1-4E0A-B448-C900A3E07611}" type="parTrans" cxnId="{7EC77A2E-9124-4230-87EE-4C97AAC3F8F6}">
      <dgm:prSet/>
      <dgm:spPr/>
      <dgm:t>
        <a:bodyPr/>
        <a:lstStyle/>
        <a:p>
          <a:endParaRPr lang="es-CO"/>
        </a:p>
      </dgm:t>
    </dgm:pt>
    <dgm:pt modelId="{7F616286-440F-43A7-A828-419B23B9DB25}" type="sibTrans" cxnId="{7EC77A2E-9124-4230-87EE-4C97AAC3F8F6}">
      <dgm:prSet/>
      <dgm:spPr/>
      <dgm:t>
        <a:bodyPr/>
        <a:lstStyle/>
        <a:p>
          <a:endParaRPr lang="es-CO"/>
        </a:p>
      </dgm:t>
    </dgm:pt>
    <dgm:pt modelId="{8088925F-7549-4677-A446-4F07CD642B4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María Susana Molina Palacio</a:t>
          </a:r>
          <a:endParaRPr lang="es-CO" sz="1800" dirty="0"/>
        </a:p>
      </dgm:t>
    </dgm:pt>
    <dgm:pt modelId="{55806813-16F5-42B5-B329-B1376402647C}" type="parTrans" cxnId="{33D1CB82-B6BC-401B-92E1-960F4C60E6CC}">
      <dgm:prSet/>
      <dgm:spPr/>
      <dgm:t>
        <a:bodyPr/>
        <a:lstStyle/>
        <a:p>
          <a:endParaRPr lang="es-CO"/>
        </a:p>
      </dgm:t>
    </dgm:pt>
    <dgm:pt modelId="{48B1E862-312E-4DB9-B9C7-1AA97F127546}" type="sibTrans" cxnId="{33D1CB82-B6BC-401B-92E1-960F4C60E6CC}">
      <dgm:prSet/>
      <dgm:spPr/>
      <dgm:t>
        <a:bodyPr/>
        <a:lstStyle/>
        <a:p>
          <a:endParaRPr lang="es-CO"/>
        </a:p>
      </dgm:t>
    </dgm:pt>
    <dgm:pt modelId="{A2C761AF-C318-42CE-A5CC-B4C31F8655C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Carlos Mateo                 Molina Beltrán</a:t>
          </a:r>
          <a:endParaRPr lang="es-CO" sz="1800" dirty="0"/>
        </a:p>
      </dgm:t>
    </dgm:pt>
    <dgm:pt modelId="{C2054BE8-20E2-4BD3-9B6E-99D45956745A}" type="parTrans" cxnId="{CB0BDF41-F475-49FA-8E1E-9E003BF22E1B}">
      <dgm:prSet/>
      <dgm:spPr/>
      <dgm:t>
        <a:bodyPr/>
        <a:lstStyle/>
        <a:p>
          <a:endParaRPr lang="es-CO"/>
        </a:p>
      </dgm:t>
    </dgm:pt>
    <dgm:pt modelId="{0843C45C-164A-4BF4-A7F3-AF21322FCFD0}" type="sibTrans" cxnId="{CB0BDF41-F475-49FA-8E1E-9E003BF22E1B}">
      <dgm:prSet/>
      <dgm:spPr/>
      <dgm:t>
        <a:bodyPr/>
        <a:lstStyle/>
        <a:p>
          <a:endParaRPr lang="es-CO"/>
        </a:p>
      </dgm:t>
    </dgm:pt>
    <dgm:pt modelId="{261B1D5A-3E04-4E71-8C51-E79EF4F7A91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Jerónima                    Palacio Mejía</a:t>
          </a:r>
          <a:endParaRPr lang="es-CO" sz="1800" dirty="0"/>
        </a:p>
      </dgm:t>
    </dgm:pt>
    <dgm:pt modelId="{84C8F125-9CCB-460C-AC1F-220F94EF662B}" type="parTrans" cxnId="{ADAE63D8-2F7F-4252-A0DE-2399B8139FB9}">
      <dgm:prSet/>
      <dgm:spPr/>
      <dgm:t>
        <a:bodyPr/>
        <a:lstStyle/>
        <a:p>
          <a:endParaRPr lang="es-CO"/>
        </a:p>
      </dgm:t>
    </dgm:pt>
    <dgm:pt modelId="{E4B3421B-6B69-43E5-9752-21297E52DBC2}" type="sibTrans" cxnId="{ADAE63D8-2F7F-4252-A0DE-2399B8139FB9}">
      <dgm:prSet/>
      <dgm:spPr/>
      <dgm:t>
        <a:bodyPr/>
        <a:lstStyle/>
        <a:p>
          <a:endParaRPr lang="es-CO"/>
        </a:p>
      </dgm:t>
    </dgm:pt>
    <dgm:pt modelId="{EFB27488-BE0E-41B8-BA0F-44663C862B0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Carlos                  De Molina Toro </a:t>
          </a:r>
          <a:r>
            <a:rPr lang="es-CO" sz="1200" dirty="0" smtClean="0">
              <a:sym typeface="Wingdings" pitchFamily="2" charset="2"/>
            </a:rPr>
            <a:t> D 92</a:t>
          </a:r>
          <a:endParaRPr lang="es-CO" sz="1200" dirty="0"/>
        </a:p>
      </dgm:t>
    </dgm:pt>
    <dgm:pt modelId="{6FA38D01-281A-4497-98FF-A31354E0852F}" type="parTrans" cxnId="{84BD1403-3473-494A-9442-88D11235CFBB}">
      <dgm:prSet/>
      <dgm:spPr/>
      <dgm:t>
        <a:bodyPr/>
        <a:lstStyle/>
        <a:p>
          <a:endParaRPr lang="es-CO"/>
        </a:p>
      </dgm:t>
    </dgm:pt>
    <dgm:pt modelId="{D835ACF3-68E4-4C56-80C6-29FAAA92678A}" type="sibTrans" cxnId="{84BD1403-3473-494A-9442-88D11235CFBB}">
      <dgm:prSet/>
      <dgm:spPr/>
      <dgm:t>
        <a:bodyPr/>
        <a:lstStyle/>
        <a:p>
          <a:endParaRPr lang="es-CO"/>
        </a:p>
      </dgm:t>
    </dgm:pt>
    <dgm:pt modelId="{24551BC9-582C-41D6-BC5D-E20A586A1D2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Isabel Beatriz Beltrán Del Castillo               y Ordaz          </a:t>
          </a:r>
          <a:r>
            <a:rPr lang="es-CO" sz="1200" dirty="0" smtClean="0">
              <a:sym typeface="Wingdings" pitchFamily="2" charset="2"/>
            </a:rPr>
            <a:t> D 93</a:t>
          </a:r>
          <a:endParaRPr lang="es-CO" sz="1200" dirty="0"/>
        </a:p>
      </dgm:t>
    </dgm:pt>
    <dgm:pt modelId="{28CA6F7B-C49E-4362-9F92-99FFFBEE3934}" type="parTrans" cxnId="{CAAA14EA-5F87-4A48-8D49-BB88E31934D7}">
      <dgm:prSet/>
      <dgm:spPr/>
      <dgm:t>
        <a:bodyPr/>
        <a:lstStyle/>
        <a:p>
          <a:endParaRPr lang="es-CO"/>
        </a:p>
      </dgm:t>
    </dgm:pt>
    <dgm:pt modelId="{44476D8C-D10C-48E2-A4B2-D730DD3019DC}" type="sibTrans" cxnId="{CAAA14EA-5F87-4A48-8D49-BB88E31934D7}">
      <dgm:prSet/>
      <dgm:spPr/>
      <dgm:t>
        <a:bodyPr/>
        <a:lstStyle/>
        <a:p>
          <a:endParaRPr lang="es-CO"/>
        </a:p>
      </dgm:t>
    </dgm:pt>
    <dgm:pt modelId="{CFD24039-6185-475B-BD7B-A782CE59B70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Jerónimo Palacio Murga</a:t>
          </a:r>
          <a:endParaRPr lang="es-CO" sz="1600" dirty="0"/>
        </a:p>
      </dgm:t>
    </dgm:pt>
    <dgm:pt modelId="{041A0AFD-388C-4160-A391-166A9AD996AC}" type="parTrans" cxnId="{65E648E2-197F-4E51-A612-40C9E85E6C53}">
      <dgm:prSet/>
      <dgm:spPr/>
      <dgm:t>
        <a:bodyPr/>
        <a:lstStyle/>
        <a:p>
          <a:endParaRPr lang="es-CO"/>
        </a:p>
      </dgm:t>
    </dgm:pt>
    <dgm:pt modelId="{6C2E191F-47CB-4E9D-9401-D87E761992CC}" type="sibTrans" cxnId="{65E648E2-197F-4E51-A612-40C9E85E6C53}">
      <dgm:prSet/>
      <dgm:spPr/>
      <dgm:t>
        <a:bodyPr/>
        <a:lstStyle/>
        <a:p>
          <a:endParaRPr lang="es-CO"/>
        </a:p>
      </dgm:t>
    </dgm:pt>
    <dgm:pt modelId="{110B18C9-A5DD-4C64-8D7D-ECC1BE55102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Mariana Mejía Ramírez    </a:t>
          </a:r>
          <a:r>
            <a:rPr lang="es-CO" sz="1200" dirty="0" smtClean="0">
              <a:sym typeface="Wingdings" pitchFamily="2" charset="2"/>
            </a:rPr>
            <a:t> D 94</a:t>
          </a:r>
          <a:endParaRPr lang="es-CO" sz="1200" dirty="0"/>
        </a:p>
      </dgm:t>
    </dgm:pt>
    <dgm:pt modelId="{7AB5A810-9B60-45CB-9300-BA39B5FA5CFE}" type="parTrans" cxnId="{0762B474-5586-423C-A760-19428AD4F16E}">
      <dgm:prSet/>
      <dgm:spPr/>
      <dgm:t>
        <a:bodyPr/>
        <a:lstStyle/>
        <a:p>
          <a:endParaRPr lang="es-CO"/>
        </a:p>
      </dgm:t>
    </dgm:pt>
    <dgm:pt modelId="{8D3A24C6-EB7D-472C-A573-54DA0AEE0B47}" type="sibTrans" cxnId="{0762B474-5586-423C-A760-19428AD4F16E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807FE86-1840-4400-BC54-BE17327678C8}" type="pres">
      <dgm:prSet presAssocID="{AF999A27-108E-4159-BE80-8CFEE3D74D80}" presName="vertOne" presStyleCnt="0"/>
      <dgm:spPr/>
    </dgm:pt>
    <dgm:pt modelId="{F46FF331-AC3C-42A4-B302-D4F267FD3C46}" type="pres">
      <dgm:prSet presAssocID="{AF999A27-108E-4159-BE80-8CFEE3D74D80}" presName="txOne" presStyleLbl="node0" presStyleIdx="0" presStyleCnt="1" custLinFactNeighborX="-420" custLinFactNeighborY="7999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17D8D73-65CB-46D3-8AE6-46E1D615D2D8}" type="pres">
      <dgm:prSet presAssocID="{AF999A27-108E-4159-BE80-8CFEE3D74D80}" presName="parTransOne" presStyleCnt="0"/>
      <dgm:spPr/>
    </dgm:pt>
    <dgm:pt modelId="{27B3484B-E079-4A62-BE67-18BCBB3F094A}" type="pres">
      <dgm:prSet presAssocID="{AF999A27-108E-4159-BE80-8CFEE3D74D80}" presName="horzOne" presStyleCnt="0"/>
      <dgm:spPr/>
    </dgm:pt>
    <dgm:pt modelId="{CFF5EE0E-ED68-4E2F-96A2-A347BEC04F73}" type="pres">
      <dgm:prSet presAssocID="{E0DC655E-66E8-4443-AE28-8D99D1F2DACA}" presName="vertTwo" presStyleCnt="0"/>
      <dgm:spPr/>
    </dgm:pt>
    <dgm:pt modelId="{69598B2A-2D58-48D5-AED7-ED3D75872D6C}" type="pres">
      <dgm:prSet presAssocID="{E0DC655E-66E8-4443-AE28-8D99D1F2DACA}" presName="txTwo" presStyleLbl="node2" presStyleIdx="0" presStyleCnt="2" custLinFactNeighborX="143" custLinFactNeighborY="72569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34E4507-3A02-4A4D-A738-3288ED4C1572}" type="pres">
      <dgm:prSet presAssocID="{E0DC655E-66E8-4443-AE28-8D99D1F2DACA}" presName="parTransTwo" presStyleCnt="0"/>
      <dgm:spPr/>
    </dgm:pt>
    <dgm:pt modelId="{20926130-21FF-4A27-9610-15AD333A9609}" type="pres">
      <dgm:prSet presAssocID="{E0DC655E-66E8-4443-AE28-8D99D1F2DACA}" presName="horzTwo" presStyleCnt="0"/>
      <dgm:spPr/>
    </dgm:pt>
    <dgm:pt modelId="{4385FCD4-9498-4C73-9134-D73C09B478E4}" type="pres">
      <dgm:prSet presAssocID="{0DB76AE1-F9E5-4462-BCAC-1102A253B2E1}" presName="vertThree" presStyleCnt="0"/>
      <dgm:spPr/>
    </dgm:pt>
    <dgm:pt modelId="{F41FE441-45D6-47C6-B084-CCF1A0738841}" type="pres">
      <dgm:prSet presAssocID="{0DB76AE1-F9E5-4462-BCAC-1102A253B2E1}" presName="txThree" presStyleLbl="node3" presStyleIdx="0" presStyleCnt="4" custLinFactNeighborX="1978" custLinFactNeighborY="685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BFBD6FE-1ACE-487F-A22E-D88FD913F80A}" type="pres">
      <dgm:prSet presAssocID="{0DB76AE1-F9E5-4462-BCAC-1102A253B2E1}" presName="horzThree" presStyleCnt="0"/>
      <dgm:spPr/>
    </dgm:pt>
    <dgm:pt modelId="{5CB37BBC-0D21-4F3B-933C-F8FD488BD7DB}" type="pres">
      <dgm:prSet presAssocID="{7F616286-440F-43A7-A828-419B23B9DB25}" presName="sibSpaceThree" presStyleCnt="0"/>
      <dgm:spPr/>
    </dgm:pt>
    <dgm:pt modelId="{114B5740-CEFB-4B1C-8A3D-A14941008578}" type="pres">
      <dgm:prSet presAssocID="{A5A0439B-9DF9-44BE-9726-CB54ED9BCAA6}" presName="vertThree" presStyleCnt="0"/>
      <dgm:spPr/>
    </dgm:pt>
    <dgm:pt modelId="{F53785FE-8F77-411A-A643-FF3C7BE6288B}" type="pres">
      <dgm:prSet presAssocID="{A5A0439B-9DF9-44BE-9726-CB54ED9BCAA6}" presName="txThree" presStyleLbl="node3" presStyleIdx="1" presStyleCnt="4" custLinFactNeighborX="385" custLinFactNeighborY="6792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C4CBADF-F8C9-444C-ADE7-532071717C02}" type="pres">
      <dgm:prSet presAssocID="{A5A0439B-9DF9-44BE-9726-CB54ED9BCAA6}" presName="parTransThree" presStyleCnt="0"/>
      <dgm:spPr/>
    </dgm:pt>
    <dgm:pt modelId="{2ED85E9A-BFD0-4A59-9FC8-C95AE71E6BD3}" type="pres">
      <dgm:prSet presAssocID="{A5A0439B-9DF9-44BE-9726-CB54ED9BCAA6}" presName="horzThree" presStyleCnt="0"/>
      <dgm:spPr/>
    </dgm:pt>
    <dgm:pt modelId="{F3F320FE-2A44-496A-BC2D-402D755D5B38}" type="pres">
      <dgm:prSet presAssocID="{807510D7-03E3-4485-AA5F-D96F48A22D85}" presName="vertFour" presStyleCnt="0">
        <dgm:presLayoutVars>
          <dgm:chPref val="3"/>
        </dgm:presLayoutVars>
      </dgm:prSet>
      <dgm:spPr/>
    </dgm:pt>
    <dgm:pt modelId="{9D81E926-361C-4EFC-AE1B-9672ADDDDFEF}" type="pres">
      <dgm:prSet presAssocID="{807510D7-03E3-4485-AA5F-D96F48A22D85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AAFBF3A-9BE3-4D29-9995-CE1D9AC352D6}" type="pres">
      <dgm:prSet presAssocID="{807510D7-03E3-4485-AA5F-D96F48A22D85}" presName="horzFour" presStyleCnt="0"/>
      <dgm:spPr/>
    </dgm:pt>
    <dgm:pt modelId="{D5893246-60D0-4C7A-9430-5EA7E4723C9A}" type="pres">
      <dgm:prSet presAssocID="{D150D15C-0FEC-4EAA-AD92-82CAD8142DA8}" presName="sibSpaceFour" presStyleCnt="0"/>
      <dgm:spPr/>
    </dgm:pt>
    <dgm:pt modelId="{F699770D-CB24-4F87-98F8-F067FAA726B6}" type="pres">
      <dgm:prSet presAssocID="{8FB66204-E51C-4CD8-865F-B82776D0537F}" presName="vertFour" presStyleCnt="0">
        <dgm:presLayoutVars>
          <dgm:chPref val="3"/>
        </dgm:presLayoutVars>
      </dgm:prSet>
      <dgm:spPr/>
    </dgm:pt>
    <dgm:pt modelId="{D868CF27-596A-4A83-B8A3-A27951C2D97E}" type="pres">
      <dgm:prSet presAssocID="{8FB66204-E51C-4CD8-865F-B82776D0537F}" presName="txFour" presStyleLbl="node4" presStyleIdx="1" presStyleCnt="6" custScaleX="95114" custLinFactNeighborX="-106" custLinFactNeighborY="5407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0689A0B-27C6-47BA-BE49-E21306954BF4}" type="pres">
      <dgm:prSet presAssocID="{8FB66204-E51C-4CD8-865F-B82776D0537F}" presName="horzFour" presStyleCnt="0"/>
      <dgm:spPr/>
    </dgm:pt>
    <dgm:pt modelId="{93267698-2692-478C-98B9-A608FD61200A}" type="pres">
      <dgm:prSet presAssocID="{7DA61904-AC94-436B-8190-5BBFB0B7D86A}" presName="sibSpaceTwo" presStyleCnt="0"/>
      <dgm:spPr/>
    </dgm:pt>
    <dgm:pt modelId="{BCF713BA-DA94-4413-9822-5E4948CF4B89}" type="pres">
      <dgm:prSet presAssocID="{8088925F-7549-4677-A446-4F07CD642B49}" presName="vertTwo" presStyleCnt="0"/>
      <dgm:spPr/>
    </dgm:pt>
    <dgm:pt modelId="{5C0742DA-2342-44DA-B880-9C596CA80579}" type="pres">
      <dgm:prSet presAssocID="{8088925F-7549-4677-A446-4F07CD642B49}" presName="txTwo" presStyleLbl="node2" presStyleIdx="1" presStyleCnt="2" custLinFactNeighborX="224" custLinFactNeighborY="8801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550353D-FE98-4BB2-89AC-C7A6974FFD08}" type="pres">
      <dgm:prSet presAssocID="{8088925F-7549-4677-A446-4F07CD642B49}" presName="parTransTwo" presStyleCnt="0"/>
      <dgm:spPr/>
    </dgm:pt>
    <dgm:pt modelId="{0F9ECDD9-0CEA-44D1-95AF-1E93BD561C53}" type="pres">
      <dgm:prSet presAssocID="{8088925F-7549-4677-A446-4F07CD642B49}" presName="horzTwo" presStyleCnt="0"/>
      <dgm:spPr/>
    </dgm:pt>
    <dgm:pt modelId="{52755227-5475-49A8-A13C-05CC319F5974}" type="pres">
      <dgm:prSet presAssocID="{A2C761AF-C318-42CE-A5CC-B4C31F8655C2}" presName="vertThree" presStyleCnt="0"/>
      <dgm:spPr/>
    </dgm:pt>
    <dgm:pt modelId="{363ED8D9-7E89-4C05-B708-6DF60AE8C898}" type="pres">
      <dgm:prSet presAssocID="{A2C761AF-C318-42CE-A5CC-B4C31F8655C2}" presName="txThree" presStyleLbl="node3" presStyleIdx="2" presStyleCnt="4" custLinFactNeighborX="449" custLinFactNeighborY="70799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BCA884A-B269-4705-993E-8F65142DE2A7}" type="pres">
      <dgm:prSet presAssocID="{A2C761AF-C318-42CE-A5CC-B4C31F8655C2}" presName="parTransThree" presStyleCnt="0"/>
      <dgm:spPr/>
    </dgm:pt>
    <dgm:pt modelId="{66B03EC7-8EEC-4B95-8864-B2ACC0E1830D}" type="pres">
      <dgm:prSet presAssocID="{A2C761AF-C318-42CE-A5CC-B4C31F8655C2}" presName="horzThree" presStyleCnt="0"/>
      <dgm:spPr/>
    </dgm:pt>
    <dgm:pt modelId="{37BBAEA5-37B4-41F2-8822-4ECE280F14B1}" type="pres">
      <dgm:prSet presAssocID="{EFB27488-BE0E-41B8-BA0F-44663C862B05}" presName="vertFour" presStyleCnt="0">
        <dgm:presLayoutVars>
          <dgm:chPref val="3"/>
        </dgm:presLayoutVars>
      </dgm:prSet>
      <dgm:spPr/>
    </dgm:pt>
    <dgm:pt modelId="{947F82BB-BD92-4464-AA79-8DC3C6FCF3E5}" type="pres">
      <dgm:prSet presAssocID="{EFB27488-BE0E-41B8-BA0F-44663C862B05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9B46015-63D9-43CA-8C7C-E5F8C2BD8244}" type="pres">
      <dgm:prSet presAssocID="{EFB27488-BE0E-41B8-BA0F-44663C862B05}" presName="horzFour" presStyleCnt="0"/>
      <dgm:spPr/>
    </dgm:pt>
    <dgm:pt modelId="{1A4C2E3E-08B6-4BC3-AD9A-88884E6CD1C4}" type="pres">
      <dgm:prSet presAssocID="{D835ACF3-68E4-4C56-80C6-29FAAA92678A}" presName="sibSpaceFour" presStyleCnt="0"/>
      <dgm:spPr/>
    </dgm:pt>
    <dgm:pt modelId="{37281AE5-3C22-4B13-AE0D-2329A8ED2D86}" type="pres">
      <dgm:prSet presAssocID="{24551BC9-582C-41D6-BC5D-E20A586A1D2F}" presName="vertFour" presStyleCnt="0">
        <dgm:presLayoutVars>
          <dgm:chPref val="3"/>
        </dgm:presLayoutVars>
      </dgm:prSet>
      <dgm:spPr/>
    </dgm:pt>
    <dgm:pt modelId="{15033F1F-2769-4CF6-91FD-371145FAFC9A}" type="pres">
      <dgm:prSet presAssocID="{24551BC9-582C-41D6-BC5D-E20A586A1D2F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7FFF6C4-6F03-4B4B-9604-36EB8B489A82}" type="pres">
      <dgm:prSet presAssocID="{24551BC9-582C-41D6-BC5D-E20A586A1D2F}" presName="horzFour" presStyleCnt="0"/>
      <dgm:spPr/>
    </dgm:pt>
    <dgm:pt modelId="{29E3C853-3493-4307-8EDB-13A8ABCA4F27}" type="pres">
      <dgm:prSet presAssocID="{0843C45C-164A-4BF4-A7F3-AF21322FCFD0}" presName="sibSpaceThree" presStyleCnt="0"/>
      <dgm:spPr/>
    </dgm:pt>
    <dgm:pt modelId="{919F2861-765D-457F-A57E-B5DB245F1905}" type="pres">
      <dgm:prSet presAssocID="{261B1D5A-3E04-4E71-8C51-E79EF4F7A917}" presName="vertThree" presStyleCnt="0"/>
      <dgm:spPr/>
    </dgm:pt>
    <dgm:pt modelId="{B3E0E4FD-09F1-45CA-ADD7-FF1CFFC2FE2D}" type="pres">
      <dgm:prSet presAssocID="{261B1D5A-3E04-4E71-8C51-E79EF4F7A917}" presName="txThree" presStyleLbl="node3" presStyleIdx="3" presStyleCnt="4" custLinFactNeighborX="969" custLinFactNeighborY="7079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26C7F53-CB1C-4CFF-A772-F0AD4ABA9663}" type="pres">
      <dgm:prSet presAssocID="{261B1D5A-3E04-4E71-8C51-E79EF4F7A917}" presName="parTransThree" presStyleCnt="0"/>
      <dgm:spPr/>
    </dgm:pt>
    <dgm:pt modelId="{B1F55D16-3B73-4913-A6CA-3DCEB0A9B1B6}" type="pres">
      <dgm:prSet presAssocID="{261B1D5A-3E04-4E71-8C51-E79EF4F7A917}" presName="horzThree" presStyleCnt="0"/>
      <dgm:spPr/>
    </dgm:pt>
    <dgm:pt modelId="{8983B373-01E6-406C-8EAD-14ED8C6D1E28}" type="pres">
      <dgm:prSet presAssocID="{CFD24039-6185-475B-BD7B-A782CE59B70C}" presName="vertFour" presStyleCnt="0">
        <dgm:presLayoutVars>
          <dgm:chPref val="3"/>
        </dgm:presLayoutVars>
      </dgm:prSet>
      <dgm:spPr/>
    </dgm:pt>
    <dgm:pt modelId="{E9EB3E3C-A7D9-4ADC-AE15-2D3001097428}" type="pres">
      <dgm:prSet presAssocID="{CFD24039-6185-475B-BD7B-A782CE59B70C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77DE692-A558-4571-8472-88DF7E8C56FA}" type="pres">
      <dgm:prSet presAssocID="{CFD24039-6185-475B-BD7B-A782CE59B70C}" presName="horzFour" presStyleCnt="0"/>
      <dgm:spPr/>
    </dgm:pt>
    <dgm:pt modelId="{CD970585-C358-4F1D-82E1-7FA12D5661E6}" type="pres">
      <dgm:prSet presAssocID="{6C2E191F-47CB-4E9D-9401-D87E761992CC}" presName="sibSpaceFour" presStyleCnt="0"/>
      <dgm:spPr/>
    </dgm:pt>
    <dgm:pt modelId="{049999C8-FDA8-43E9-95CE-CBFA790C9944}" type="pres">
      <dgm:prSet presAssocID="{110B18C9-A5DD-4C64-8D7D-ECC1BE551025}" presName="vertFour" presStyleCnt="0">
        <dgm:presLayoutVars>
          <dgm:chPref val="3"/>
        </dgm:presLayoutVars>
      </dgm:prSet>
      <dgm:spPr/>
    </dgm:pt>
    <dgm:pt modelId="{B44483D9-E7CA-45D7-A63F-90DB0E315770}" type="pres">
      <dgm:prSet presAssocID="{110B18C9-A5DD-4C64-8D7D-ECC1BE551025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3CAF652-43A6-4F80-8781-EE701CCF4B08}" type="pres">
      <dgm:prSet presAssocID="{110B18C9-A5DD-4C64-8D7D-ECC1BE551025}" presName="horzFour" presStyleCnt="0"/>
      <dgm:spPr/>
    </dgm:pt>
  </dgm:ptLst>
  <dgm:cxnLst>
    <dgm:cxn modelId="{33D1CB82-B6BC-401B-92E1-960F4C60E6CC}" srcId="{AF999A27-108E-4159-BE80-8CFEE3D74D80}" destId="{8088925F-7549-4677-A446-4F07CD642B49}" srcOrd="1" destOrd="0" parTransId="{55806813-16F5-42B5-B329-B1376402647C}" sibTransId="{48B1E862-312E-4DB9-B9C7-1AA97F127546}"/>
    <dgm:cxn modelId="{510F1DB6-3F2F-4345-B26A-5172FE52ACCA}" type="presOf" srcId="{EFB27488-BE0E-41B8-BA0F-44663C862B05}" destId="{947F82BB-BD92-4464-AA79-8DC3C6FCF3E5}" srcOrd="0" destOrd="0" presId="urn:microsoft.com/office/officeart/2005/8/layout/hierarchy4"/>
    <dgm:cxn modelId="{CAAA14EA-5F87-4A48-8D49-BB88E31934D7}" srcId="{A2C761AF-C318-42CE-A5CC-B4C31F8655C2}" destId="{24551BC9-582C-41D6-BC5D-E20A586A1D2F}" srcOrd="1" destOrd="0" parTransId="{28CA6F7B-C49E-4362-9F92-99FFFBEE3934}" sibTransId="{44476D8C-D10C-48E2-A4B2-D730DD3019DC}"/>
    <dgm:cxn modelId="{CB0BDF41-F475-49FA-8E1E-9E003BF22E1B}" srcId="{8088925F-7549-4677-A446-4F07CD642B49}" destId="{A2C761AF-C318-42CE-A5CC-B4C31F8655C2}" srcOrd="0" destOrd="0" parTransId="{C2054BE8-20E2-4BD3-9B6E-99D45956745A}" sibTransId="{0843C45C-164A-4BF4-A7F3-AF21322FCFD0}"/>
    <dgm:cxn modelId="{E2DC8629-FA28-4123-929B-32212C0AB4B2}" srcId="{10ED40AF-DFB1-4943-B6DB-2A904FAA918A}" destId="{AF999A27-108E-4159-BE80-8CFEE3D74D80}" srcOrd="0" destOrd="0" parTransId="{403C1AF7-EC1D-492E-9385-71579D4BF363}" sibTransId="{3FFE8D81-D257-45FC-84AC-2F417A7CC8E0}"/>
    <dgm:cxn modelId="{80D54D18-A0AD-423B-8EE9-8DB086E746DC}" type="presOf" srcId="{110B18C9-A5DD-4C64-8D7D-ECC1BE551025}" destId="{B44483D9-E7CA-45D7-A63F-90DB0E315770}" srcOrd="0" destOrd="0" presId="urn:microsoft.com/office/officeart/2005/8/layout/hierarchy4"/>
    <dgm:cxn modelId="{46AF18ED-0A63-49EA-B57A-EDA1DDA0FA3E}" type="presOf" srcId="{A5A0439B-9DF9-44BE-9726-CB54ED9BCAA6}" destId="{F53785FE-8F77-411A-A643-FF3C7BE6288B}" srcOrd="0" destOrd="0" presId="urn:microsoft.com/office/officeart/2005/8/layout/hierarchy4"/>
    <dgm:cxn modelId="{ADAE63D8-2F7F-4252-A0DE-2399B8139FB9}" srcId="{8088925F-7549-4677-A446-4F07CD642B49}" destId="{261B1D5A-3E04-4E71-8C51-E79EF4F7A917}" srcOrd="1" destOrd="0" parTransId="{84C8F125-9CCB-460C-AC1F-220F94EF662B}" sibTransId="{E4B3421B-6B69-43E5-9752-21297E52DBC2}"/>
    <dgm:cxn modelId="{55F6A491-6319-4DCB-A081-82C995C47ED8}" type="presOf" srcId="{A2C761AF-C318-42CE-A5CC-B4C31F8655C2}" destId="{363ED8D9-7E89-4C05-B708-6DF60AE8C898}" srcOrd="0" destOrd="0" presId="urn:microsoft.com/office/officeart/2005/8/layout/hierarchy4"/>
    <dgm:cxn modelId="{2898541D-C361-4B62-8FDE-0A23C1C91F74}" type="presOf" srcId="{8FB66204-E51C-4CD8-865F-B82776D0537F}" destId="{D868CF27-596A-4A83-B8A3-A27951C2D97E}" srcOrd="0" destOrd="0" presId="urn:microsoft.com/office/officeart/2005/8/layout/hierarchy4"/>
    <dgm:cxn modelId="{7EC77A2E-9124-4230-87EE-4C97AAC3F8F6}" srcId="{E0DC655E-66E8-4443-AE28-8D99D1F2DACA}" destId="{0DB76AE1-F9E5-4462-BCAC-1102A253B2E1}" srcOrd="0" destOrd="0" parTransId="{D38CC0C1-7DE1-4E0A-B448-C900A3E07611}" sibTransId="{7F616286-440F-43A7-A828-419B23B9DB25}"/>
    <dgm:cxn modelId="{84BD1403-3473-494A-9442-88D11235CFBB}" srcId="{A2C761AF-C318-42CE-A5CC-B4C31F8655C2}" destId="{EFB27488-BE0E-41B8-BA0F-44663C862B05}" srcOrd="0" destOrd="0" parTransId="{6FA38D01-281A-4497-98FF-A31354E0852F}" sibTransId="{D835ACF3-68E4-4C56-80C6-29FAAA92678A}"/>
    <dgm:cxn modelId="{27EEA299-0940-4E09-B17B-BAA4D88BC037}" type="presOf" srcId="{261B1D5A-3E04-4E71-8C51-E79EF4F7A917}" destId="{B3E0E4FD-09F1-45CA-ADD7-FF1CFFC2FE2D}" srcOrd="0" destOrd="0" presId="urn:microsoft.com/office/officeart/2005/8/layout/hierarchy4"/>
    <dgm:cxn modelId="{A91D6D1A-BFEC-4F83-A707-E324346A6E79}" srcId="{E0DC655E-66E8-4443-AE28-8D99D1F2DACA}" destId="{A5A0439B-9DF9-44BE-9726-CB54ED9BCAA6}" srcOrd="1" destOrd="0" parTransId="{D3D2AC93-0C44-40F4-A71C-452BBF6293C0}" sibTransId="{A5FC7D51-CE44-477D-A9B4-1EEBA1413B6C}"/>
    <dgm:cxn modelId="{02554923-834A-4EAA-B756-092FA79103C3}" type="presOf" srcId="{E0DC655E-66E8-4443-AE28-8D99D1F2DACA}" destId="{69598B2A-2D58-48D5-AED7-ED3D75872D6C}" srcOrd="0" destOrd="0" presId="urn:microsoft.com/office/officeart/2005/8/layout/hierarchy4"/>
    <dgm:cxn modelId="{E4DA293B-73E4-4ADC-B626-FDAD36C4F388}" type="presOf" srcId="{CFD24039-6185-475B-BD7B-A782CE59B70C}" destId="{E9EB3E3C-A7D9-4ADC-AE15-2D3001097428}" srcOrd="0" destOrd="0" presId="urn:microsoft.com/office/officeart/2005/8/layout/hierarchy4"/>
    <dgm:cxn modelId="{3ED81DB3-5CA6-448B-B328-D294DADE7BAD}" srcId="{A5A0439B-9DF9-44BE-9726-CB54ED9BCAA6}" destId="{807510D7-03E3-4485-AA5F-D96F48A22D85}" srcOrd="0" destOrd="0" parTransId="{98337006-82E0-4AF4-B98F-421F59FA9F3C}" sibTransId="{D150D15C-0FEC-4EAA-AD92-82CAD8142DA8}"/>
    <dgm:cxn modelId="{E85C8877-A371-4ED5-89F2-4DC9DE537839}" type="presOf" srcId="{AF999A27-108E-4159-BE80-8CFEE3D74D80}" destId="{F46FF331-AC3C-42A4-B302-D4F267FD3C46}" srcOrd="0" destOrd="0" presId="urn:microsoft.com/office/officeart/2005/8/layout/hierarchy4"/>
    <dgm:cxn modelId="{C4CD4785-F427-4AB3-B8A9-F91E0E8E1C7E}" type="presOf" srcId="{10ED40AF-DFB1-4943-B6DB-2A904FAA918A}" destId="{E75BF49A-0BBD-418B-A465-D5C73CDDC862}" srcOrd="0" destOrd="0" presId="urn:microsoft.com/office/officeart/2005/8/layout/hierarchy4"/>
    <dgm:cxn modelId="{C5DBB0F2-9EA4-4150-A929-9105F6E5A0F0}" type="presOf" srcId="{807510D7-03E3-4485-AA5F-D96F48A22D85}" destId="{9D81E926-361C-4EFC-AE1B-9672ADDDDFEF}" srcOrd="0" destOrd="0" presId="urn:microsoft.com/office/officeart/2005/8/layout/hierarchy4"/>
    <dgm:cxn modelId="{1122B9DE-5A98-48B2-B61B-50AFE92A5B06}" srcId="{A5A0439B-9DF9-44BE-9726-CB54ED9BCAA6}" destId="{8FB66204-E51C-4CD8-865F-B82776D0537F}" srcOrd="1" destOrd="0" parTransId="{8FC3EB04-99BB-4930-B477-69A962573B39}" sibTransId="{D7A20F7F-57F9-4CFE-BC52-A442A7941841}"/>
    <dgm:cxn modelId="{45EC332E-7D94-440C-B847-35AB1F18F7B8}" type="presOf" srcId="{8088925F-7549-4677-A446-4F07CD642B49}" destId="{5C0742DA-2342-44DA-B880-9C596CA80579}" srcOrd="0" destOrd="0" presId="urn:microsoft.com/office/officeart/2005/8/layout/hierarchy4"/>
    <dgm:cxn modelId="{8CF652CE-188C-4A2C-B483-3FB3FA84C4F0}" type="presOf" srcId="{0DB76AE1-F9E5-4462-BCAC-1102A253B2E1}" destId="{F41FE441-45D6-47C6-B084-CCF1A0738841}" srcOrd="0" destOrd="0" presId="urn:microsoft.com/office/officeart/2005/8/layout/hierarchy4"/>
    <dgm:cxn modelId="{0762B474-5586-423C-A760-19428AD4F16E}" srcId="{261B1D5A-3E04-4E71-8C51-E79EF4F7A917}" destId="{110B18C9-A5DD-4C64-8D7D-ECC1BE551025}" srcOrd="1" destOrd="0" parTransId="{7AB5A810-9B60-45CB-9300-BA39B5FA5CFE}" sibTransId="{8D3A24C6-EB7D-472C-A573-54DA0AEE0B47}"/>
    <dgm:cxn modelId="{F2C9849C-C4D7-41F0-927A-4811463D50BB}" srcId="{AF999A27-108E-4159-BE80-8CFEE3D74D80}" destId="{E0DC655E-66E8-4443-AE28-8D99D1F2DACA}" srcOrd="0" destOrd="0" parTransId="{D0EADE4D-67A6-4DC4-A164-94CD0B19A387}" sibTransId="{7DA61904-AC94-436B-8190-5BBFB0B7D86A}"/>
    <dgm:cxn modelId="{8552706B-24DF-4221-9C07-2D281FC3482B}" type="presOf" srcId="{24551BC9-582C-41D6-BC5D-E20A586A1D2F}" destId="{15033F1F-2769-4CF6-91FD-371145FAFC9A}" srcOrd="0" destOrd="0" presId="urn:microsoft.com/office/officeart/2005/8/layout/hierarchy4"/>
    <dgm:cxn modelId="{65E648E2-197F-4E51-A612-40C9E85E6C53}" srcId="{261B1D5A-3E04-4E71-8C51-E79EF4F7A917}" destId="{CFD24039-6185-475B-BD7B-A782CE59B70C}" srcOrd="0" destOrd="0" parTransId="{041A0AFD-388C-4160-A391-166A9AD996AC}" sibTransId="{6C2E191F-47CB-4E9D-9401-D87E761992CC}"/>
    <dgm:cxn modelId="{A0052A3F-B5B5-4BDC-A5A1-3FEB4FFEE15F}" type="presParOf" srcId="{E75BF49A-0BBD-418B-A465-D5C73CDDC862}" destId="{E807FE86-1840-4400-BC54-BE17327678C8}" srcOrd="0" destOrd="0" presId="urn:microsoft.com/office/officeart/2005/8/layout/hierarchy4"/>
    <dgm:cxn modelId="{F3F802EF-9A40-4D7F-BCDF-EFB2B5E853C3}" type="presParOf" srcId="{E807FE86-1840-4400-BC54-BE17327678C8}" destId="{F46FF331-AC3C-42A4-B302-D4F267FD3C46}" srcOrd="0" destOrd="0" presId="urn:microsoft.com/office/officeart/2005/8/layout/hierarchy4"/>
    <dgm:cxn modelId="{65E0A6C4-D71C-4BE5-8B69-E3D2A83DF92B}" type="presParOf" srcId="{E807FE86-1840-4400-BC54-BE17327678C8}" destId="{717D8D73-65CB-46D3-8AE6-46E1D615D2D8}" srcOrd="1" destOrd="0" presId="urn:microsoft.com/office/officeart/2005/8/layout/hierarchy4"/>
    <dgm:cxn modelId="{F1C74792-6E02-47B8-91E3-C53F320FA834}" type="presParOf" srcId="{E807FE86-1840-4400-BC54-BE17327678C8}" destId="{27B3484B-E079-4A62-BE67-18BCBB3F094A}" srcOrd="2" destOrd="0" presId="urn:microsoft.com/office/officeart/2005/8/layout/hierarchy4"/>
    <dgm:cxn modelId="{FE16E8EE-79A1-4398-B4E7-29BA3AA98258}" type="presParOf" srcId="{27B3484B-E079-4A62-BE67-18BCBB3F094A}" destId="{CFF5EE0E-ED68-4E2F-96A2-A347BEC04F73}" srcOrd="0" destOrd="0" presId="urn:microsoft.com/office/officeart/2005/8/layout/hierarchy4"/>
    <dgm:cxn modelId="{3F7758FF-714E-4863-AD16-CCD07AD11DFE}" type="presParOf" srcId="{CFF5EE0E-ED68-4E2F-96A2-A347BEC04F73}" destId="{69598B2A-2D58-48D5-AED7-ED3D75872D6C}" srcOrd="0" destOrd="0" presId="urn:microsoft.com/office/officeart/2005/8/layout/hierarchy4"/>
    <dgm:cxn modelId="{6484E913-14AE-4C4E-AE63-FACC003B56AA}" type="presParOf" srcId="{CFF5EE0E-ED68-4E2F-96A2-A347BEC04F73}" destId="{D34E4507-3A02-4A4D-A738-3288ED4C1572}" srcOrd="1" destOrd="0" presId="urn:microsoft.com/office/officeart/2005/8/layout/hierarchy4"/>
    <dgm:cxn modelId="{D99431CB-D0EF-4848-92B0-C15469B9F690}" type="presParOf" srcId="{CFF5EE0E-ED68-4E2F-96A2-A347BEC04F73}" destId="{20926130-21FF-4A27-9610-15AD333A9609}" srcOrd="2" destOrd="0" presId="urn:microsoft.com/office/officeart/2005/8/layout/hierarchy4"/>
    <dgm:cxn modelId="{AEFF507A-4217-4BB0-8C68-E42E9C74039E}" type="presParOf" srcId="{20926130-21FF-4A27-9610-15AD333A9609}" destId="{4385FCD4-9498-4C73-9134-D73C09B478E4}" srcOrd="0" destOrd="0" presId="urn:microsoft.com/office/officeart/2005/8/layout/hierarchy4"/>
    <dgm:cxn modelId="{ED9BAB30-DC4D-46DB-8425-890A63D4D000}" type="presParOf" srcId="{4385FCD4-9498-4C73-9134-D73C09B478E4}" destId="{F41FE441-45D6-47C6-B084-CCF1A0738841}" srcOrd="0" destOrd="0" presId="urn:microsoft.com/office/officeart/2005/8/layout/hierarchy4"/>
    <dgm:cxn modelId="{7030D45B-38F6-4AAF-A2A9-4A18681BAC6E}" type="presParOf" srcId="{4385FCD4-9498-4C73-9134-D73C09B478E4}" destId="{EBFBD6FE-1ACE-487F-A22E-D88FD913F80A}" srcOrd="1" destOrd="0" presId="urn:microsoft.com/office/officeart/2005/8/layout/hierarchy4"/>
    <dgm:cxn modelId="{22191BAE-6F59-4AE9-9A2C-5DBFCF3C265A}" type="presParOf" srcId="{20926130-21FF-4A27-9610-15AD333A9609}" destId="{5CB37BBC-0D21-4F3B-933C-F8FD488BD7DB}" srcOrd="1" destOrd="0" presId="urn:microsoft.com/office/officeart/2005/8/layout/hierarchy4"/>
    <dgm:cxn modelId="{AEEBB277-8C90-44D0-8434-4A8A2F1B198F}" type="presParOf" srcId="{20926130-21FF-4A27-9610-15AD333A9609}" destId="{114B5740-CEFB-4B1C-8A3D-A14941008578}" srcOrd="2" destOrd="0" presId="urn:microsoft.com/office/officeart/2005/8/layout/hierarchy4"/>
    <dgm:cxn modelId="{D4BC9084-7AD3-436A-BADE-68DD6091E5FA}" type="presParOf" srcId="{114B5740-CEFB-4B1C-8A3D-A14941008578}" destId="{F53785FE-8F77-411A-A643-FF3C7BE6288B}" srcOrd="0" destOrd="0" presId="urn:microsoft.com/office/officeart/2005/8/layout/hierarchy4"/>
    <dgm:cxn modelId="{9605AF64-6300-450E-A2DF-481E3DF60F1E}" type="presParOf" srcId="{114B5740-CEFB-4B1C-8A3D-A14941008578}" destId="{BC4CBADF-F8C9-444C-ADE7-532071717C02}" srcOrd="1" destOrd="0" presId="urn:microsoft.com/office/officeart/2005/8/layout/hierarchy4"/>
    <dgm:cxn modelId="{34B66754-3B66-406B-9A7C-EEE7215F7CE4}" type="presParOf" srcId="{114B5740-CEFB-4B1C-8A3D-A14941008578}" destId="{2ED85E9A-BFD0-4A59-9FC8-C95AE71E6BD3}" srcOrd="2" destOrd="0" presId="urn:microsoft.com/office/officeart/2005/8/layout/hierarchy4"/>
    <dgm:cxn modelId="{29C92F64-42D5-4628-B407-9320CB0A3BD4}" type="presParOf" srcId="{2ED85E9A-BFD0-4A59-9FC8-C95AE71E6BD3}" destId="{F3F320FE-2A44-496A-BC2D-402D755D5B38}" srcOrd="0" destOrd="0" presId="urn:microsoft.com/office/officeart/2005/8/layout/hierarchy4"/>
    <dgm:cxn modelId="{FBF11506-2AC4-441C-8440-30CEBDD893DF}" type="presParOf" srcId="{F3F320FE-2A44-496A-BC2D-402D755D5B38}" destId="{9D81E926-361C-4EFC-AE1B-9672ADDDDFEF}" srcOrd="0" destOrd="0" presId="urn:microsoft.com/office/officeart/2005/8/layout/hierarchy4"/>
    <dgm:cxn modelId="{8C86A54D-7942-4AC5-A404-A98AA3066CEC}" type="presParOf" srcId="{F3F320FE-2A44-496A-BC2D-402D755D5B38}" destId="{5AAFBF3A-9BE3-4D29-9995-CE1D9AC352D6}" srcOrd="1" destOrd="0" presId="urn:microsoft.com/office/officeart/2005/8/layout/hierarchy4"/>
    <dgm:cxn modelId="{82B3284A-8D56-4965-9367-B3185A7FAD4B}" type="presParOf" srcId="{2ED85E9A-BFD0-4A59-9FC8-C95AE71E6BD3}" destId="{D5893246-60D0-4C7A-9430-5EA7E4723C9A}" srcOrd="1" destOrd="0" presId="urn:microsoft.com/office/officeart/2005/8/layout/hierarchy4"/>
    <dgm:cxn modelId="{FC6C3424-F6F7-4DFA-B150-964E02B8FCDE}" type="presParOf" srcId="{2ED85E9A-BFD0-4A59-9FC8-C95AE71E6BD3}" destId="{F699770D-CB24-4F87-98F8-F067FAA726B6}" srcOrd="2" destOrd="0" presId="urn:microsoft.com/office/officeart/2005/8/layout/hierarchy4"/>
    <dgm:cxn modelId="{91A19245-36E5-4789-8911-2A1B86766198}" type="presParOf" srcId="{F699770D-CB24-4F87-98F8-F067FAA726B6}" destId="{D868CF27-596A-4A83-B8A3-A27951C2D97E}" srcOrd="0" destOrd="0" presId="urn:microsoft.com/office/officeart/2005/8/layout/hierarchy4"/>
    <dgm:cxn modelId="{085CEAC7-AD18-40FD-B3B8-DB8CECE298AC}" type="presParOf" srcId="{F699770D-CB24-4F87-98F8-F067FAA726B6}" destId="{30689A0B-27C6-47BA-BE49-E21306954BF4}" srcOrd="1" destOrd="0" presId="urn:microsoft.com/office/officeart/2005/8/layout/hierarchy4"/>
    <dgm:cxn modelId="{83A1C72B-7852-4269-804D-0E64B41C9150}" type="presParOf" srcId="{27B3484B-E079-4A62-BE67-18BCBB3F094A}" destId="{93267698-2692-478C-98B9-A608FD61200A}" srcOrd="1" destOrd="0" presId="urn:microsoft.com/office/officeart/2005/8/layout/hierarchy4"/>
    <dgm:cxn modelId="{CFB77FCE-9435-41AE-8974-903BCEC2006D}" type="presParOf" srcId="{27B3484B-E079-4A62-BE67-18BCBB3F094A}" destId="{BCF713BA-DA94-4413-9822-5E4948CF4B89}" srcOrd="2" destOrd="0" presId="urn:microsoft.com/office/officeart/2005/8/layout/hierarchy4"/>
    <dgm:cxn modelId="{AE12652A-D6F9-4000-AAA8-4C96BE53847E}" type="presParOf" srcId="{BCF713BA-DA94-4413-9822-5E4948CF4B89}" destId="{5C0742DA-2342-44DA-B880-9C596CA80579}" srcOrd="0" destOrd="0" presId="urn:microsoft.com/office/officeart/2005/8/layout/hierarchy4"/>
    <dgm:cxn modelId="{A392D821-B61A-44D6-8368-4188FCB95444}" type="presParOf" srcId="{BCF713BA-DA94-4413-9822-5E4948CF4B89}" destId="{8550353D-FE98-4BB2-89AC-C7A6974FFD08}" srcOrd="1" destOrd="0" presId="urn:microsoft.com/office/officeart/2005/8/layout/hierarchy4"/>
    <dgm:cxn modelId="{875D0D7B-0D92-41F1-8ED0-8F258EBE7B0C}" type="presParOf" srcId="{BCF713BA-DA94-4413-9822-5E4948CF4B89}" destId="{0F9ECDD9-0CEA-44D1-95AF-1E93BD561C53}" srcOrd="2" destOrd="0" presId="urn:microsoft.com/office/officeart/2005/8/layout/hierarchy4"/>
    <dgm:cxn modelId="{2E52BE3C-1240-469D-927F-23978E0707DC}" type="presParOf" srcId="{0F9ECDD9-0CEA-44D1-95AF-1E93BD561C53}" destId="{52755227-5475-49A8-A13C-05CC319F5974}" srcOrd="0" destOrd="0" presId="urn:microsoft.com/office/officeart/2005/8/layout/hierarchy4"/>
    <dgm:cxn modelId="{748344A9-51C3-4F61-AD5B-E9CFB1413FA2}" type="presParOf" srcId="{52755227-5475-49A8-A13C-05CC319F5974}" destId="{363ED8D9-7E89-4C05-B708-6DF60AE8C898}" srcOrd="0" destOrd="0" presId="urn:microsoft.com/office/officeart/2005/8/layout/hierarchy4"/>
    <dgm:cxn modelId="{222C1D4A-F420-4449-A480-11B62CF109BE}" type="presParOf" srcId="{52755227-5475-49A8-A13C-05CC319F5974}" destId="{5BCA884A-B269-4705-993E-8F65142DE2A7}" srcOrd="1" destOrd="0" presId="urn:microsoft.com/office/officeart/2005/8/layout/hierarchy4"/>
    <dgm:cxn modelId="{39BE8911-63C7-453D-866B-C0821B56E48D}" type="presParOf" srcId="{52755227-5475-49A8-A13C-05CC319F5974}" destId="{66B03EC7-8EEC-4B95-8864-B2ACC0E1830D}" srcOrd="2" destOrd="0" presId="urn:microsoft.com/office/officeart/2005/8/layout/hierarchy4"/>
    <dgm:cxn modelId="{0CE258EE-3331-44DB-AC9D-D790D7DF0616}" type="presParOf" srcId="{66B03EC7-8EEC-4B95-8864-B2ACC0E1830D}" destId="{37BBAEA5-37B4-41F2-8822-4ECE280F14B1}" srcOrd="0" destOrd="0" presId="urn:microsoft.com/office/officeart/2005/8/layout/hierarchy4"/>
    <dgm:cxn modelId="{3BFFC5E7-A276-4299-AACC-6480F28F49E4}" type="presParOf" srcId="{37BBAEA5-37B4-41F2-8822-4ECE280F14B1}" destId="{947F82BB-BD92-4464-AA79-8DC3C6FCF3E5}" srcOrd="0" destOrd="0" presId="urn:microsoft.com/office/officeart/2005/8/layout/hierarchy4"/>
    <dgm:cxn modelId="{FB5309F3-2F8D-422E-AF40-DA02E159A824}" type="presParOf" srcId="{37BBAEA5-37B4-41F2-8822-4ECE280F14B1}" destId="{29B46015-63D9-43CA-8C7C-E5F8C2BD8244}" srcOrd="1" destOrd="0" presId="urn:microsoft.com/office/officeart/2005/8/layout/hierarchy4"/>
    <dgm:cxn modelId="{4880E5B2-8C00-40E6-B167-CDBCAA535A60}" type="presParOf" srcId="{66B03EC7-8EEC-4B95-8864-B2ACC0E1830D}" destId="{1A4C2E3E-08B6-4BC3-AD9A-88884E6CD1C4}" srcOrd="1" destOrd="0" presId="urn:microsoft.com/office/officeart/2005/8/layout/hierarchy4"/>
    <dgm:cxn modelId="{955ED7A5-41EB-4DE0-AC4F-80BF7E74C236}" type="presParOf" srcId="{66B03EC7-8EEC-4B95-8864-B2ACC0E1830D}" destId="{37281AE5-3C22-4B13-AE0D-2329A8ED2D86}" srcOrd="2" destOrd="0" presId="urn:microsoft.com/office/officeart/2005/8/layout/hierarchy4"/>
    <dgm:cxn modelId="{C0F7DF0F-7A87-4899-B69E-0B77297BB82D}" type="presParOf" srcId="{37281AE5-3C22-4B13-AE0D-2329A8ED2D86}" destId="{15033F1F-2769-4CF6-91FD-371145FAFC9A}" srcOrd="0" destOrd="0" presId="urn:microsoft.com/office/officeart/2005/8/layout/hierarchy4"/>
    <dgm:cxn modelId="{D2314E7F-9179-4C93-8C88-3E0F2109C3A3}" type="presParOf" srcId="{37281AE5-3C22-4B13-AE0D-2329A8ED2D86}" destId="{67FFF6C4-6F03-4B4B-9604-36EB8B489A82}" srcOrd="1" destOrd="0" presId="urn:microsoft.com/office/officeart/2005/8/layout/hierarchy4"/>
    <dgm:cxn modelId="{5FB53E22-2D48-491F-9388-E5939696DE78}" type="presParOf" srcId="{0F9ECDD9-0CEA-44D1-95AF-1E93BD561C53}" destId="{29E3C853-3493-4307-8EDB-13A8ABCA4F27}" srcOrd="1" destOrd="0" presId="urn:microsoft.com/office/officeart/2005/8/layout/hierarchy4"/>
    <dgm:cxn modelId="{3C161008-B3A1-49AB-B296-F694399569B3}" type="presParOf" srcId="{0F9ECDD9-0CEA-44D1-95AF-1E93BD561C53}" destId="{919F2861-765D-457F-A57E-B5DB245F1905}" srcOrd="2" destOrd="0" presId="urn:microsoft.com/office/officeart/2005/8/layout/hierarchy4"/>
    <dgm:cxn modelId="{2BC86A90-93A4-4B33-ABAF-7E14C1B2C0CB}" type="presParOf" srcId="{919F2861-765D-457F-A57E-B5DB245F1905}" destId="{B3E0E4FD-09F1-45CA-ADD7-FF1CFFC2FE2D}" srcOrd="0" destOrd="0" presId="urn:microsoft.com/office/officeart/2005/8/layout/hierarchy4"/>
    <dgm:cxn modelId="{C0F85E5C-E90F-4561-975E-E44188AFCC88}" type="presParOf" srcId="{919F2861-765D-457F-A57E-B5DB245F1905}" destId="{D26C7F53-CB1C-4CFF-A772-F0AD4ABA9663}" srcOrd="1" destOrd="0" presId="urn:microsoft.com/office/officeart/2005/8/layout/hierarchy4"/>
    <dgm:cxn modelId="{0AEC6067-9904-4CCF-994F-B9429E9DD3CA}" type="presParOf" srcId="{919F2861-765D-457F-A57E-B5DB245F1905}" destId="{B1F55D16-3B73-4913-A6CA-3DCEB0A9B1B6}" srcOrd="2" destOrd="0" presId="urn:microsoft.com/office/officeart/2005/8/layout/hierarchy4"/>
    <dgm:cxn modelId="{7BFEE871-4856-4EBF-A0CE-3A3D165D8AD1}" type="presParOf" srcId="{B1F55D16-3B73-4913-A6CA-3DCEB0A9B1B6}" destId="{8983B373-01E6-406C-8EAD-14ED8C6D1E28}" srcOrd="0" destOrd="0" presId="urn:microsoft.com/office/officeart/2005/8/layout/hierarchy4"/>
    <dgm:cxn modelId="{6564B897-519B-49A4-9624-2EEEE13E45DB}" type="presParOf" srcId="{8983B373-01E6-406C-8EAD-14ED8C6D1E28}" destId="{E9EB3E3C-A7D9-4ADC-AE15-2D3001097428}" srcOrd="0" destOrd="0" presId="urn:microsoft.com/office/officeart/2005/8/layout/hierarchy4"/>
    <dgm:cxn modelId="{39A569E0-3F52-462A-B329-33C87E56C883}" type="presParOf" srcId="{8983B373-01E6-406C-8EAD-14ED8C6D1E28}" destId="{577DE692-A558-4571-8472-88DF7E8C56FA}" srcOrd="1" destOrd="0" presId="urn:microsoft.com/office/officeart/2005/8/layout/hierarchy4"/>
    <dgm:cxn modelId="{0DF0BF1E-6293-4FDD-AFE6-C43648EB8E39}" type="presParOf" srcId="{B1F55D16-3B73-4913-A6CA-3DCEB0A9B1B6}" destId="{CD970585-C358-4F1D-82E1-7FA12D5661E6}" srcOrd="1" destOrd="0" presId="urn:microsoft.com/office/officeart/2005/8/layout/hierarchy4"/>
    <dgm:cxn modelId="{B28F73FB-6297-4BEA-B72B-8E20FE98AA58}" type="presParOf" srcId="{B1F55D16-3B73-4913-A6CA-3DCEB0A9B1B6}" destId="{049999C8-FDA8-43E9-95CE-CBFA790C9944}" srcOrd="2" destOrd="0" presId="urn:microsoft.com/office/officeart/2005/8/layout/hierarchy4"/>
    <dgm:cxn modelId="{1548C05F-1A0A-4992-986D-AF98379475D6}" type="presParOf" srcId="{049999C8-FDA8-43E9-95CE-CBFA790C9944}" destId="{B44483D9-E7CA-45D7-A63F-90DB0E315770}" srcOrd="0" destOrd="0" presId="urn:microsoft.com/office/officeart/2005/8/layout/hierarchy4"/>
    <dgm:cxn modelId="{24747666-168B-456E-87C2-A3CA314439DC}" type="presParOf" srcId="{049999C8-FDA8-43E9-95CE-CBFA790C9944}" destId="{83CAF652-43A6-4F80-8781-EE701CCF4B08}" srcOrd="1" destOrd="0" presId="urn:microsoft.com/office/officeart/2005/8/layout/hierarchy4"/>
  </dgm:cxnLst>
  <dgm:bg/>
  <dgm:whole>
    <a:ln w="57150"/>
  </dgm:whole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4519CF60-A007-4C41-87F9-24D017E8771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dirty="0" smtClean="0"/>
            <a:t>Andrea Vásquez Espinosa</a:t>
          </a:r>
          <a:endParaRPr lang="es-CO" sz="2000" dirty="0"/>
        </a:p>
      </dgm:t>
    </dgm:pt>
    <dgm:pt modelId="{BB610ED4-43AE-41F8-865A-A2D913EBC8C6}" type="sibTrans" cxnId="{76C68293-1909-4A64-9D88-7D2A5293BC12}">
      <dgm:prSet/>
      <dgm:spPr/>
      <dgm:t>
        <a:bodyPr/>
        <a:lstStyle/>
        <a:p>
          <a:endParaRPr lang="es-CO"/>
        </a:p>
      </dgm:t>
    </dgm:pt>
    <dgm:pt modelId="{7DEB6EED-41C0-4EA0-86ED-E0A0BFADCE54}" type="parTrans" cxnId="{76C68293-1909-4A64-9D88-7D2A5293BC12}">
      <dgm:prSet/>
      <dgm:spPr/>
      <dgm:t>
        <a:bodyPr/>
        <a:lstStyle/>
        <a:p>
          <a:endParaRPr lang="es-CO"/>
        </a:p>
      </dgm:t>
    </dgm:pt>
    <dgm:pt modelId="{ABC46F32-5EEC-4B0C-8452-7E1E17F687E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baseline="0" dirty="0" smtClean="0"/>
            <a:t>Pedro                           De La Serna Palacio</a:t>
          </a:r>
          <a:endParaRPr lang="es-CO" sz="1600" baseline="0" dirty="0"/>
        </a:p>
      </dgm:t>
    </dgm:pt>
    <dgm:pt modelId="{A7724CD1-3E71-41A8-AE9D-D0078E373DBC}" type="sibTrans" cxnId="{B2003C92-3E78-4116-9008-FA8895068FB7}">
      <dgm:prSet/>
      <dgm:spPr/>
      <dgm:t>
        <a:bodyPr/>
        <a:lstStyle/>
        <a:p>
          <a:endParaRPr lang="es-CO"/>
        </a:p>
      </dgm:t>
    </dgm:pt>
    <dgm:pt modelId="{B7E079BF-7606-474F-AB1C-C5FC1AC2DEC6}" type="parTrans" cxnId="{B2003C92-3E78-4116-9008-FA8895068FB7}">
      <dgm:prSet/>
      <dgm:spPr/>
      <dgm:t>
        <a:bodyPr/>
        <a:lstStyle/>
        <a:p>
          <a:endParaRPr lang="es-CO"/>
        </a:p>
      </dgm:t>
    </dgm:pt>
    <dgm:pt modelId="{F040CA3D-F0CB-45F8-A7A8-99E8444C9BA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María Serna Palacio Vásquez</a:t>
          </a:r>
          <a:endParaRPr lang="es-CO" sz="2400" i="1" dirty="0"/>
        </a:p>
      </dgm:t>
    </dgm:pt>
    <dgm:pt modelId="{E42F5556-E59A-4477-BFF5-B6C96C585844}" type="sibTrans" cxnId="{FC03425A-8966-4BB8-843F-D5F9EA314076}">
      <dgm:prSet/>
      <dgm:spPr/>
      <dgm:t>
        <a:bodyPr/>
        <a:lstStyle/>
        <a:p>
          <a:endParaRPr lang="es-CO"/>
        </a:p>
      </dgm:t>
    </dgm:pt>
    <dgm:pt modelId="{07B846D4-FCF3-4D45-AC1C-A11DDDDF4906}" type="parTrans" cxnId="{FC03425A-8966-4BB8-843F-D5F9EA314076}">
      <dgm:prSet/>
      <dgm:spPr/>
      <dgm:t>
        <a:bodyPr/>
        <a:lstStyle/>
        <a:p>
          <a:endParaRPr lang="es-CO"/>
        </a:p>
      </dgm:t>
    </dgm:pt>
    <dgm:pt modelId="{CF68728A-0255-4F1F-A1F6-6EAC13933A14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baseline="0" dirty="0" smtClean="0"/>
            <a:t>Martín               Vásquez              </a:t>
          </a:r>
          <a:r>
            <a:rPr lang="es-CO" sz="1600" baseline="0" dirty="0" err="1" smtClean="0"/>
            <a:t>Guadramiros</a:t>
          </a:r>
          <a:endParaRPr lang="es-CO" sz="1600" baseline="0" dirty="0"/>
        </a:p>
      </dgm:t>
    </dgm:pt>
    <dgm:pt modelId="{81B0F268-170F-46F3-A1B4-C20196EC5199}" type="parTrans" cxnId="{DF9E2335-79BB-41CB-8B68-0EE0F19F6B45}">
      <dgm:prSet/>
      <dgm:spPr/>
      <dgm:t>
        <a:bodyPr/>
        <a:lstStyle/>
        <a:p>
          <a:endParaRPr lang="es-CO"/>
        </a:p>
      </dgm:t>
    </dgm:pt>
    <dgm:pt modelId="{EBED7924-FC9D-41ED-8F31-FB1D862BE8B4}" type="sibTrans" cxnId="{DF9E2335-79BB-41CB-8B68-0EE0F19F6B45}">
      <dgm:prSet/>
      <dgm:spPr/>
      <dgm:t>
        <a:bodyPr/>
        <a:lstStyle/>
        <a:p>
          <a:endParaRPr lang="es-CO"/>
        </a:p>
      </dgm:t>
    </dgm:pt>
    <dgm:pt modelId="{2925FDA9-C48D-488A-A1EC-2B3DFCCC7BD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Jerónima Cortés De Espinosa</a:t>
          </a:r>
          <a:endParaRPr lang="es-CO" sz="1800" dirty="0"/>
        </a:p>
      </dgm:t>
    </dgm:pt>
    <dgm:pt modelId="{28A7D25D-8D75-452F-A73C-05D121946056}" type="parTrans" cxnId="{DD13BAA6-DE6A-459D-A620-8E6E2AB495A0}">
      <dgm:prSet/>
      <dgm:spPr/>
      <dgm:t>
        <a:bodyPr/>
        <a:lstStyle/>
        <a:p>
          <a:endParaRPr lang="es-CO"/>
        </a:p>
      </dgm:t>
    </dgm:pt>
    <dgm:pt modelId="{F07F6AF2-2E53-4817-A2CA-69334CE72B38}" type="sibTrans" cxnId="{DD13BAA6-DE6A-459D-A620-8E6E2AB495A0}">
      <dgm:prSet/>
      <dgm:spPr/>
      <dgm:t>
        <a:bodyPr/>
        <a:lstStyle/>
        <a:p>
          <a:endParaRPr lang="es-CO"/>
        </a:p>
      </dgm:t>
    </dgm:pt>
    <dgm:pt modelId="{4B4B470C-E02E-4D29-8394-408FD94E669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baseline="0" dirty="0" smtClean="0"/>
            <a:t>Cristóbal Sánchez Cortés</a:t>
          </a:r>
          <a:endParaRPr lang="es-CO" sz="1600" baseline="0" dirty="0"/>
        </a:p>
      </dgm:t>
    </dgm:pt>
    <dgm:pt modelId="{FB023114-7383-45E0-9FD3-0919B0A25223}" type="parTrans" cxnId="{1FB76404-77CD-4C42-90A4-F841E95BB274}">
      <dgm:prSet/>
      <dgm:spPr/>
      <dgm:t>
        <a:bodyPr/>
        <a:lstStyle/>
        <a:p>
          <a:endParaRPr lang="es-CO"/>
        </a:p>
      </dgm:t>
    </dgm:pt>
    <dgm:pt modelId="{34F4814B-FD5B-45D1-931C-88828F46B6F7}" type="sibTrans" cxnId="{1FB76404-77CD-4C42-90A4-F841E95BB274}">
      <dgm:prSet/>
      <dgm:spPr/>
      <dgm:t>
        <a:bodyPr/>
        <a:lstStyle/>
        <a:p>
          <a:endParaRPr lang="es-CO"/>
        </a:p>
      </dgm:t>
    </dgm:pt>
    <dgm:pt modelId="{A3D95DEC-D515-4D79-A3C7-F9148243F49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Andrea                                                               De Espinosa Salazar </a:t>
          </a:r>
          <a:r>
            <a:rPr lang="es-CO" sz="1200" dirty="0" smtClean="0">
              <a:sym typeface="Wingdings" pitchFamily="2" charset="2"/>
            </a:rPr>
            <a:t> D 11</a:t>
          </a:r>
          <a:endParaRPr lang="es-CO" sz="1200" dirty="0"/>
        </a:p>
      </dgm:t>
    </dgm:pt>
    <dgm:pt modelId="{E9E1ABA8-6C14-461B-A70B-FC4C0B4346C5}" type="parTrans" cxnId="{268BEAC5-AD03-4B88-AAF3-7A2E1910BCE7}">
      <dgm:prSet/>
      <dgm:spPr/>
      <dgm:t>
        <a:bodyPr/>
        <a:lstStyle/>
        <a:p>
          <a:endParaRPr lang="es-CO"/>
        </a:p>
      </dgm:t>
    </dgm:pt>
    <dgm:pt modelId="{3298FFF8-1947-40A9-A89A-723B4DB51FB9}" type="sibTrans" cxnId="{268BEAC5-AD03-4B88-AAF3-7A2E1910BCE7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08D24B1-D1DA-4D0D-BF8D-96510A6F3521}" type="pres">
      <dgm:prSet presAssocID="{F040CA3D-F0CB-45F8-A7A8-99E8444C9BAE}" presName="vertOne" presStyleCnt="0"/>
      <dgm:spPr/>
    </dgm:pt>
    <dgm:pt modelId="{88035BCA-905D-4683-A10B-594131AD8109}" type="pres">
      <dgm:prSet presAssocID="{F040CA3D-F0CB-45F8-A7A8-99E8444C9BA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764A853-2798-45D3-AE0E-E2B89BE9E047}" type="pres">
      <dgm:prSet presAssocID="{F040CA3D-F0CB-45F8-A7A8-99E8444C9BAE}" presName="parTransOne" presStyleCnt="0"/>
      <dgm:spPr/>
    </dgm:pt>
    <dgm:pt modelId="{3EBEEE9B-18BD-48EA-953A-69E2DE41D9B4}" type="pres">
      <dgm:prSet presAssocID="{F040CA3D-F0CB-45F8-A7A8-99E8444C9BAE}" presName="horzOne" presStyleCnt="0"/>
      <dgm:spPr/>
    </dgm:pt>
    <dgm:pt modelId="{911B9033-2C59-47DA-94E5-D5C1CF69AA2D}" type="pres">
      <dgm:prSet presAssocID="{ABC46F32-5EEC-4B0C-8452-7E1E17F687E0}" presName="vertTwo" presStyleCnt="0"/>
      <dgm:spPr/>
    </dgm:pt>
    <dgm:pt modelId="{3ACB2246-97F9-4350-8233-BB5CB7500E2D}" type="pres">
      <dgm:prSet presAssocID="{ABC46F32-5EEC-4B0C-8452-7E1E17F687E0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F2A2864-025B-47DC-A102-CEC52EA7E384}" type="pres">
      <dgm:prSet presAssocID="{ABC46F32-5EEC-4B0C-8452-7E1E17F687E0}" presName="horzTwo" presStyleCnt="0"/>
      <dgm:spPr/>
    </dgm:pt>
    <dgm:pt modelId="{F4911327-D8AD-4D38-AC85-19E64FDF8540}" type="pres">
      <dgm:prSet presAssocID="{A7724CD1-3E71-41A8-AE9D-D0078E373DBC}" presName="sibSpaceTwo" presStyleCnt="0"/>
      <dgm:spPr/>
    </dgm:pt>
    <dgm:pt modelId="{89E30B81-06C4-4D06-B11D-FAB86A1D8BC3}" type="pres">
      <dgm:prSet presAssocID="{4519CF60-A007-4C41-87F9-24D017E8771D}" presName="vertTwo" presStyleCnt="0"/>
      <dgm:spPr/>
    </dgm:pt>
    <dgm:pt modelId="{6F8146DD-EC49-42DE-9E44-078ABA7006CC}" type="pres">
      <dgm:prSet presAssocID="{4519CF60-A007-4C41-87F9-24D017E8771D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5F4C303-3E9E-4EC1-9F47-0606EC62A29F}" type="pres">
      <dgm:prSet presAssocID="{4519CF60-A007-4C41-87F9-24D017E8771D}" presName="parTransTwo" presStyleCnt="0"/>
      <dgm:spPr/>
    </dgm:pt>
    <dgm:pt modelId="{A56BA146-0B39-4443-B65B-700D4496297B}" type="pres">
      <dgm:prSet presAssocID="{4519CF60-A007-4C41-87F9-24D017E8771D}" presName="horzTwo" presStyleCnt="0"/>
      <dgm:spPr/>
    </dgm:pt>
    <dgm:pt modelId="{BB89E3D4-0AA7-458E-AC24-702F1CD5199D}" type="pres">
      <dgm:prSet presAssocID="{CF68728A-0255-4F1F-A1F6-6EAC13933A14}" presName="vertThree" presStyleCnt="0"/>
      <dgm:spPr/>
    </dgm:pt>
    <dgm:pt modelId="{0EBB7A49-7896-4AE2-9B2F-B9F8BA7E9F25}" type="pres">
      <dgm:prSet presAssocID="{CF68728A-0255-4F1F-A1F6-6EAC13933A14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FA0CD66-8FDB-4E7A-8942-231205480B86}" type="pres">
      <dgm:prSet presAssocID="{CF68728A-0255-4F1F-A1F6-6EAC13933A14}" presName="horzThree" presStyleCnt="0"/>
      <dgm:spPr/>
    </dgm:pt>
    <dgm:pt modelId="{BBD09D4A-7606-4747-9922-AAAFD6A42660}" type="pres">
      <dgm:prSet presAssocID="{EBED7924-FC9D-41ED-8F31-FB1D862BE8B4}" presName="sibSpaceThree" presStyleCnt="0"/>
      <dgm:spPr/>
    </dgm:pt>
    <dgm:pt modelId="{60785BC4-BFD0-43DA-8C11-BC5738F82024}" type="pres">
      <dgm:prSet presAssocID="{2925FDA9-C48D-488A-A1EC-2B3DFCCC7BDC}" presName="vertThree" presStyleCnt="0"/>
      <dgm:spPr/>
    </dgm:pt>
    <dgm:pt modelId="{3C9E5885-73E1-4A8E-B4DF-86833A4274BE}" type="pres">
      <dgm:prSet presAssocID="{2925FDA9-C48D-488A-A1EC-2B3DFCCC7BDC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326CE2A-F170-4A18-823E-40C827034CE3}" type="pres">
      <dgm:prSet presAssocID="{2925FDA9-C48D-488A-A1EC-2B3DFCCC7BDC}" presName="parTransThree" presStyleCnt="0"/>
      <dgm:spPr/>
    </dgm:pt>
    <dgm:pt modelId="{AA242BFF-E047-42FC-AAC5-D8E4FFFF9DDD}" type="pres">
      <dgm:prSet presAssocID="{2925FDA9-C48D-488A-A1EC-2B3DFCCC7BDC}" presName="horzThree" presStyleCnt="0"/>
      <dgm:spPr/>
    </dgm:pt>
    <dgm:pt modelId="{0EFC9ECE-EE23-4CC1-9CC7-3D94596EADAE}" type="pres">
      <dgm:prSet presAssocID="{4B4B470C-E02E-4D29-8394-408FD94E6695}" presName="vertFour" presStyleCnt="0">
        <dgm:presLayoutVars>
          <dgm:chPref val="3"/>
        </dgm:presLayoutVars>
      </dgm:prSet>
      <dgm:spPr/>
    </dgm:pt>
    <dgm:pt modelId="{B7002D22-2C14-485A-A5FE-A741F8554D5C}" type="pres">
      <dgm:prSet presAssocID="{4B4B470C-E02E-4D29-8394-408FD94E6695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E6B6DEE-E24E-4A84-AC7C-A19C20A3AE3A}" type="pres">
      <dgm:prSet presAssocID="{4B4B470C-E02E-4D29-8394-408FD94E6695}" presName="horzFour" presStyleCnt="0"/>
      <dgm:spPr/>
    </dgm:pt>
    <dgm:pt modelId="{682B289F-AE8D-43DF-894E-A2810D397EBB}" type="pres">
      <dgm:prSet presAssocID="{34F4814B-FD5B-45D1-931C-88828F46B6F7}" presName="sibSpaceFour" presStyleCnt="0"/>
      <dgm:spPr/>
    </dgm:pt>
    <dgm:pt modelId="{AEE3D76E-994D-4091-8C79-A0FC0549EA4F}" type="pres">
      <dgm:prSet presAssocID="{A3D95DEC-D515-4D79-A3C7-F9148243F49B}" presName="vertFour" presStyleCnt="0">
        <dgm:presLayoutVars>
          <dgm:chPref val="3"/>
        </dgm:presLayoutVars>
      </dgm:prSet>
      <dgm:spPr/>
    </dgm:pt>
    <dgm:pt modelId="{9BAD5C16-1B47-434E-BA53-642B4888D99D}" type="pres">
      <dgm:prSet presAssocID="{A3D95DEC-D515-4D79-A3C7-F9148243F49B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F12DE00-A8F8-430A-AE99-F6D90EB454E8}" type="pres">
      <dgm:prSet presAssocID="{A3D95DEC-D515-4D79-A3C7-F9148243F49B}" presName="horzFour" presStyleCnt="0"/>
      <dgm:spPr/>
    </dgm:pt>
  </dgm:ptLst>
  <dgm:cxnLst>
    <dgm:cxn modelId="{1FB76404-77CD-4C42-90A4-F841E95BB274}" srcId="{2925FDA9-C48D-488A-A1EC-2B3DFCCC7BDC}" destId="{4B4B470C-E02E-4D29-8394-408FD94E6695}" srcOrd="0" destOrd="0" parTransId="{FB023114-7383-45E0-9FD3-0919B0A25223}" sibTransId="{34F4814B-FD5B-45D1-931C-88828F46B6F7}"/>
    <dgm:cxn modelId="{0836D2B6-B9C4-4757-8552-94B675364B04}" type="presOf" srcId="{CF68728A-0255-4F1F-A1F6-6EAC13933A14}" destId="{0EBB7A49-7896-4AE2-9B2F-B9F8BA7E9F25}" srcOrd="0" destOrd="0" presId="urn:microsoft.com/office/officeart/2005/8/layout/hierarchy4"/>
    <dgm:cxn modelId="{DF9E2335-79BB-41CB-8B68-0EE0F19F6B45}" srcId="{4519CF60-A007-4C41-87F9-24D017E8771D}" destId="{CF68728A-0255-4F1F-A1F6-6EAC13933A14}" srcOrd="0" destOrd="0" parTransId="{81B0F268-170F-46F3-A1B4-C20196EC5199}" sibTransId="{EBED7924-FC9D-41ED-8F31-FB1D862BE8B4}"/>
    <dgm:cxn modelId="{DA34DB43-CCBA-4F6F-9B7B-9C42AA801B07}" type="presOf" srcId="{4519CF60-A007-4C41-87F9-24D017E8771D}" destId="{6F8146DD-EC49-42DE-9E44-078ABA7006CC}" srcOrd="0" destOrd="0" presId="urn:microsoft.com/office/officeart/2005/8/layout/hierarchy4"/>
    <dgm:cxn modelId="{68897541-ADCD-42CB-9946-5C19C2C1D222}" type="presOf" srcId="{4B4B470C-E02E-4D29-8394-408FD94E6695}" destId="{B7002D22-2C14-485A-A5FE-A741F8554D5C}" srcOrd="0" destOrd="0" presId="urn:microsoft.com/office/officeart/2005/8/layout/hierarchy4"/>
    <dgm:cxn modelId="{DE13493F-5217-4819-B948-01E09B44E961}" type="presOf" srcId="{F040CA3D-F0CB-45F8-A7A8-99E8444C9BAE}" destId="{88035BCA-905D-4683-A10B-594131AD8109}" srcOrd="0" destOrd="0" presId="urn:microsoft.com/office/officeart/2005/8/layout/hierarchy4"/>
    <dgm:cxn modelId="{B2003C92-3E78-4116-9008-FA8895068FB7}" srcId="{F040CA3D-F0CB-45F8-A7A8-99E8444C9BAE}" destId="{ABC46F32-5EEC-4B0C-8452-7E1E17F687E0}" srcOrd="0" destOrd="0" parTransId="{B7E079BF-7606-474F-AB1C-C5FC1AC2DEC6}" sibTransId="{A7724CD1-3E71-41A8-AE9D-D0078E373DBC}"/>
    <dgm:cxn modelId="{F69D39E6-2B62-4A97-AB86-D5EC44CC2836}" type="presOf" srcId="{10ED40AF-DFB1-4943-B6DB-2A904FAA918A}" destId="{E75BF49A-0BBD-418B-A465-D5C73CDDC862}" srcOrd="0" destOrd="0" presId="urn:microsoft.com/office/officeart/2005/8/layout/hierarchy4"/>
    <dgm:cxn modelId="{268BEAC5-AD03-4B88-AAF3-7A2E1910BCE7}" srcId="{2925FDA9-C48D-488A-A1EC-2B3DFCCC7BDC}" destId="{A3D95DEC-D515-4D79-A3C7-F9148243F49B}" srcOrd="1" destOrd="0" parTransId="{E9E1ABA8-6C14-461B-A70B-FC4C0B4346C5}" sibTransId="{3298FFF8-1947-40A9-A89A-723B4DB51FB9}"/>
    <dgm:cxn modelId="{7ECDE4E4-F005-4344-B978-17BAE40B0BF0}" type="presOf" srcId="{ABC46F32-5EEC-4B0C-8452-7E1E17F687E0}" destId="{3ACB2246-97F9-4350-8233-BB5CB7500E2D}" srcOrd="0" destOrd="0" presId="urn:microsoft.com/office/officeart/2005/8/layout/hierarchy4"/>
    <dgm:cxn modelId="{FC03425A-8966-4BB8-843F-D5F9EA314076}" srcId="{10ED40AF-DFB1-4943-B6DB-2A904FAA918A}" destId="{F040CA3D-F0CB-45F8-A7A8-99E8444C9BAE}" srcOrd="0" destOrd="0" parTransId="{07B846D4-FCF3-4D45-AC1C-A11DDDDF4906}" sibTransId="{E42F5556-E59A-4477-BFF5-B6C96C585844}"/>
    <dgm:cxn modelId="{DD13BAA6-DE6A-459D-A620-8E6E2AB495A0}" srcId="{4519CF60-A007-4C41-87F9-24D017E8771D}" destId="{2925FDA9-C48D-488A-A1EC-2B3DFCCC7BDC}" srcOrd="1" destOrd="0" parTransId="{28A7D25D-8D75-452F-A73C-05D121946056}" sibTransId="{F07F6AF2-2E53-4817-A2CA-69334CE72B38}"/>
    <dgm:cxn modelId="{67BBCF2A-3F74-41CF-BD9B-A9AF820FD972}" type="presOf" srcId="{A3D95DEC-D515-4D79-A3C7-F9148243F49B}" destId="{9BAD5C16-1B47-434E-BA53-642B4888D99D}" srcOrd="0" destOrd="0" presId="urn:microsoft.com/office/officeart/2005/8/layout/hierarchy4"/>
    <dgm:cxn modelId="{76C68293-1909-4A64-9D88-7D2A5293BC12}" srcId="{F040CA3D-F0CB-45F8-A7A8-99E8444C9BAE}" destId="{4519CF60-A007-4C41-87F9-24D017E8771D}" srcOrd="1" destOrd="0" parTransId="{7DEB6EED-41C0-4EA0-86ED-E0A0BFADCE54}" sibTransId="{BB610ED4-43AE-41F8-865A-A2D913EBC8C6}"/>
    <dgm:cxn modelId="{AF7715C1-8D26-4975-AD72-5F9F3584F645}" type="presOf" srcId="{2925FDA9-C48D-488A-A1EC-2B3DFCCC7BDC}" destId="{3C9E5885-73E1-4A8E-B4DF-86833A4274BE}" srcOrd="0" destOrd="0" presId="urn:microsoft.com/office/officeart/2005/8/layout/hierarchy4"/>
    <dgm:cxn modelId="{2E116F5B-FA19-4241-9FAE-26777E9EA264}" type="presParOf" srcId="{E75BF49A-0BBD-418B-A465-D5C73CDDC862}" destId="{E08D24B1-D1DA-4D0D-BF8D-96510A6F3521}" srcOrd="0" destOrd="0" presId="urn:microsoft.com/office/officeart/2005/8/layout/hierarchy4"/>
    <dgm:cxn modelId="{92B53807-44FD-452A-8C02-6592CD42E809}" type="presParOf" srcId="{E08D24B1-D1DA-4D0D-BF8D-96510A6F3521}" destId="{88035BCA-905D-4683-A10B-594131AD8109}" srcOrd="0" destOrd="0" presId="urn:microsoft.com/office/officeart/2005/8/layout/hierarchy4"/>
    <dgm:cxn modelId="{EC331B87-F003-4D23-803B-55808ADFE389}" type="presParOf" srcId="{E08D24B1-D1DA-4D0D-BF8D-96510A6F3521}" destId="{6764A853-2798-45D3-AE0E-E2B89BE9E047}" srcOrd="1" destOrd="0" presId="urn:microsoft.com/office/officeart/2005/8/layout/hierarchy4"/>
    <dgm:cxn modelId="{E7B046AE-D5B4-413D-9F28-0A78763111B3}" type="presParOf" srcId="{E08D24B1-D1DA-4D0D-BF8D-96510A6F3521}" destId="{3EBEEE9B-18BD-48EA-953A-69E2DE41D9B4}" srcOrd="2" destOrd="0" presId="urn:microsoft.com/office/officeart/2005/8/layout/hierarchy4"/>
    <dgm:cxn modelId="{CF5AD087-FC82-485E-85B3-26982574EDC0}" type="presParOf" srcId="{3EBEEE9B-18BD-48EA-953A-69E2DE41D9B4}" destId="{911B9033-2C59-47DA-94E5-D5C1CF69AA2D}" srcOrd="0" destOrd="0" presId="urn:microsoft.com/office/officeart/2005/8/layout/hierarchy4"/>
    <dgm:cxn modelId="{7AF84A09-3A53-46A1-9A4E-FD2F9AE9A2FA}" type="presParOf" srcId="{911B9033-2C59-47DA-94E5-D5C1CF69AA2D}" destId="{3ACB2246-97F9-4350-8233-BB5CB7500E2D}" srcOrd="0" destOrd="0" presId="urn:microsoft.com/office/officeart/2005/8/layout/hierarchy4"/>
    <dgm:cxn modelId="{0E22AFD1-BF77-49CC-B1A1-CF2910B2D898}" type="presParOf" srcId="{911B9033-2C59-47DA-94E5-D5C1CF69AA2D}" destId="{5F2A2864-025B-47DC-A102-CEC52EA7E384}" srcOrd="1" destOrd="0" presId="urn:microsoft.com/office/officeart/2005/8/layout/hierarchy4"/>
    <dgm:cxn modelId="{D49C0398-E48A-43DC-ABCC-F25022A4EAB2}" type="presParOf" srcId="{3EBEEE9B-18BD-48EA-953A-69E2DE41D9B4}" destId="{F4911327-D8AD-4D38-AC85-19E64FDF8540}" srcOrd="1" destOrd="0" presId="urn:microsoft.com/office/officeart/2005/8/layout/hierarchy4"/>
    <dgm:cxn modelId="{C4DCA1A6-8822-409D-93C6-C30C49DF537B}" type="presParOf" srcId="{3EBEEE9B-18BD-48EA-953A-69E2DE41D9B4}" destId="{89E30B81-06C4-4D06-B11D-FAB86A1D8BC3}" srcOrd="2" destOrd="0" presId="urn:microsoft.com/office/officeart/2005/8/layout/hierarchy4"/>
    <dgm:cxn modelId="{9E249924-AC00-4934-92DD-21EB5FF8604A}" type="presParOf" srcId="{89E30B81-06C4-4D06-B11D-FAB86A1D8BC3}" destId="{6F8146DD-EC49-42DE-9E44-078ABA7006CC}" srcOrd="0" destOrd="0" presId="urn:microsoft.com/office/officeart/2005/8/layout/hierarchy4"/>
    <dgm:cxn modelId="{ADE34D35-5545-4EB1-B548-382FDDA09F9D}" type="presParOf" srcId="{89E30B81-06C4-4D06-B11D-FAB86A1D8BC3}" destId="{55F4C303-3E9E-4EC1-9F47-0606EC62A29F}" srcOrd="1" destOrd="0" presId="urn:microsoft.com/office/officeart/2005/8/layout/hierarchy4"/>
    <dgm:cxn modelId="{027B0D62-D695-4582-910C-4F92E5858DD7}" type="presParOf" srcId="{89E30B81-06C4-4D06-B11D-FAB86A1D8BC3}" destId="{A56BA146-0B39-4443-B65B-700D4496297B}" srcOrd="2" destOrd="0" presId="urn:microsoft.com/office/officeart/2005/8/layout/hierarchy4"/>
    <dgm:cxn modelId="{8A110C48-39C1-4826-B09C-C992772B578F}" type="presParOf" srcId="{A56BA146-0B39-4443-B65B-700D4496297B}" destId="{BB89E3D4-0AA7-458E-AC24-702F1CD5199D}" srcOrd="0" destOrd="0" presId="urn:microsoft.com/office/officeart/2005/8/layout/hierarchy4"/>
    <dgm:cxn modelId="{AEF05C12-2F27-4DC6-88DA-F3CE383E5A5B}" type="presParOf" srcId="{BB89E3D4-0AA7-458E-AC24-702F1CD5199D}" destId="{0EBB7A49-7896-4AE2-9B2F-B9F8BA7E9F25}" srcOrd="0" destOrd="0" presId="urn:microsoft.com/office/officeart/2005/8/layout/hierarchy4"/>
    <dgm:cxn modelId="{BC6B084F-05C0-4572-913F-272A9ECFF706}" type="presParOf" srcId="{BB89E3D4-0AA7-458E-AC24-702F1CD5199D}" destId="{FFA0CD66-8FDB-4E7A-8942-231205480B86}" srcOrd="1" destOrd="0" presId="urn:microsoft.com/office/officeart/2005/8/layout/hierarchy4"/>
    <dgm:cxn modelId="{5CB6BA40-9D05-4E03-A9F5-FDE1B5941E0A}" type="presParOf" srcId="{A56BA146-0B39-4443-B65B-700D4496297B}" destId="{BBD09D4A-7606-4747-9922-AAAFD6A42660}" srcOrd="1" destOrd="0" presId="urn:microsoft.com/office/officeart/2005/8/layout/hierarchy4"/>
    <dgm:cxn modelId="{D3B44807-821F-424F-B274-E9E76481ACE9}" type="presParOf" srcId="{A56BA146-0B39-4443-B65B-700D4496297B}" destId="{60785BC4-BFD0-43DA-8C11-BC5738F82024}" srcOrd="2" destOrd="0" presId="urn:microsoft.com/office/officeart/2005/8/layout/hierarchy4"/>
    <dgm:cxn modelId="{F8255C9C-8F9C-43A4-9BA0-B35203BA412A}" type="presParOf" srcId="{60785BC4-BFD0-43DA-8C11-BC5738F82024}" destId="{3C9E5885-73E1-4A8E-B4DF-86833A4274BE}" srcOrd="0" destOrd="0" presId="urn:microsoft.com/office/officeart/2005/8/layout/hierarchy4"/>
    <dgm:cxn modelId="{9886B9C3-6497-481B-8734-46D450DA7BB2}" type="presParOf" srcId="{60785BC4-BFD0-43DA-8C11-BC5738F82024}" destId="{4326CE2A-F170-4A18-823E-40C827034CE3}" srcOrd="1" destOrd="0" presId="urn:microsoft.com/office/officeart/2005/8/layout/hierarchy4"/>
    <dgm:cxn modelId="{DC084EED-237C-4884-94B6-B55385D0CDB8}" type="presParOf" srcId="{60785BC4-BFD0-43DA-8C11-BC5738F82024}" destId="{AA242BFF-E047-42FC-AAC5-D8E4FFFF9DDD}" srcOrd="2" destOrd="0" presId="urn:microsoft.com/office/officeart/2005/8/layout/hierarchy4"/>
    <dgm:cxn modelId="{C3B096AF-8DF0-4F4A-8565-38EA6D96D2AE}" type="presParOf" srcId="{AA242BFF-E047-42FC-AAC5-D8E4FFFF9DDD}" destId="{0EFC9ECE-EE23-4CC1-9CC7-3D94596EADAE}" srcOrd="0" destOrd="0" presId="urn:microsoft.com/office/officeart/2005/8/layout/hierarchy4"/>
    <dgm:cxn modelId="{5DBA3B01-6C21-40EB-8452-45E3737716C0}" type="presParOf" srcId="{0EFC9ECE-EE23-4CC1-9CC7-3D94596EADAE}" destId="{B7002D22-2C14-485A-A5FE-A741F8554D5C}" srcOrd="0" destOrd="0" presId="urn:microsoft.com/office/officeart/2005/8/layout/hierarchy4"/>
    <dgm:cxn modelId="{2154817D-D47E-4B33-8DBC-32044C7E8431}" type="presParOf" srcId="{0EFC9ECE-EE23-4CC1-9CC7-3D94596EADAE}" destId="{7E6B6DEE-E24E-4A84-AC7C-A19C20A3AE3A}" srcOrd="1" destOrd="0" presId="urn:microsoft.com/office/officeart/2005/8/layout/hierarchy4"/>
    <dgm:cxn modelId="{0DB10EF1-8709-4D94-BFD1-5B68D978631E}" type="presParOf" srcId="{AA242BFF-E047-42FC-AAC5-D8E4FFFF9DDD}" destId="{682B289F-AE8D-43DF-894E-A2810D397EBB}" srcOrd="1" destOrd="0" presId="urn:microsoft.com/office/officeart/2005/8/layout/hierarchy4"/>
    <dgm:cxn modelId="{CAD43C81-CCDA-4D64-A56A-4EE9233E94F0}" type="presParOf" srcId="{AA242BFF-E047-42FC-AAC5-D8E4FFFF9DDD}" destId="{AEE3D76E-994D-4091-8C79-A0FC0549EA4F}" srcOrd="2" destOrd="0" presId="urn:microsoft.com/office/officeart/2005/8/layout/hierarchy4"/>
    <dgm:cxn modelId="{56B1D1DE-2B34-4F80-994B-46B814138B24}" type="presParOf" srcId="{AEE3D76E-994D-4091-8C79-A0FC0549EA4F}" destId="{9BAD5C16-1B47-434E-BA53-642B4888D99D}" srcOrd="0" destOrd="0" presId="urn:microsoft.com/office/officeart/2005/8/layout/hierarchy4"/>
    <dgm:cxn modelId="{A4B0BE03-6285-4A83-8987-89CD946ABEC4}" type="presParOf" srcId="{AEE3D76E-994D-4091-8C79-A0FC0549EA4F}" destId="{4F12DE00-A8F8-430A-AE99-F6D90EB454E8}" srcOrd="1" destOrd="0" presId="urn:microsoft.com/office/officeart/2005/8/layout/hierarchy4"/>
  </dgm:cxnLst>
  <dgm:bg/>
  <dgm:whole>
    <a:ln w="12700"/>
  </dgm:whole>
</dgm:dataModel>
</file>

<file path=ppt/diagrams/data90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FB66204-E51C-4CD8-865F-B82776D0537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Ana María De Toro Zapata</a:t>
          </a:r>
          <a:endParaRPr lang="es-CO" sz="2400" i="1" dirty="0"/>
        </a:p>
      </dgm:t>
    </dgm:pt>
    <dgm:pt modelId="{D7A20F7F-57F9-4CFE-BC52-A442A7941841}" type="sibTrans" cxnId="{1122B9DE-5A98-48B2-B61B-50AFE92A5B06}">
      <dgm:prSet/>
      <dgm:spPr/>
      <dgm:t>
        <a:bodyPr/>
        <a:lstStyle/>
        <a:p>
          <a:endParaRPr lang="es-CO"/>
        </a:p>
      </dgm:t>
    </dgm:pt>
    <dgm:pt modelId="{8FC3EB04-99BB-4930-B477-69A962573B39}" type="parTrans" cxnId="{1122B9DE-5A98-48B2-B61B-50AFE92A5B06}">
      <dgm:prSet/>
      <dgm:spPr/>
      <dgm:t>
        <a:bodyPr/>
        <a:lstStyle/>
        <a:p>
          <a:endParaRPr lang="es-CO"/>
        </a:p>
      </dgm:t>
    </dgm:pt>
    <dgm:pt modelId="{40BB8068-5CC5-4157-B275-9DB0EB29FA1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baseline="0" dirty="0" smtClean="0"/>
            <a:t>María                                         García De Ordaz Y Figueroa</a:t>
          </a:r>
          <a:endParaRPr lang="es-CO" sz="1800" baseline="0" dirty="0"/>
        </a:p>
      </dgm:t>
    </dgm:pt>
    <dgm:pt modelId="{BB13D963-D6FA-40DE-9A37-EAC42E5870F5}" type="parTrans" cxnId="{480B3F4A-20FF-42F7-A6A7-77976C212A0B}">
      <dgm:prSet/>
      <dgm:spPr/>
      <dgm:t>
        <a:bodyPr/>
        <a:lstStyle/>
        <a:p>
          <a:endParaRPr lang="es-CO"/>
        </a:p>
      </dgm:t>
    </dgm:pt>
    <dgm:pt modelId="{3B344B05-F81A-4C5D-B1D9-065E88C045DF}" type="sibTrans" cxnId="{480B3F4A-20FF-42F7-A6A7-77976C212A0B}">
      <dgm:prSet/>
      <dgm:spPr/>
      <dgm:t>
        <a:bodyPr/>
        <a:lstStyle/>
        <a:p>
          <a:endParaRPr lang="es-CO"/>
        </a:p>
      </dgm:t>
    </dgm:pt>
    <dgm:pt modelId="{F882B1C1-AB9A-45FF-A9AD-1D61A19ADD0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baseline="0" dirty="0" smtClean="0"/>
            <a:t>Juan                         De Toro</a:t>
          </a:r>
          <a:endParaRPr lang="es-CO" sz="1800" baseline="0" dirty="0"/>
        </a:p>
      </dgm:t>
    </dgm:pt>
    <dgm:pt modelId="{C832FA78-17A8-48AF-9708-8348659B8779}" type="parTrans" cxnId="{F3B369D0-C5D5-403F-B128-92DB7CB3FA8E}">
      <dgm:prSet/>
      <dgm:spPr/>
      <dgm:t>
        <a:bodyPr/>
        <a:lstStyle/>
        <a:p>
          <a:endParaRPr lang="es-CO"/>
        </a:p>
      </dgm:t>
    </dgm:pt>
    <dgm:pt modelId="{983C33E3-D669-4680-8A27-190C269F3514}" type="sibTrans" cxnId="{F3B369D0-C5D5-403F-B128-92DB7CB3FA8E}">
      <dgm:prSet/>
      <dgm:spPr/>
      <dgm:t>
        <a:bodyPr/>
        <a:lstStyle/>
        <a:p>
          <a:endParaRPr lang="es-CO"/>
        </a:p>
      </dgm:t>
    </dgm:pt>
    <dgm:pt modelId="{CDD37B65-CBC6-4ED4-A42F-36EE359483F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Catalina   Zapata De Cárdenas Valero</a:t>
          </a:r>
          <a:endParaRPr lang="es-CO" sz="1800" dirty="0"/>
        </a:p>
      </dgm:t>
    </dgm:pt>
    <dgm:pt modelId="{418E2613-DEAC-48E8-B5D3-2A15EF9EBEFF}" type="parTrans" cxnId="{44CDE4AE-28CE-4FFC-8B95-CDDA63E33AD3}">
      <dgm:prSet/>
      <dgm:spPr/>
      <dgm:t>
        <a:bodyPr/>
        <a:lstStyle/>
        <a:p>
          <a:endParaRPr lang="es-CO"/>
        </a:p>
      </dgm:t>
    </dgm:pt>
    <dgm:pt modelId="{BB508E4A-049C-4CBC-A56D-15E326B9712D}" type="sibTrans" cxnId="{44CDE4AE-28CE-4FFC-8B95-CDDA63E33AD3}">
      <dgm:prSet/>
      <dgm:spPr/>
      <dgm:t>
        <a:bodyPr/>
        <a:lstStyle/>
        <a:p>
          <a:endParaRPr lang="es-CO"/>
        </a:p>
      </dgm:t>
    </dgm:pt>
    <dgm:pt modelId="{542EE92F-BF6C-4FFF-B341-CF1CB8AD0303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baseline="0" dirty="0" smtClean="0"/>
            <a:t>Juan                   García De Ordaz  Y Mancill</a:t>
          </a:r>
          <a:r>
            <a:rPr lang="es-CO" sz="1400" dirty="0" smtClean="0"/>
            <a:t>a</a:t>
          </a:r>
          <a:endParaRPr lang="es-CO" sz="1400" dirty="0"/>
        </a:p>
      </dgm:t>
    </dgm:pt>
    <dgm:pt modelId="{2A314943-7FFB-48FC-97FB-4DBBC7F91450}" type="parTrans" cxnId="{BC5458CC-D712-4FC0-BA72-ED1A942984A9}">
      <dgm:prSet/>
      <dgm:spPr/>
      <dgm:t>
        <a:bodyPr/>
        <a:lstStyle/>
        <a:p>
          <a:endParaRPr lang="es-CO"/>
        </a:p>
      </dgm:t>
    </dgm:pt>
    <dgm:pt modelId="{5AB1FD4E-62F7-4081-933A-DA5882FF51BC}" type="sibTrans" cxnId="{BC5458CC-D712-4FC0-BA72-ED1A942984A9}">
      <dgm:prSet/>
      <dgm:spPr/>
      <dgm:t>
        <a:bodyPr/>
        <a:lstStyle/>
        <a:p>
          <a:endParaRPr lang="es-CO"/>
        </a:p>
      </dgm:t>
    </dgm:pt>
    <dgm:pt modelId="{6AF38028-6D51-435E-85A8-018D5826EFE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baseline="0" dirty="0" smtClean="0"/>
            <a:t>Marina                   Cortés                      De Figueroa</a:t>
          </a:r>
          <a:endParaRPr lang="es-CO" sz="1400" baseline="0" dirty="0"/>
        </a:p>
      </dgm:t>
    </dgm:pt>
    <dgm:pt modelId="{05F7B562-8AF8-4F3F-BA6F-011DD0AD8E64}" type="parTrans" cxnId="{1E3DFBB5-1C4E-4B2F-BEE1-97B14BA6B567}">
      <dgm:prSet/>
      <dgm:spPr/>
      <dgm:t>
        <a:bodyPr/>
        <a:lstStyle/>
        <a:p>
          <a:endParaRPr lang="es-CO"/>
        </a:p>
      </dgm:t>
    </dgm:pt>
    <dgm:pt modelId="{47C9BBCD-178A-42B2-92E3-3611CA3C4DEA}" type="sibTrans" cxnId="{1E3DFBB5-1C4E-4B2F-BEE1-97B14BA6B567}">
      <dgm:prSet/>
      <dgm:spPr/>
      <dgm:t>
        <a:bodyPr/>
        <a:lstStyle/>
        <a:p>
          <a:endParaRPr lang="es-CO"/>
        </a:p>
      </dgm:t>
    </dgm:pt>
    <dgm:pt modelId="{6238EA40-D677-428E-BBEE-201E107EA90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baseline="0" dirty="0" smtClean="0"/>
            <a:t>Luis                    Zapata                    De Cárdenas</a:t>
          </a:r>
          <a:endParaRPr lang="es-CO" sz="1400" baseline="0" dirty="0"/>
        </a:p>
      </dgm:t>
    </dgm:pt>
    <dgm:pt modelId="{2F4A6745-DFC9-4E15-9682-A3A81DA81B1D}" type="parTrans" cxnId="{D2F0EE00-7A0D-4146-BCF1-DFB0B4C3B0D1}">
      <dgm:prSet/>
      <dgm:spPr/>
      <dgm:t>
        <a:bodyPr/>
        <a:lstStyle/>
        <a:p>
          <a:endParaRPr lang="es-CO"/>
        </a:p>
      </dgm:t>
    </dgm:pt>
    <dgm:pt modelId="{1851D26B-5110-49A1-A208-3EC9745BE062}" type="sibTrans" cxnId="{D2F0EE00-7A0D-4146-BCF1-DFB0B4C3B0D1}">
      <dgm:prSet/>
      <dgm:spPr/>
      <dgm:t>
        <a:bodyPr/>
        <a:lstStyle/>
        <a:p>
          <a:endParaRPr lang="es-CO"/>
        </a:p>
      </dgm:t>
    </dgm:pt>
    <dgm:pt modelId="{00EB7281-7DE8-42AB-9AD2-2796E6AFE0A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baseline="0" dirty="0" smtClean="0"/>
            <a:t>Mariana Valero De Velasco</a:t>
          </a:r>
          <a:endParaRPr lang="es-CO" sz="1600" baseline="0" dirty="0"/>
        </a:p>
      </dgm:t>
    </dgm:pt>
    <dgm:pt modelId="{63D0F975-CBD5-4736-AD9E-7E0A7A5E1197}" type="parTrans" cxnId="{0F609744-E1EC-4B81-BD6F-977C9EB06A04}">
      <dgm:prSet/>
      <dgm:spPr/>
      <dgm:t>
        <a:bodyPr/>
        <a:lstStyle/>
        <a:p>
          <a:endParaRPr lang="es-CO"/>
        </a:p>
      </dgm:t>
    </dgm:pt>
    <dgm:pt modelId="{D1FA62AE-5258-481C-B3E3-2C58CD871FF1}" type="sibTrans" cxnId="{0F609744-E1EC-4B81-BD6F-977C9EB06A04}">
      <dgm:prSet/>
      <dgm:spPr/>
      <dgm:t>
        <a:bodyPr/>
        <a:lstStyle/>
        <a:p>
          <a:endParaRPr lang="es-CO"/>
        </a:p>
      </dgm:t>
    </dgm:pt>
    <dgm:pt modelId="{9310F502-0E1E-473F-A900-6A7C0BD5A20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baseline="0" dirty="0" smtClean="0"/>
            <a:t>Martín                   García Valero</a:t>
          </a:r>
          <a:endParaRPr lang="es-CO" sz="1400" baseline="0" dirty="0"/>
        </a:p>
      </dgm:t>
    </dgm:pt>
    <dgm:pt modelId="{563BFA96-D303-4591-8615-FB96B9B5B9F7}" type="parTrans" cxnId="{2FA659B0-6B1A-48B9-B7D0-178BA0549C02}">
      <dgm:prSet/>
      <dgm:spPr/>
      <dgm:t>
        <a:bodyPr/>
        <a:lstStyle/>
        <a:p>
          <a:endParaRPr lang="es-CO"/>
        </a:p>
      </dgm:t>
    </dgm:pt>
    <dgm:pt modelId="{6228CEB6-4A5D-4784-B25E-82D0840B9EC0}" type="sibTrans" cxnId="{2FA659B0-6B1A-48B9-B7D0-178BA0549C02}">
      <dgm:prSet/>
      <dgm:spPr/>
      <dgm:t>
        <a:bodyPr/>
        <a:lstStyle/>
        <a:p>
          <a:endParaRPr lang="es-CO"/>
        </a:p>
      </dgm:t>
    </dgm:pt>
    <dgm:pt modelId="{D336FA6C-A685-4403-BD5A-CFFBA9779E9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dirty="0" smtClean="0"/>
            <a:t>Isabel                   Blasco  De Velasco</a:t>
          </a:r>
          <a:endParaRPr lang="es-CO" sz="1400" dirty="0"/>
        </a:p>
      </dgm:t>
    </dgm:pt>
    <dgm:pt modelId="{5521699D-9799-4D41-B45B-24E5C1D66E8E}" type="parTrans" cxnId="{8B5DDE5F-1D67-4184-BBDF-D4FB0F05B3C8}">
      <dgm:prSet/>
      <dgm:spPr/>
      <dgm:t>
        <a:bodyPr/>
        <a:lstStyle/>
        <a:p>
          <a:endParaRPr lang="es-CO"/>
        </a:p>
      </dgm:t>
    </dgm:pt>
    <dgm:pt modelId="{A11AF72B-5D06-4A79-8E70-C70933BE4FCE}" type="sibTrans" cxnId="{8B5DDE5F-1D67-4184-BBDF-D4FB0F05B3C8}">
      <dgm:prSet/>
      <dgm:spPr/>
      <dgm:t>
        <a:bodyPr/>
        <a:lstStyle/>
        <a:p>
          <a:endParaRPr lang="es-CO"/>
        </a:p>
      </dgm:t>
    </dgm:pt>
    <dgm:pt modelId="{D649D228-B7AC-43D6-847F-8008FF009D0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dirty="0" smtClean="0"/>
            <a:t>Fernando                                                                                     De Toro Zapata</a:t>
          </a:r>
          <a:endParaRPr lang="es-CO" sz="2000" dirty="0"/>
        </a:p>
      </dgm:t>
    </dgm:pt>
    <dgm:pt modelId="{2A1EAAE0-3F4C-43D2-9DE6-16ADC4234962}" type="sibTrans" cxnId="{5D166BC9-0CBB-48D3-8D4C-1610B0309961}">
      <dgm:prSet/>
      <dgm:spPr/>
      <dgm:t>
        <a:bodyPr/>
        <a:lstStyle/>
        <a:p>
          <a:endParaRPr lang="es-CO"/>
        </a:p>
      </dgm:t>
    </dgm:pt>
    <dgm:pt modelId="{0C863C46-34E7-44F0-8B36-45905FB77508}" type="parTrans" cxnId="{5D166BC9-0CBB-48D3-8D4C-1610B0309961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63AA0D19-3D74-4573-8B96-E9A38FFAD6CC}" type="pres">
      <dgm:prSet presAssocID="{8FB66204-E51C-4CD8-865F-B82776D0537F}" presName="vertOne" presStyleCnt="0"/>
      <dgm:spPr/>
    </dgm:pt>
    <dgm:pt modelId="{E0576ACF-8B88-4D4F-A71C-1D5EE95885DB}" type="pres">
      <dgm:prSet presAssocID="{8FB66204-E51C-4CD8-865F-B82776D0537F}" presName="txOne" presStyleLbl="node0" presStyleIdx="0" presStyleCnt="1" custLinFactNeighborX="-394" custLinFactNeighborY="50470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AB94657-EB5C-4741-84E7-8C0CF1D84FDE}" type="pres">
      <dgm:prSet presAssocID="{8FB66204-E51C-4CD8-865F-B82776D0537F}" presName="parTransOne" presStyleCnt="0"/>
      <dgm:spPr/>
    </dgm:pt>
    <dgm:pt modelId="{B01752E3-ED95-4335-AAD1-4835BCA1DE92}" type="pres">
      <dgm:prSet presAssocID="{8FB66204-E51C-4CD8-865F-B82776D0537F}" presName="horzOne" presStyleCnt="0"/>
      <dgm:spPr/>
    </dgm:pt>
    <dgm:pt modelId="{39182F1E-073C-4E7F-ADDF-CE6083CCA3F1}" type="pres">
      <dgm:prSet presAssocID="{D649D228-B7AC-43D6-847F-8008FF009D0F}" presName="vertTwo" presStyleCnt="0"/>
      <dgm:spPr/>
    </dgm:pt>
    <dgm:pt modelId="{9C6FE869-F15D-4BC8-83E7-DEF135A64098}" type="pres">
      <dgm:prSet presAssocID="{D649D228-B7AC-43D6-847F-8008FF009D0F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9262E83-C125-4CAF-B74C-347FA425B144}" type="pres">
      <dgm:prSet presAssocID="{D649D228-B7AC-43D6-847F-8008FF009D0F}" presName="parTransTwo" presStyleCnt="0"/>
      <dgm:spPr/>
    </dgm:pt>
    <dgm:pt modelId="{C72ACC99-7719-402C-B2FA-2E627F940755}" type="pres">
      <dgm:prSet presAssocID="{D649D228-B7AC-43D6-847F-8008FF009D0F}" presName="horzTwo" presStyleCnt="0"/>
      <dgm:spPr/>
    </dgm:pt>
    <dgm:pt modelId="{3E24AFE5-1630-44D9-B9EF-AB3CFA65A90C}" type="pres">
      <dgm:prSet presAssocID="{F882B1C1-AB9A-45FF-A9AD-1D61A19ADD05}" presName="vertThree" presStyleCnt="0"/>
      <dgm:spPr/>
    </dgm:pt>
    <dgm:pt modelId="{09BF001B-4F3A-438B-9659-035CC40A4FE5}" type="pres">
      <dgm:prSet presAssocID="{F882B1C1-AB9A-45FF-A9AD-1D61A19ADD05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EEA037B-0F25-403E-8269-9CA6C63F6F36}" type="pres">
      <dgm:prSet presAssocID="{F882B1C1-AB9A-45FF-A9AD-1D61A19ADD05}" presName="horzThree" presStyleCnt="0"/>
      <dgm:spPr/>
    </dgm:pt>
    <dgm:pt modelId="{E24E1212-BAC0-4B83-A967-FF00675A0280}" type="pres">
      <dgm:prSet presAssocID="{983C33E3-D669-4680-8A27-190C269F3514}" presName="sibSpaceThree" presStyleCnt="0"/>
      <dgm:spPr/>
    </dgm:pt>
    <dgm:pt modelId="{5BABC544-2C59-454E-8431-6965D4D50293}" type="pres">
      <dgm:prSet presAssocID="{CDD37B65-CBC6-4ED4-A42F-36EE359483FE}" presName="vertThree" presStyleCnt="0"/>
      <dgm:spPr/>
    </dgm:pt>
    <dgm:pt modelId="{036D3F2D-5E99-47F6-8B43-CFB6E9866941}" type="pres">
      <dgm:prSet presAssocID="{CDD37B65-CBC6-4ED4-A42F-36EE359483FE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8715DEF-83C8-46AF-925A-3C6C83F9C0C4}" type="pres">
      <dgm:prSet presAssocID="{CDD37B65-CBC6-4ED4-A42F-36EE359483FE}" presName="parTransThree" presStyleCnt="0"/>
      <dgm:spPr/>
    </dgm:pt>
    <dgm:pt modelId="{B1B3C77A-0203-49A8-B582-2B3110346DB4}" type="pres">
      <dgm:prSet presAssocID="{CDD37B65-CBC6-4ED4-A42F-36EE359483FE}" presName="horzThree" presStyleCnt="0"/>
      <dgm:spPr/>
    </dgm:pt>
    <dgm:pt modelId="{6160FFE4-C08D-4A2B-9F8B-F4E5CA823BAE}" type="pres">
      <dgm:prSet presAssocID="{6238EA40-D677-428E-BBEE-201E107EA90D}" presName="vertFour" presStyleCnt="0">
        <dgm:presLayoutVars>
          <dgm:chPref val="3"/>
        </dgm:presLayoutVars>
      </dgm:prSet>
      <dgm:spPr/>
    </dgm:pt>
    <dgm:pt modelId="{D1210ED7-E1C8-43B9-9F9F-451B706940BC}" type="pres">
      <dgm:prSet presAssocID="{6238EA40-D677-428E-BBEE-201E107EA90D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32F1713-F64D-4125-99E0-0920A65A310E}" type="pres">
      <dgm:prSet presAssocID="{6238EA40-D677-428E-BBEE-201E107EA90D}" presName="horzFour" presStyleCnt="0"/>
      <dgm:spPr/>
    </dgm:pt>
    <dgm:pt modelId="{4A61B2D8-8691-444B-B0BF-892A95FDF208}" type="pres">
      <dgm:prSet presAssocID="{1851D26B-5110-49A1-A208-3EC9745BE062}" presName="sibSpaceFour" presStyleCnt="0"/>
      <dgm:spPr/>
    </dgm:pt>
    <dgm:pt modelId="{B583F55F-D0AE-44A3-AB7C-4F1B72F5CA36}" type="pres">
      <dgm:prSet presAssocID="{00EB7281-7DE8-42AB-9AD2-2796E6AFE0A3}" presName="vertFour" presStyleCnt="0">
        <dgm:presLayoutVars>
          <dgm:chPref val="3"/>
        </dgm:presLayoutVars>
      </dgm:prSet>
      <dgm:spPr/>
    </dgm:pt>
    <dgm:pt modelId="{626BEFF8-DB04-4972-B898-152D2AE2D2FA}" type="pres">
      <dgm:prSet presAssocID="{00EB7281-7DE8-42AB-9AD2-2796E6AFE0A3}" presName="txFour" presStyleLbl="node4" presStyleIdx="1" presStyleCnt="4" custLinFactNeighborX="1374" custLinFactNeighborY="-22949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380B2E6-46BE-405A-A2DB-B402390BC786}" type="pres">
      <dgm:prSet presAssocID="{00EB7281-7DE8-42AB-9AD2-2796E6AFE0A3}" presName="parTransFour" presStyleCnt="0"/>
      <dgm:spPr/>
    </dgm:pt>
    <dgm:pt modelId="{0B093579-3B82-4A4E-8633-92A7B1FAB1D3}" type="pres">
      <dgm:prSet presAssocID="{00EB7281-7DE8-42AB-9AD2-2796E6AFE0A3}" presName="horzFour" presStyleCnt="0"/>
      <dgm:spPr/>
    </dgm:pt>
    <dgm:pt modelId="{43A17F04-BC79-4B9F-9E3E-C96B2205F70C}" type="pres">
      <dgm:prSet presAssocID="{9310F502-0E1E-473F-A900-6A7C0BD5A205}" presName="vertFour" presStyleCnt="0">
        <dgm:presLayoutVars>
          <dgm:chPref val="3"/>
        </dgm:presLayoutVars>
      </dgm:prSet>
      <dgm:spPr/>
    </dgm:pt>
    <dgm:pt modelId="{943025D6-31A4-486D-9EA9-4F23FDD9AA54}" type="pres">
      <dgm:prSet presAssocID="{9310F502-0E1E-473F-A900-6A7C0BD5A205}" presName="txFour" presStyleLbl="node4" presStyleIdx="2" presStyleCnt="4" custLinFactNeighborX="2777" custLinFactNeighborY="-195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DC47634-60F1-4A9E-A72B-1508619DE43B}" type="pres">
      <dgm:prSet presAssocID="{9310F502-0E1E-473F-A900-6A7C0BD5A205}" presName="horzFour" presStyleCnt="0"/>
      <dgm:spPr/>
    </dgm:pt>
    <dgm:pt modelId="{BDB3B745-B530-48A7-9C91-AF1EA8CE8C1F}" type="pres">
      <dgm:prSet presAssocID="{6228CEB6-4A5D-4784-B25E-82D0840B9EC0}" presName="sibSpaceFour" presStyleCnt="0"/>
      <dgm:spPr/>
    </dgm:pt>
    <dgm:pt modelId="{796170F5-B9A1-412D-8AA3-823130293C62}" type="pres">
      <dgm:prSet presAssocID="{D336FA6C-A685-4403-BD5A-CFFBA9779E99}" presName="vertFour" presStyleCnt="0">
        <dgm:presLayoutVars>
          <dgm:chPref val="3"/>
        </dgm:presLayoutVars>
      </dgm:prSet>
      <dgm:spPr/>
    </dgm:pt>
    <dgm:pt modelId="{F8E33A48-EFB8-43DE-B8E6-9D3B6AB15A0D}" type="pres">
      <dgm:prSet presAssocID="{D336FA6C-A685-4403-BD5A-CFFBA9779E99}" presName="txFour" presStyleLbl="node4" presStyleIdx="3" presStyleCnt="4" custLinFactNeighborX="3726" custLinFactNeighborY="-195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3C453F5-DF7A-4B6C-8920-7CE02F931955}" type="pres">
      <dgm:prSet presAssocID="{D336FA6C-A685-4403-BD5A-CFFBA9779E99}" presName="horzFour" presStyleCnt="0"/>
      <dgm:spPr/>
    </dgm:pt>
    <dgm:pt modelId="{A8457457-058A-47FA-BBFF-F9B8D4D66380}" type="pres">
      <dgm:prSet presAssocID="{2A1EAAE0-3F4C-43D2-9DE6-16ADC4234962}" presName="sibSpaceTwo" presStyleCnt="0"/>
      <dgm:spPr/>
    </dgm:pt>
    <dgm:pt modelId="{F74EC7FD-BB35-414E-A0B1-5B5E4069A28E}" type="pres">
      <dgm:prSet presAssocID="{40BB8068-5CC5-4157-B275-9DB0EB29FA1F}" presName="vertTwo" presStyleCnt="0"/>
      <dgm:spPr/>
    </dgm:pt>
    <dgm:pt modelId="{9DCA0C63-EA6F-492B-9ED4-6A95E8C48F02}" type="pres">
      <dgm:prSet presAssocID="{40BB8068-5CC5-4157-B275-9DB0EB29FA1F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8AA736A-AE28-409E-8E0C-8597DFB4463D}" type="pres">
      <dgm:prSet presAssocID="{40BB8068-5CC5-4157-B275-9DB0EB29FA1F}" presName="parTransTwo" presStyleCnt="0"/>
      <dgm:spPr/>
    </dgm:pt>
    <dgm:pt modelId="{CA0CB8F8-86B4-4DCE-8BC7-FA4A5D698FE0}" type="pres">
      <dgm:prSet presAssocID="{40BB8068-5CC5-4157-B275-9DB0EB29FA1F}" presName="horzTwo" presStyleCnt="0"/>
      <dgm:spPr/>
    </dgm:pt>
    <dgm:pt modelId="{7238D55F-29EE-49EF-AE64-F405C04A6A90}" type="pres">
      <dgm:prSet presAssocID="{542EE92F-BF6C-4FFF-B341-CF1CB8AD0303}" presName="vertThree" presStyleCnt="0"/>
      <dgm:spPr/>
    </dgm:pt>
    <dgm:pt modelId="{634AE438-9FF1-43DB-BEF4-8F1D5F9960C2}" type="pres">
      <dgm:prSet presAssocID="{542EE92F-BF6C-4FFF-B341-CF1CB8AD0303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A8EC7FA-5DFA-4B8A-B25F-A48E5FC69A77}" type="pres">
      <dgm:prSet presAssocID="{542EE92F-BF6C-4FFF-B341-CF1CB8AD0303}" presName="horzThree" presStyleCnt="0"/>
      <dgm:spPr/>
    </dgm:pt>
    <dgm:pt modelId="{A0712FCA-4EF7-4A7C-A024-D0FEB03679F3}" type="pres">
      <dgm:prSet presAssocID="{5AB1FD4E-62F7-4081-933A-DA5882FF51BC}" presName="sibSpaceThree" presStyleCnt="0"/>
      <dgm:spPr/>
    </dgm:pt>
    <dgm:pt modelId="{73B9A9A4-A391-4E60-BD55-27916648B59D}" type="pres">
      <dgm:prSet presAssocID="{6AF38028-6D51-435E-85A8-018D5826EFE9}" presName="vertThree" presStyleCnt="0"/>
      <dgm:spPr/>
    </dgm:pt>
    <dgm:pt modelId="{113114AD-625F-48A0-8882-1662283CA34D}" type="pres">
      <dgm:prSet presAssocID="{6AF38028-6D51-435E-85A8-018D5826EFE9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7900A89-2AF4-43B3-86C5-EEFC2B4724C3}" type="pres">
      <dgm:prSet presAssocID="{6AF38028-6D51-435E-85A8-018D5826EFE9}" presName="horzThree" presStyleCnt="0"/>
      <dgm:spPr/>
    </dgm:pt>
  </dgm:ptLst>
  <dgm:cxnLst>
    <dgm:cxn modelId="{BF4B6146-DDC3-4954-BB0D-8C59763730DA}" type="presOf" srcId="{6238EA40-D677-428E-BBEE-201E107EA90D}" destId="{D1210ED7-E1C8-43B9-9F9F-451B706940BC}" srcOrd="0" destOrd="0" presId="urn:microsoft.com/office/officeart/2005/8/layout/hierarchy4"/>
    <dgm:cxn modelId="{1E3DFBB5-1C4E-4B2F-BEE1-97B14BA6B567}" srcId="{40BB8068-5CC5-4157-B275-9DB0EB29FA1F}" destId="{6AF38028-6D51-435E-85A8-018D5826EFE9}" srcOrd="1" destOrd="0" parTransId="{05F7B562-8AF8-4F3F-BA6F-011DD0AD8E64}" sibTransId="{47C9BBCD-178A-42B2-92E3-3611CA3C4DEA}"/>
    <dgm:cxn modelId="{CEF5B34E-CA2A-4F92-A8A1-67A81CB2A293}" type="presOf" srcId="{00EB7281-7DE8-42AB-9AD2-2796E6AFE0A3}" destId="{626BEFF8-DB04-4972-B898-152D2AE2D2FA}" srcOrd="0" destOrd="0" presId="urn:microsoft.com/office/officeart/2005/8/layout/hierarchy4"/>
    <dgm:cxn modelId="{F8AF50AA-0D3D-4A63-BFAB-CE460F01997A}" type="presOf" srcId="{6AF38028-6D51-435E-85A8-018D5826EFE9}" destId="{113114AD-625F-48A0-8882-1662283CA34D}" srcOrd="0" destOrd="0" presId="urn:microsoft.com/office/officeart/2005/8/layout/hierarchy4"/>
    <dgm:cxn modelId="{FA753E96-228A-4117-9539-A09605AB3445}" type="presOf" srcId="{F882B1C1-AB9A-45FF-A9AD-1D61A19ADD05}" destId="{09BF001B-4F3A-438B-9659-035CC40A4FE5}" srcOrd="0" destOrd="0" presId="urn:microsoft.com/office/officeart/2005/8/layout/hierarchy4"/>
    <dgm:cxn modelId="{0F609744-E1EC-4B81-BD6F-977C9EB06A04}" srcId="{CDD37B65-CBC6-4ED4-A42F-36EE359483FE}" destId="{00EB7281-7DE8-42AB-9AD2-2796E6AFE0A3}" srcOrd="1" destOrd="0" parTransId="{63D0F975-CBD5-4736-AD9E-7E0A7A5E1197}" sibTransId="{D1FA62AE-5258-481C-B3E3-2C58CD871FF1}"/>
    <dgm:cxn modelId="{62BD2A90-B88A-4FA8-9647-60B95CD68CEB}" type="presOf" srcId="{8FB66204-E51C-4CD8-865F-B82776D0537F}" destId="{E0576ACF-8B88-4D4F-A71C-1D5EE95885DB}" srcOrd="0" destOrd="0" presId="urn:microsoft.com/office/officeart/2005/8/layout/hierarchy4"/>
    <dgm:cxn modelId="{BC5458CC-D712-4FC0-BA72-ED1A942984A9}" srcId="{40BB8068-5CC5-4157-B275-9DB0EB29FA1F}" destId="{542EE92F-BF6C-4FFF-B341-CF1CB8AD0303}" srcOrd="0" destOrd="0" parTransId="{2A314943-7FFB-48FC-97FB-4DBBC7F91450}" sibTransId="{5AB1FD4E-62F7-4081-933A-DA5882FF51BC}"/>
    <dgm:cxn modelId="{8AA94B72-6B8D-4CDD-B7E0-FCD3612C3C5A}" type="presOf" srcId="{D336FA6C-A685-4403-BD5A-CFFBA9779E99}" destId="{F8E33A48-EFB8-43DE-B8E6-9D3B6AB15A0D}" srcOrd="0" destOrd="0" presId="urn:microsoft.com/office/officeart/2005/8/layout/hierarchy4"/>
    <dgm:cxn modelId="{5D166BC9-0CBB-48D3-8D4C-1610B0309961}" srcId="{8FB66204-E51C-4CD8-865F-B82776D0537F}" destId="{D649D228-B7AC-43D6-847F-8008FF009D0F}" srcOrd="0" destOrd="0" parTransId="{0C863C46-34E7-44F0-8B36-45905FB77508}" sibTransId="{2A1EAAE0-3F4C-43D2-9DE6-16ADC4234962}"/>
    <dgm:cxn modelId="{0A7424BC-F331-42D7-88F3-5F93C02F8C8C}" type="presOf" srcId="{D649D228-B7AC-43D6-847F-8008FF009D0F}" destId="{9C6FE869-F15D-4BC8-83E7-DEF135A64098}" srcOrd="0" destOrd="0" presId="urn:microsoft.com/office/officeart/2005/8/layout/hierarchy4"/>
    <dgm:cxn modelId="{A1D32CB1-DBA1-4FA6-B756-E41B067167B5}" type="presOf" srcId="{9310F502-0E1E-473F-A900-6A7C0BD5A205}" destId="{943025D6-31A4-486D-9EA9-4F23FDD9AA54}" srcOrd="0" destOrd="0" presId="urn:microsoft.com/office/officeart/2005/8/layout/hierarchy4"/>
    <dgm:cxn modelId="{480B3F4A-20FF-42F7-A6A7-77976C212A0B}" srcId="{8FB66204-E51C-4CD8-865F-B82776D0537F}" destId="{40BB8068-5CC5-4157-B275-9DB0EB29FA1F}" srcOrd="1" destOrd="0" parTransId="{BB13D963-D6FA-40DE-9A37-EAC42E5870F5}" sibTransId="{3B344B05-F81A-4C5D-B1D9-065E88C045DF}"/>
    <dgm:cxn modelId="{BD7B255A-D010-4FF3-AC08-796B7F1784C3}" type="presOf" srcId="{CDD37B65-CBC6-4ED4-A42F-36EE359483FE}" destId="{036D3F2D-5E99-47F6-8B43-CFB6E9866941}" srcOrd="0" destOrd="0" presId="urn:microsoft.com/office/officeart/2005/8/layout/hierarchy4"/>
    <dgm:cxn modelId="{1122B9DE-5A98-48B2-B61B-50AFE92A5B06}" srcId="{10ED40AF-DFB1-4943-B6DB-2A904FAA918A}" destId="{8FB66204-E51C-4CD8-865F-B82776D0537F}" srcOrd="0" destOrd="0" parTransId="{8FC3EB04-99BB-4930-B477-69A962573B39}" sibTransId="{D7A20F7F-57F9-4CFE-BC52-A442A7941841}"/>
    <dgm:cxn modelId="{5CEEFB03-E25C-402F-9C63-51BA04CFB510}" type="presOf" srcId="{10ED40AF-DFB1-4943-B6DB-2A904FAA918A}" destId="{E75BF49A-0BBD-418B-A465-D5C73CDDC862}" srcOrd="0" destOrd="0" presId="urn:microsoft.com/office/officeart/2005/8/layout/hierarchy4"/>
    <dgm:cxn modelId="{D2F0EE00-7A0D-4146-BCF1-DFB0B4C3B0D1}" srcId="{CDD37B65-CBC6-4ED4-A42F-36EE359483FE}" destId="{6238EA40-D677-428E-BBEE-201E107EA90D}" srcOrd="0" destOrd="0" parTransId="{2F4A6745-DFC9-4E15-9682-A3A81DA81B1D}" sibTransId="{1851D26B-5110-49A1-A208-3EC9745BE062}"/>
    <dgm:cxn modelId="{44CDE4AE-28CE-4FFC-8B95-CDDA63E33AD3}" srcId="{D649D228-B7AC-43D6-847F-8008FF009D0F}" destId="{CDD37B65-CBC6-4ED4-A42F-36EE359483FE}" srcOrd="1" destOrd="0" parTransId="{418E2613-DEAC-48E8-B5D3-2A15EF9EBEFF}" sibTransId="{BB508E4A-049C-4CBC-A56D-15E326B9712D}"/>
    <dgm:cxn modelId="{FECA96D1-586F-4B9E-B043-0B1F42420AD0}" type="presOf" srcId="{40BB8068-5CC5-4157-B275-9DB0EB29FA1F}" destId="{9DCA0C63-EA6F-492B-9ED4-6A95E8C48F02}" srcOrd="0" destOrd="0" presId="urn:microsoft.com/office/officeart/2005/8/layout/hierarchy4"/>
    <dgm:cxn modelId="{F3B369D0-C5D5-403F-B128-92DB7CB3FA8E}" srcId="{D649D228-B7AC-43D6-847F-8008FF009D0F}" destId="{F882B1C1-AB9A-45FF-A9AD-1D61A19ADD05}" srcOrd="0" destOrd="0" parTransId="{C832FA78-17A8-48AF-9708-8348659B8779}" sibTransId="{983C33E3-D669-4680-8A27-190C269F3514}"/>
    <dgm:cxn modelId="{2FA659B0-6B1A-48B9-B7D0-178BA0549C02}" srcId="{00EB7281-7DE8-42AB-9AD2-2796E6AFE0A3}" destId="{9310F502-0E1E-473F-A900-6A7C0BD5A205}" srcOrd="0" destOrd="0" parTransId="{563BFA96-D303-4591-8615-FB96B9B5B9F7}" sibTransId="{6228CEB6-4A5D-4784-B25E-82D0840B9EC0}"/>
    <dgm:cxn modelId="{8B5DDE5F-1D67-4184-BBDF-D4FB0F05B3C8}" srcId="{00EB7281-7DE8-42AB-9AD2-2796E6AFE0A3}" destId="{D336FA6C-A685-4403-BD5A-CFFBA9779E99}" srcOrd="1" destOrd="0" parTransId="{5521699D-9799-4D41-B45B-24E5C1D66E8E}" sibTransId="{A11AF72B-5D06-4A79-8E70-C70933BE4FCE}"/>
    <dgm:cxn modelId="{A49BA72E-6C75-4C4F-AE3B-235ADDD6F4D3}" type="presOf" srcId="{542EE92F-BF6C-4FFF-B341-CF1CB8AD0303}" destId="{634AE438-9FF1-43DB-BEF4-8F1D5F9960C2}" srcOrd="0" destOrd="0" presId="urn:microsoft.com/office/officeart/2005/8/layout/hierarchy4"/>
    <dgm:cxn modelId="{7214D929-73BE-43FC-9E1D-0BD58C7ADCB9}" type="presParOf" srcId="{E75BF49A-0BBD-418B-A465-D5C73CDDC862}" destId="{63AA0D19-3D74-4573-8B96-E9A38FFAD6CC}" srcOrd="0" destOrd="0" presId="urn:microsoft.com/office/officeart/2005/8/layout/hierarchy4"/>
    <dgm:cxn modelId="{C0DABDDC-892E-49F5-887A-E0431B904FF7}" type="presParOf" srcId="{63AA0D19-3D74-4573-8B96-E9A38FFAD6CC}" destId="{E0576ACF-8B88-4D4F-A71C-1D5EE95885DB}" srcOrd="0" destOrd="0" presId="urn:microsoft.com/office/officeart/2005/8/layout/hierarchy4"/>
    <dgm:cxn modelId="{0620C8D9-FE3F-448C-90FC-14A58BC5D264}" type="presParOf" srcId="{63AA0D19-3D74-4573-8B96-E9A38FFAD6CC}" destId="{6AB94657-EB5C-4741-84E7-8C0CF1D84FDE}" srcOrd="1" destOrd="0" presId="urn:microsoft.com/office/officeart/2005/8/layout/hierarchy4"/>
    <dgm:cxn modelId="{96A7FE7E-7628-41B8-9738-4C7B5379DD00}" type="presParOf" srcId="{63AA0D19-3D74-4573-8B96-E9A38FFAD6CC}" destId="{B01752E3-ED95-4335-AAD1-4835BCA1DE92}" srcOrd="2" destOrd="0" presId="urn:microsoft.com/office/officeart/2005/8/layout/hierarchy4"/>
    <dgm:cxn modelId="{A92839BA-745E-4438-A632-F0514396B00E}" type="presParOf" srcId="{B01752E3-ED95-4335-AAD1-4835BCA1DE92}" destId="{39182F1E-073C-4E7F-ADDF-CE6083CCA3F1}" srcOrd="0" destOrd="0" presId="urn:microsoft.com/office/officeart/2005/8/layout/hierarchy4"/>
    <dgm:cxn modelId="{FEAD2D01-61F7-43F2-8EE9-03A188FCC619}" type="presParOf" srcId="{39182F1E-073C-4E7F-ADDF-CE6083CCA3F1}" destId="{9C6FE869-F15D-4BC8-83E7-DEF135A64098}" srcOrd="0" destOrd="0" presId="urn:microsoft.com/office/officeart/2005/8/layout/hierarchy4"/>
    <dgm:cxn modelId="{044B3D20-0F75-4DED-B75A-62116219CDD5}" type="presParOf" srcId="{39182F1E-073C-4E7F-ADDF-CE6083CCA3F1}" destId="{19262E83-C125-4CAF-B74C-347FA425B144}" srcOrd="1" destOrd="0" presId="urn:microsoft.com/office/officeart/2005/8/layout/hierarchy4"/>
    <dgm:cxn modelId="{8F12C0DA-837E-48DD-A787-90DC9FBA11FB}" type="presParOf" srcId="{39182F1E-073C-4E7F-ADDF-CE6083CCA3F1}" destId="{C72ACC99-7719-402C-B2FA-2E627F940755}" srcOrd="2" destOrd="0" presId="urn:microsoft.com/office/officeart/2005/8/layout/hierarchy4"/>
    <dgm:cxn modelId="{7B87A4AA-7A68-45EC-BC32-C1E9B51B155B}" type="presParOf" srcId="{C72ACC99-7719-402C-B2FA-2E627F940755}" destId="{3E24AFE5-1630-44D9-B9EF-AB3CFA65A90C}" srcOrd="0" destOrd="0" presId="urn:microsoft.com/office/officeart/2005/8/layout/hierarchy4"/>
    <dgm:cxn modelId="{14E46DB0-9DDA-4ACD-BB18-16EC42C0E451}" type="presParOf" srcId="{3E24AFE5-1630-44D9-B9EF-AB3CFA65A90C}" destId="{09BF001B-4F3A-438B-9659-035CC40A4FE5}" srcOrd="0" destOrd="0" presId="urn:microsoft.com/office/officeart/2005/8/layout/hierarchy4"/>
    <dgm:cxn modelId="{D98ECA6C-7824-41B5-B672-41A0A890A41C}" type="presParOf" srcId="{3E24AFE5-1630-44D9-B9EF-AB3CFA65A90C}" destId="{4EEA037B-0F25-403E-8269-9CA6C63F6F36}" srcOrd="1" destOrd="0" presId="urn:microsoft.com/office/officeart/2005/8/layout/hierarchy4"/>
    <dgm:cxn modelId="{AB68271F-D06A-4FCB-91EA-00ADC3A83EE4}" type="presParOf" srcId="{C72ACC99-7719-402C-B2FA-2E627F940755}" destId="{E24E1212-BAC0-4B83-A967-FF00675A0280}" srcOrd="1" destOrd="0" presId="urn:microsoft.com/office/officeart/2005/8/layout/hierarchy4"/>
    <dgm:cxn modelId="{0E8F2FF2-29DC-48C5-B35B-B78A44591258}" type="presParOf" srcId="{C72ACC99-7719-402C-B2FA-2E627F940755}" destId="{5BABC544-2C59-454E-8431-6965D4D50293}" srcOrd="2" destOrd="0" presId="urn:microsoft.com/office/officeart/2005/8/layout/hierarchy4"/>
    <dgm:cxn modelId="{25FE9738-16F4-407E-9355-6E1C45B2920B}" type="presParOf" srcId="{5BABC544-2C59-454E-8431-6965D4D50293}" destId="{036D3F2D-5E99-47F6-8B43-CFB6E9866941}" srcOrd="0" destOrd="0" presId="urn:microsoft.com/office/officeart/2005/8/layout/hierarchy4"/>
    <dgm:cxn modelId="{3D8005B8-D839-43DF-A818-F73C34CFB201}" type="presParOf" srcId="{5BABC544-2C59-454E-8431-6965D4D50293}" destId="{08715DEF-83C8-46AF-925A-3C6C83F9C0C4}" srcOrd="1" destOrd="0" presId="urn:microsoft.com/office/officeart/2005/8/layout/hierarchy4"/>
    <dgm:cxn modelId="{2B5B96D7-18E8-4F21-9993-D8B7F5B244BC}" type="presParOf" srcId="{5BABC544-2C59-454E-8431-6965D4D50293}" destId="{B1B3C77A-0203-49A8-B582-2B3110346DB4}" srcOrd="2" destOrd="0" presId="urn:microsoft.com/office/officeart/2005/8/layout/hierarchy4"/>
    <dgm:cxn modelId="{DA5EC7FF-8539-4605-8998-B3FD95F3E4A3}" type="presParOf" srcId="{B1B3C77A-0203-49A8-B582-2B3110346DB4}" destId="{6160FFE4-C08D-4A2B-9F8B-F4E5CA823BAE}" srcOrd="0" destOrd="0" presId="urn:microsoft.com/office/officeart/2005/8/layout/hierarchy4"/>
    <dgm:cxn modelId="{4DD4BDB5-88B8-4ED0-8E58-9EA86CCA3D63}" type="presParOf" srcId="{6160FFE4-C08D-4A2B-9F8B-F4E5CA823BAE}" destId="{D1210ED7-E1C8-43B9-9F9F-451B706940BC}" srcOrd="0" destOrd="0" presId="urn:microsoft.com/office/officeart/2005/8/layout/hierarchy4"/>
    <dgm:cxn modelId="{B0645C4A-9441-4A7C-98F2-7B1B17EEADFA}" type="presParOf" srcId="{6160FFE4-C08D-4A2B-9F8B-F4E5CA823BAE}" destId="{332F1713-F64D-4125-99E0-0920A65A310E}" srcOrd="1" destOrd="0" presId="urn:microsoft.com/office/officeart/2005/8/layout/hierarchy4"/>
    <dgm:cxn modelId="{55C5FA8A-5460-4E86-9A54-D802311AF11F}" type="presParOf" srcId="{B1B3C77A-0203-49A8-B582-2B3110346DB4}" destId="{4A61B2D8-8691-444B-B0BF-892A95FDF208}" srcOrd="1" destOrd="0" presId="urn:microsoft.com/office/officeart/2005/8/layout/hierarchy4"/>
    <dgm:cxn modelId="{1D355ED1-332D-4DDC-94CC-9E2A6D2A6065}" type="presParOf" srcId="{B1B3C77A-0203-49A8-B582-2B3110346DB4}" destId="{B583F55F-D0AE-44A3-AB7C-4F1B72F5CA36}" srcOrd="2" destOrd="0" presId="urn:microsoft.com/office/officeart/2005/8/layout/hierarchy4"/>
    <dgm:cxn modelId="{5E332940-4CB7-4495-9F67-32D0611D9D29}" type="presParOf" srcId="{B583F55F-D0AE-44A3-AB7C-4F1B72F5CA36}" destId="{626BEFF8-DB04-4972-B898-152D2AE2D2FA}" srcOrd="0" destOrd="0" presId="urn:microsoft.com/office/officeart/2005/8/layout/hierarchy4"/>
    <dgm:cxn modelId="{9F182147-BFEB-42E8-B92C-EBCE622D7004}" type="presParOf" srcId="{B583F55F-D0AE-44A3-AB7C-4F1B72F5CA36}" destId="{1380B2E6-46BE-405A-A2DB-B402390BC786}" srcOrd="1" destOrd="0" presId="urn:microsoft.com/office/officeart/2005/8/layout/hierarchy4"/>
    <dgm:cxn modelId="{43989E0B-802E-4717-89A6-BAF099009120}" type="presParOf" srcId="{B583F55F-D0AE-44A3-AB7C-4F1B72F5CA36}" destId="{0B093579-3B82-4A4E-8633-92A7B1FAB1D3}" srcOrd="2" destOrd="0" presId="urn:microsoft.com/office/officeart/2005/8/layout/hierarchy4"/>
    <dgm:cxn modelId="{F4E3781E-529C-4103-815F-7B5901D17D1C}" type="presParOf" srcId="{0B093579-3B82-4A4E-8633-92A7B1FAB1D3}" destId="{43A17F04-BC79-4B9F-9E3E-C96B2205F70C}" srcOrd="0" destOrd="0" presId="urn:microsoft.com/office/officeart/2005/8/layout/hierarchy4"/>
    <dgm:cxn modelId="{24D267E0-2647-4EB0-9330-F5E59BFE8805}" type="presParOf" srcId="{43A17F04-BC79-4B9F-9E3E-C96B2205F70C}" destId="{943025D6-31A4-486D-9EA9-4F23FDD9AA54}" srcOrd="0" destOrd="0" presId="urn:microsoft.com/office/officeart/2005/8/layout/hierarchy4"/>
    <dgm:cxn modelId="{311C1649-B9A2-438E-9AC1-6A4F173CE852}" type="presParOf" srcId="{43A17F04-BC79-4B9F-9E3E-C96B2205F70C}" destId="{1DC47634-60F1-4A9E-A72B-1508619DE43B}" srcOrd="1" destOrd="0" presId="urn:microsoft.com/office/officeart/2005/8/layout/hierarchy4"/>
    <dgm:cxn modelId="{CF817885-20D2-4A4F-A1CD-B0CB6C3A79FC}" type="presParOf" srcId="{0B093579-3B82-4A4E-8633-92A7B1FAB1D3}" destId="{BDB3B745-B530-48A7-9C91-AF1EA8CE8C1F}" srcOrd="1" destOrd="0" presId="urn:microsoft.com/office/officeart/2005/8/layout/hierarchy4"/>
    <dgm:cxn modelId="{7F80D84B-7313-4760-9A96-66DC614B6C17}" type="presParOf" srcId="{0B093579-3B82-4A4E-8633-92A7B1FAB1D3}" destId="{796170F5-B9A1-412D-8AA3-823130293C62}" srcOrd="2" destOrd="0" presId="urn:microsoft.com/office/officeart/2005/8/layout/hierarchy4"/>
    <dgm:cxn modelId="{BB3E3F9C-ACCF-400D-A2A8-B9855A11138B}" type="presParOf" srcId="{796170F5-B9A1-412D-8AA3-823130293C62}" destId="{F8E33A48-EFB8-43DE-B8E6-9D3B6AB15A0D}" srcOrd="0" destOrd="0" presId="urn:microsoft.com/office/officeart/2005/8/layout/hierarchy4"/>
    <dgm:cxn modelId="{19C17891-ADE9-4871-9F7A-774B87FA5B50}" type="presParOf" srcId="{796170F5-B9A1-412D-8AA3-823130293C62}" destId="{33C453F5-DF7A-4B6C-8920-7CE02F931955}" srcOrd="1" destOrd="0" presId="urn:microsoft.com/office/officeart/2005/8/layout/hierarchy4"/>
    <dgm:cxn modelId="{6E30D7EC-6A68-4A16-9633-D04F3BD208E5}" type="presParOf" srcId="{B01752E3-ED95-4335-AAD1-4835BCA1DE92}" destId="{A8457457-058A-47FA-BBFF-F9B8D4D66380}" srcOrd="1" destOrd="0" presId="urn:microsoft.com/office/officeart/2005/8/layout/hierarchy4"/>
    <dgm:cxn modelId="{AD3544E7-EFEA-4BD3-A1F5-305F84068A37}" type="presParOf" srcId="{B01752E3-ED95-4335-AAD1-4835BCA1DE92}" destId="{F74EC7FD-BB35-414E-A0B1-5B5E4069A28E}" srcOrd="2" destOrd="0" presId="urn:microsoft.com/office/officeart/2005/8/layout/hierarchy4"/>
    <dgm:cxn modelId="{8023971F-ABDE-4395-A2D4-5A5620C09F7A}" type="presParOf" srcId="{F74EC7FD-BB35-414E-A0B1-5B5E4069A28E}" destId="{9DCA0C63-EA6F-492B-9ED4-6A95E8C48F02}" srcOrd="0" destOrd="0" presId="urn:microsoft.com/office/officeart/2005/8/layout/hierarchy4"/>
    <dgm:cxn modelId="{1C97ADE9-E85D-4152-9502-BE4315091071}" type="presParOf" srcId="{F74EC7FD-BB35-414E-A0B1-5B5E4069A28E}" destId="{E8AA736A-AE28-409E-8E0C-8597DFB4463D}" srcOrd="1" destOrd="0" presId="urn:microsoft.com/office/officeart/2005/8/layout/hierarchy4"/>
    <dgm:cxn modelId="{736B16FD-1119-4C41-ADE6-0F1764C3406C}" type="presParOf" srcId="{F74EC7FD-BB35-414E-A0B1-5B5E4069A28E}" destId="{CA0CB8F8-86B4-4DCE-8BC7-FA4A5D698FE0}" srcOrd="2" destOrd="0" presId="urn:microsoft.com/office/officeart/2005/8/layout/hierarchy4"/>
    <dgm:cxn modelId="{8B044D93-486A-4337-8119-5FA551C3897B}" type="presParOf" srcId="{CA0CB8F8-86B4-4DCE-8BC7-FA4A5D698FE0}" destId="{7238D55F-29EE-49EF-AE64-F405C04A6A90}" srcOrd="0" destOrd="0" presId="urn:microsoft.com/office/officeart/2005/8/layout/hierarchy4"/>
    <dgm:cxn modelId="{747668D2-F037-4B6F-BE31-76E66627F349}" type="presParOf" srcId="{7238D55F-29EE-49EF-AE64-F405C04A6A90}" destId="{634AE438-9FF1-43DB-BEF4-8F1D5F9960C2}" srcOrd="0" destOrd="0" presId="urn:microsoft.com/office/officeart/2005/8/layout/hierarchy4"/>
    <dgm:cxn modelId="{D27BE6AA-FBA8-41B2-A732-3E5878638A0C}" type="presParOf" srcId="{7238D55F-29EE-49EF-AE64-F405C04A6A90}" destId="{4A8EC7FA-5DFA-4B8A-B25F-A48E5FC69A77}" srcOrd="1" destOrd="0" presId="urn:microsoft.com/office/officeart/2005/8/layout/hierarchy4"/>
    <dgm:cxn modelId="{233D6C14-434A-43E9-8D34-359FAA55AD19}" type="presParOf" srcId="{CA0CB8F8-86B4-4DCE-8BC7-FA4A5D698FE0}" destId="{A0712FCA-4EF7-4A7C-A024-D0FEB03679F3}" srcOrd="1" destOrd="0" presId="urn:microsoft.com/office/officeart/2005/8/layout/hierarchy4"/>
    <dgm:cxn modelId="{B233839A-F5D8-4EF8-820D-3257979EF7A5}" type="presParOf" srcId="{CA0CB8F8-86B4-4DCE-8BC7-FA4A5D698FE0}" destId="{73B9A9A4-A391-4E60-BD55-27916648B59D}" srcOrd="2" destOrd="0" presId="urn:microsoft.com/office/officeart/2005/8/layout/hierarchy4"/>
    <dgm:cxn modelId="{5702AFD7-B916-45CA-B28E-F833B499A23B}" type="presParOf" srcId="{73B9A9A4-A391-4E60-BD55-27916648B59D}" destId="{113114AD-625F-48A0-8882-1662283CA34D}" srcOrd="0" destOrd="0" presId="urn:microsoft.com/office/officeart/2005/8/layout/hierarchy4"/>
    <dgm:cxn modelId="{B6FD5102-C907-4B8B-93EF-D415A65A5149}" type="presParOf" srcId="{73B9A9A4-A391-4E60-BD55-27916648B59D}" destId="{E7900A89-2AF4-43B3-86C5-EEFC2B4724C3}" srcOrd="1" destOrd="0" presId="urn:microsoft.com/office/officeart/2005/8/layout/hierarchy4"/>
  </dgm:cxnLst>
  <dgm:bg/>
  <dgm:whole>
    <a:ln w="57150"/>
  </dgm:whole>
</dgm:dataModel>
</file>

<file path=ppt/diagrams/data91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EB4E4F7-F015-45FF-AF92-4D6002C8DF1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Carlos  De Molina Toro</a:t>
          </a:r>
          <a:endParaRPr lang="es-CO" sz="2400" i="1" dirty="0"/>
        </a:p>
      </dgm:t>
    </dgm:pt>
    <dgm:pt modelId="{D52DCF85-21BD-46D4-92F3-12F2E44F5C5D}" type="parTrans" cxnId="{CCBFB46C-481A-4183-8801-DF410A68A81B}">
      <dgm:prSet/>
      <dgm:spPr/>
      <dgm:t>
        <a:bodyPr/>
        <a:lstStyle/>
        <a:p>
          <a:endParaRPr lang="es-CO"/>
        </a:p>
      </dgm:t>
    </dgm:pt>
    <dgm:pt modelId="{0A649AAB-5CBB-4BFC-BC47-EC80A266CD29}" type="sibTrans" cxnId="{CCBFB46C-481A-4183-8801-DF410A68A81B}">
      <dgm:prSet/>
      <dgm:spPr/>
      <dgm:t>
        <a:bodyPr/>
        <a:lstStyle/>
        <a:p>
          <a:endParaRPr lang="es-CO"/>
        </a:p>
      </dgm:t>
    </dgm:pt>
    <dgm:pt modelId="{E7DB4D05-B3B7-41EB-9EC3-1C8ACF54B8C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baseline="0" dirty="0" smtClean="0"/>
            <a:t>Antonio                                                   De Molina Y Toledo</a:t>
          </a:r>
          <a:endParaRPr lang="es-CO" sz="1800" baseline="0" dirty="0"/>
        </a:p>
      </dgm:t>
    </dgm:pt>
    <dgm:pt modelId="{C8536681-DD9F-485B-B684-79FCAC99F634}" type="parTrans" cxnId="{FAE9E567-8FEB-4A99-9E72-FAF7DD75363D}">
      <dgm:prSet/>
      <dgm:spPr/>
      <dgm:t>
        <a:bodyPr/>
        <a:lstStyle/>
        <a:p>
          <a:endParaRPr lang="es-CO"/>
        </a:p>
      </dgm:t>
    </dgm:pt>
    <dgm:pt modelId="{4C1AE65F-9A54-4F1E-BA68-9D51DE5029C7}" type="sibTrans" cxnId="{FAE9E567-8FEB-4A99-9E72-FAF7DD75363D}">
      <dgm:prSet/>
      <dgm:spPr/>
      <dgm:t>
        <a:bodyPr/>
        <a:lstStyle/>
        <a:p>
          <a:endParaRPr lang="es-CO"/>
        </a:p>
      </dgm:t>
    </dgm:pt>
    <dgm:pt modelId="{81FECF70-1EC7-4E39-B221-351776F6C8E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Antonia                                                                                                       De Toro Zapata</a:t>
          </a:r>
          <a:endParaRPr lang="es-CO" sz="1800" dirty="0"/>
        </a:p>
      </dgm:t>
    </dgm:pt>
    <dgm:pt modelId="{9064FC73-BCF3-4F59-9D6E-8E7464A5B6A0}" type="parTrans" cxnId="{B1D0A9DD-CFA2-44EE-9A70-933F0FD353FC}">
      <dgm:prSet/>
      <dgm:spPr/>
      <dgm:t>
        <a:bodyPr/>
        <a:lstStyle/>
        <a:p>
          <a:endParaRPr lang="es-CO"/>
        </a:p>
      </dgm:t>
    </dgm:pt>
    <dgm:pt modelId="{7BC313BD-A447-4CF7-9A81-AFECB051B62B}" type="sibTrans" cxnId="{B1D0A9DD-CFA2-44EE-9A70-933F0FD353FC}">
      <dgm:prSet/>
      <dgm:spPr/>
      <dgm:t>
        <a:bodyPr/>
        <a:lstStyle/>
        <a:p>
          <a:endParaRPr lang="es-CO"/>
        </a:p>
      </dgm:t>
    </dgm:pt>
    <dgm:pt modelId="{F848D6E3-8B29-4F81-B21E-22A689E67B1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Juan                  De Toro</a:t>
          </a:r>
          <a:endParaRPr lang="es-CO" sz="1600" dirty="0"/>
        </a:p>
      </dgm:t>
    </dgm:pt>
    <dgm:pt modelId="{D9E6ABF7-607F-4FEC-85A8-97D97034E3F0}" type="parTrans" cxnId="{FA49A347-DDD0-474D-945A-089D30CBCDB8}">
      <dgm:prSet/>
      <dgm:spPr/>
      <dgm:t>
        <a:bodyPr/>
        <a:lstStyle/>
        <a:p>
          <a:endParaRPr lang="es-CO"/>
        </a:p>
      </dgm:t>
    </dgm:pt>
    <dgm:pt modelId="{0A506C58-2788-41F9-B56A-3B73F18120C4}" type="sibTrans" cxnId="{FA49A347-DDD0-474D-945A-089D30CBCDB8}">
      <dgm:prSet/>
      <dgm:spPr/>
      <dgm:t>
        <a:bodyPr/>
        <a:lstStyle/>
        <a:p>
          <a:endParaRPr lang="es-CO"/>
        </a:p>
      </dgm:t>
    </dgm:pt>
    <dgm:pt modelId="{2064C058-FC36-4E39-8171-540BEE16699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baseline="0" dirty="0" smtClean="0"/>
            <a:t>Catalina                                                         Zapata De Cárdenas Valero</a:t>
          </a:r>
          <a:endParaRPr lang="es-CO" sz="1600" baseline="0" dirty="0"/>
        </a:p>
      </dgm:t>
    </dgm:pt>
    <dgm:pt modelId="{115845CE-550F-4091-953E-C6B82B9F5E7D}" type="parTrans" cxnId="{FDD70192-79B2-494A-B63D-A956E7615234}">
      <dgm:prSet/>
      <dgm:spPr/>
      <dgm:t>
        <a:bodyPr/>
        <a:lstStyle/>
        <a:p>
          <a:endParaRPr lang="es-CO"/>
        </a:p>
      </dgm:t>
    </dgm:pt>
    <dgm:pt modelId="{2A82C0C8-346B-45E0-BFC8-851647EA3F3D}" type="sibTrans" cxnId="{FDD70192-79B2-494A-B63D-A956E7615234}">
      <dgm:prSet/>
      <dgm:spPr/>
      <dgm:t>
        <a:bodyPr/>
        <a:lstStyle/>
        <a:p>
          <a:endParaRPr lang="es-CO"/>
        </a:p>
      </dgm:t>
    </dgm:pt>
    <dgm:pt modelId="{71573A40-9CA7-4408-9D9E-D61A1D79924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400" dirty="0" smtClean="0"/>
            <a:t>Carlos                  De Molina Olivares</a:t>
          </a:r>
          <a:endParaRPr lang="es-CO" sz="1400" dirty="0"/>
        </a:p>
      </dgm:t>
    </dgm:pt>
    <dgm:pt modelId="{EBB30C51-4DCC-4301-BA04-932EC394798A}" type="parTrans" cxnId="{184E52FA-6DBD-4FE1-87D8-5B6DD48F7A4D}">
      <dgm:prSet/>
      <dgm:spPr/>
      <dgm:t>
        <a:bodyPr/>
        <a:lstStyle/>
        <a:p>
          <a:endParaRPr lang="es-CO"/>
        </a:p>
      </dgm:t>
    </dgm:pt>
    <dgm:pt modelId="{D58A69AB-90E9-4125-9333-2BEBCA5FFA50}" type="sibTrans" cxnId="{184E52FA-6DBD-4FE1-87D8-5B6DD48F7A4D}">
      <dgm:prSet/>
      <dgm:spPr/>
      <dgm:t>
        <a:bodyPr/>
        <a:lstStyle/>
        <a:p>
          <a:endParaRPr lang="es-CO"/>
        </a:p>
      </dgm:t>
    </dgm:pt>
    <dgm:pt modelId="{CB86DEE7-AA6A-4C13-A41C-3025825FFF0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María                                          De Toledo                                  Y Acebedo</a:t>
          </a:r>
          <a:endParaRPr lang="es-CO" sz="1600" dirty="0"/>
        </a:p>
      </dgm:t>
    </dgm:pt>
    <dgm:pt modelId="{D0EC2BFA-6E78-405A-8C1F-CAD974359ABB}" type="parTrans" cxnId="{C18E37FE-8C60-4A75-B595-7D69CED5C682}">
      <dgm:prSet/>
      <dgm:spPr/>
      <dgm:t>
        <a:bodyPr/>
        <a:lstStyle/>
        <a:p>
          <a:endParaRPr lang="es-CO"/>
        </a:p>
      </dgm:t>
    </dgm:pt>
    <dgm:pt modelId="{23F11601-0297-4AA6-A925-896F1A437B3D}" type="sibTrans" cxnId="{C18E37FE-8C60-4A75-B595-7D69CED5C682}">
      <dgm:prSet/>
      <dgm:spPr/>
      <dgm:t>
        <a:bodyPr/>
        <a:lstStyle/>
        <a:p>
          <a:endParaRPr lang="es-CO"/>
        </a:p>
      </dgm:t>
    </dgm:pt>
    <dgm:pt modelId="{262AD36F-CD2B-49E5-94A6-A9D1F4D9BAC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Antonio                 De Toledo</a:t>
          </a:r>
          <a:endParaRPr lang="es-CO" sz="1400" dirty="0"/>
        </a:p>
      </dgm:t>
    </dgm:pt>
    <dgm:pt modelId="{5306DF61-C711-4E1F-AF11-2991805EF372}" type="parTrans" cxnId="{A3FEB22D-4D03-4A1E-9360-0E77F6221CDB}">
      <dgm:prSet/>
      <dgm:spPr/>
      <dgm:t>
        <a:bodyPr/>
        <a:lstStyle/>
        <a:p>
          <a:endParaRPr lang="es-CO"/>
        </a:p>
      </dgm:t>
    </dgm:pt>
    <dgm:pt modelId="{072C32CB-0576-4E6C-A21E-043BB16B9845}" type="sibTrans" cxnId="{A3FEB22D-4D03-4A1E-9360-0E77F6221CDB}">
      <dgm:prSet/>
      <dgm:spPr/>
      <dgm:t>
        <a:bodyPr/>
        <a:lstStyle/>
        <a:p>
          <a:endParaRPr lang="es-CO"/>
        </a:p>
      </dgm:t>
    </dgm:pt>
    <dgm:pt modelId="{F8484DF3-229A-4EF9-85A1-F48B8ADDB8A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María                  De Acevedo</a:t>
          </a:r>
          <a:endParaRPr lang="es-CO" sz="1400" dirty="0"/>
        </a:p>
      </dgm:t>
    </dgm:pt>
    <dgm:pt modelId="{E2D53A16-415E-48C7-AB4B-F8EBFF2FF06F}" type="parTrans" cxnId="{B792CC31-F19B-4784-BF34-E0E340EEE9BC}">
      <dgm:prSet/>
      <dgm:spPr/>
      <dgm:t>
        <a:bodyPr/>
        <a:lstStyle/>
        <a:p>
          <a:endParaRPr lang="es-CO"/>
        </a:p>
      </dgm:t>
    </dgm:pt>
    <dgm:pt modelId="{21ED815D-1266-4711-B3A8-B489E775E8A9}" type="sibTrans" cxnId="{B792CC31-F19B-4784-BF34-E0E340EEE9BC}">
      <dgm:prSet/>
      <dgm:spPr/>
      <dgm:t>
        <a:bodyPr/>
        <a:lstStyle/>
        <a:p>
          <a:endParaRPr lang="es-CO"/>
        </a:p>
      </dgm:t>
    </dgm:pt>
    <dgm:pt modelId="{CF8401FC-C5D5-4C4D-A948-6D66D618468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aseline="0" dirty="0" smtClean="0"/>
            <a:t>Luis Zapata De Cárdenas</a:t>
          </a:r>
          <a:endParaRPr lang="es-CO" sz="1400" baseline="0" dirty="0"/>
        </a:p>
      </dgm:t>
    </dgm:pt>
    <dgm:pt modelId="{A57182BE-5902-45DC-A9AC-9BCEBA74AE0C}" type="parTrans" cxnId="{DADD7F2A-6516-41E2-85DD-2D3951F33BBB}">
      <dgm:prSet/>
      <dgm:spPr/>
      <dgm:t>
        <a:bodyPr/>
        <a:lstStyle/>
        <a:p>
          <a:endParaRPr lang="es-CO"/>
        </a:p>
      </dgm:t>
    </dgm:pt>
    <dgm:pt modelId="{623E7AC6-1665-42D0-8F55-524AD80160CA}" type="sibTrans" cxnId="{DADD7F2A-6516-41E2-85DD-2D3951F33BBB}">
      <dgm:prSet/>
      <dgm:spPr/>
      <dgm:t>
        <a:bodyPr/>
        <a:lstStyle/>
        <a:p>
          <a:endParaRPr lang="es-CO"/>
        </a:p>
      </dgm:t>
    </dgm:pt>
    <dgm:pt modelId="{D8413C83-BA95-441B-87B6-D7D7C3CCB0F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Mariana                                                             Valero De Velasco</a:t>
          </a:r>
          <a:endParaRPr lang="es-CO" sz="1600" dirty="0"/>
        </a:p>
      </dgm:t>
    </dgm:pt>
    <dgm:pt modelId="{F1A8D6A3-E638-422D-B9D2-23438F851105}" type="parTrans" cxnId="{7C1976ED-0733-45AE-B465-AEAD8D910205}">
      <dgm:prSet/>
      <dgm:spPr/>
      <dgm:t>
        <a:bodyPr/>
        <a:lstStyle/>
        <a:p>
          <a:endParaRPr lang="es-CO"/>
        </a:p>
      </dgm:t>
    </dgm:pt>
    <dgm:pt modelId="{76D1EE8A-EC95-4FC3-8544-109E0889FC84}" type="sibTrans" cxnId="{7C1976ED-0733-45AE-B465-AEAD8D910205}">
      <dgm:prSet/>
      <dgm:spPr/>
      <dgm:t>
        <a:bodyPr/>
        <a:lstStyle/>
        <a:p>
          <a:endParaRPr lang="es-CO"/>
        </a:p>
      </dgm:t>
    </dgm:pt>
    <dgm:pt modelId="{38346AEE-E7D5-48B2-BBFF-7E2F5F48AA8E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Martín García Valero</a:t>
          </a:r>
          <a:endParaRPr lang="es-CO" sz="1400" dirty="0"/>
        </a:p>
      </dgm:t>
    </dgm:pt>
    <dgm:pt modelId="{2458F7A9-1746-4F37-B94B-AA79441D3F74}" type="parTrans" cxnId="{F898BDE1-B1C0-4431-BFD2-8DD1F5816E8F}">
      <dgm:prSet/>
      <dgm:spPr/>
      <dgm:t>
        <a:bodyPr/>
        <a:lstStyle/>
        <a:p>
          <a:endParaRPr lang="es-CO"/>
        </a:p>
      </dgm:t>
    </dgm:pt>
    <dgm:pt modelId="{F49138E6-53E7-4B13-844C-5D5B5085BF5C}" type="sibTrans" cxnId="{F898BDE1-B1C0-4431-BFD2-8DD1F5816E8F}">
      <dgm:prSet/>
      <dgm:spPr/>
      <dgm:t>
        <a:bodyPr/>
        <a:lstStyle/>
        <a:p>
          <a:endParaRPr lang="es-CO"/>
        </a:p>
      </dgm:t>
    </dgm:pt>
    <dgm:pt modelId="{F2DFF224-129A-4C99-BBCF-768F759CDF1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Isabel Blasco De Velasco</a:t>
          </a:r>
          <a:endParaRPr lang="es-CO" sz="1400" dirty="0"/>
        </a:p>
      </dgm:t>
    </dgm:pt>
    <dgm:pt modelId="{B1A0CB1F-E841-41BF-B01F-7D84A375750C}" type="parTrans" cxnId="{D3CE0A0E-58AC-4220-A4C2-7A6D5E0BA7A2}">
      <dgm:prSet/>
      <dgm:spPr/>
      <dgm:t>
        <a:bodyPr/>
        <a:lstStyle/>
        <a:p>
          <a:endParaRPr lang="es-CO"/>
        </a:p>
      </dgm:t>
    </dgm:pt>
    <dgm:pt modelId="{D666BD9F-BD01-487D-93A3-198BCC195DC0}" type="sibTrans" cxnId="{D3CE0A0E-58AC-4220-A4C2-7A6D5E0BA7A2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327523E2-3D1F-4C32-9F56-B57CAD3715C8}" type="pres">
      <dgm:prSet presAssocID="{BEB4E4F7-F015-45FF-AF92-4D6002C8DF1B}" presName="vertOne" presStyleCnt="0"/>
      <dgm:spPr/>
    </dgm:pt>
    <dgm:pt modelId="{D4F3C514-E2E9-4C44-9C0F-9F03554B5540}" type="pres">
      <dgm:prSet presAssocID="{BEB4E4F7-F015-45FF-AF92-4D6002C8DF1B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9792A9C-2707-4B51-AA5F-7DE0B96B4D54}" type="pres">
      <dgm:prSet presAssocID="{BEB4E4F7-F015-45FF-AF92-4D6002C8DF1B}" presName="parTransOne" presStyleCnt="0"/>
      <dgm:spPr/>
    </dgm:pt>
    <dgm:pt modelId="{D945E5AA-7904-4E84-B538-E47268AE50AB}" type="pres">
      <dgm:prSet presAssocID="{BEB4E4F7-F015-45FF-AF92-4D6002C8DF1B}" presName="horzOne" presStyleCnt="0"/>
      <dgm:spPr/>
    </dgm:pt>
    <dgm:pt modelId="{9A9D1F66-C7E4-4E48-B6A7-6554DC074A17}" type="pres">
      <dgm:prSet presAssocID="{E7DB4D05-B3B7-41EB-9EC3-1C8ACF54B8CB}" presName="vertTwo" presStyleCnt="0"/>
      <dgm:spPr/>
    </dgm:pt>
    <dgm:pt modelId="{CB654D7B-F21A-4014-AE93-BD5D76029D9A}" type="pres">
      <dgm:prSet presAssocID="{E7DB4D05-B3B7-41EB-9EC3-1C8ACF54B8CB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AF88AB0-337D-4206-9517-C09FCC654BF6}" type="pres">
      <dgm:prSet presAssocID="{E7DB4D05-B3B7-41EB-9EC3-1C8ACF54B8CB}" presName="parTransTwo" presStyleCnt="0"/>
      <dgm:spPr/>
    </dgm:pt>
    <dgm:pt modelId="{992D510A-9DD9-4326-8675-F2BC751ADA0B}" type="pres">
      <dgm:prSet presAssocID="{E7DB4D05-B3B7-41EB-9EC3-1C8ACF54B8CB}" presName="horzTwo" presStyleCnt="0"/>
      <dgm:spPr/>
    </dgm:pt>
    <dgm:pt modelId="{515B4CE9-9CDC-44F2-8A5F-E28FFF446961}" type="pres">
      <dgm:prSet presAssocID="{71573A40-9CA7-4408-9D9E-D61A1D799240}" presName="vertThree" presStyleCnt="0"/>
      <dgm:spPr/>
    </dgm:pt>
    <dgm:pt modelId="{925C5933-54CF-4326-9415-0272837ACA53}" type="pres">
      <dgm:prSet presAssocID="{71573A40-9CA7-4408-9D9E-D61A1D799240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7BDEA5A-107F-4DB9-83F1-7188FC863120}" type="pres">
      <dgm:prSet presAssocID="{71573A40-9CA7-4408-9D9E-D61A1D799240}" presName="horzThree" presStyleCnt="0"/>
      <dgm:spPr/>
    </dgm:pt>
    <dgm:pt modelId="{72EA414D-7E3A-43CC-B04D-20DBF4CC6408}" type="pres">
      <dgm:prSet presAssocID="{D58A69AB-90E9-4125-9333-2BEBCA5FFA50}" presName="sibSpaceThree" presStyleCnt="0"/>
      <dgm:spPr/>
    </dgm:pt>
    <dgm:pt modelId="{C9151BCE-CDD9-4F41-9FDA-9B74FA85B2D9}" type="pres">
      <dgm:prSet presAssocID="{CB86DEE7-AA6A-4C13-A41C-3025825FFF0F}" presName="vertThree" presStyleCnt="0"/>
      <dgm:spPr/>
    </dgm:pt>
    <dgm:pt modelId="{C8D152EC-E264-4CCE-9F50-CC7CA2783EF7}" type="pres">
      <dgm:prSet presAssocID="{CB86DEE7-AA6A-4C13-A41C-3025825FFF0F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AFBA0D7-C612-4B0C-893D-20BF474D8742}" type="pres">
      <dgm:prSet presAssocID="{CB86DEE7-AA6A-4C13-A41C-3025825FFF0F}" presName="parTransThree" presStyleCnt="0"/>
      <dgm:spPr/>
    </dgm:pt>
    <dgm:pt modelId="{B1A8C9EC-E508-4F79-8DF6-4E443E019704}" type="pres">
      <dgm:prSet presAssocID="{CB86DEE7-AA6A-4C13-A41C-3025825FFF0F}" presName="horzThree" presStyleCnt="0"/>
      <dgm:spPr/>
    </dgm:pt>
    <dgm:pt modelId="{FEC2CC2B-5BE5-4CA0-8074-9FC0E8B54BA4}" type="pres">
      <dgm:prSet presAssocID="{262AD36F-CD2B-49E5-94A6-A9D1F4D9BACB}" presName="vertFour" presStyleCnt="0">
        <dgm:presLayoutVars>
          <dgm:chPref val="3"/>
        </dgm:presLayoutVars>
      </dgm:prSet>
      <dgm:spPr/>
    </dgm:pt>
    <dgm:pt modelId="{640F0E14-2577-4F94-B6B7-DA6B19C7C876}" type="pres">
      <dgm:prSet presAssocID="{262AD36F-CD2B-49E5-94A6-A9D1F4D9BACB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0DCA365-8898-4A1B-8DF6-8EBF4BA290EB}" type="pres">
      <dgm:prSet presAssocID="{262AD36F-CD2B-49E5-94A6-A9D1F4D9BACB}" presName="horzFour" presStyleCnt="0"/>
      <dgm:spPr/>
    </dgm:pt>
    <dgm:pt modelId="{CDC64815-362E-4B1A-B19A-120CE49DC47F}" type="pres">
      <dgm:prSet presAssocID="{072C32CB-0576-4E6C-A21E-043BB16B9845}" presName="sibSpaceFour" presStyleCnt="0"/>
      <dgm:spPr/>
    </dgm:pt>
    <dgm:pt modelId="{193A46D5-87E5-4BEA-91E6-CFFA1B77E919}" type="pres">
      <dgm:prSet presAssocID="{F8484DF3-229A-4EF9-85A1-F48B8ADDB8A9}" presName="vertFour" presStyleCnt="0">
        <dgm:presLayoutVars>
          <dgm:chPref val="3"/>
        </dgm:presLayoutVars>
      </dgm:prSet>
      <dgm:spPr/>
    </dgm:pt>
    <dgm:pt modelId="{630A8825-F86C-40D0-BBBC-1C1EFF490F4F}" type="pres">
      <dgm:prSet presAssocID="{F8484DF3-229A-4EF9-85A1-F48B8ADDB8A9}" presName="txFour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43F807B-91DA-49C1-9C0E-244F6806B60F}" type="pres">
      <dgm:prSet presAssocID="{F8484DF3-229A-4EF9-85A1-F48B8ADDB8A9}" presName="horzFour" presStyleCnt="0"/>
      <dgm:spPr/>
    </dgm:pt>
    <dgm:pt modelId="{D7FAEF2E-AEB9-4AB5-97B3-2083743F5209}" type="pres">
      <dgm:prSet presAssocID="{4C1AE65F-9A54-4F1E-BA68-9D51DE5029C7}" presName="sibSpaceTwo" presStyleCnt="0"/>
      <dgm:spPr/>
    </dgm:pt>
    <dgm:pt modelId="{27BCAB96-D4E2-48E4-85E1-77C679D4E207}" type="pres">
      <dgm:prSet presAssocID="{81FECF70-1EC7-4E39-B221-351776F6C8ED}" presName="vertTwo" presStyleCnt="0"/>
      <dgm:spPr/>
    </dgm:pt>
    <dgm:pt modelId="{1E4FA9F9-5938-4A2F-87F5-4895E3271EFB}" type="pres">
      <dgm:prSet presAssocID="{81FECF70-1EC7-4E39-B221-351776F6C8ED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A6227D0-FFB8-47CE-B4E6-CC080C240B57}" type="pres">
      <dgm:prSet presAssocID="{81FECF70-1EC7-4E39-B221-351776F6C8ED}" presName="parTransTwo" presStyleCnt="0"/>
      <dgm:spPr/>
    </dgm:pt>
    <dgm:pt modelId="{2D13F686-10AA-4C6A-9D89-C02D072E0BDF}" type="pres">
      <dgm:prSet presAssocID="{81FECF70-1EC7-4E39-B221-351776F6C8ED}" presName="horzTwo" presStyleCnt="0"/>
      <dgm:spPr/>
    </dgm:pt>
    <dgm:pt modelId="{4D31E656-91AD-463E-92DC-EC039A65E2A1}" type="pres">
      <dgm:prSet presAssocID="{F848D6E3-8B29-4F81-B21E-22A689E67B10}" presName="vertThree" presStyleCnt="0"/>
      <dgm:spPr/>
    </dgm:pt>
    <dgm:pt modelId="{452F9A47-BA64-4B9A-A6F3-FDCBC1558BE3}" type="pres">
      <dgm:prSet presAssocID="{F848D6E3-8B29-4F81-B21E-22A689E67B10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2796DE4-CFBF-4B71-9C8F-90F6402B2869}" type="pres">
      <dgm:prSet presAssocID="{F848D6E3-8B29-4F81-B21E-22A689E67B10}" presName="horzThree" presStyleCnt="0"/>
      <dgm:spPr/>
    </dgm:pt>
    <dgm:pt modelId="{9F63CE68-B549-44ED-A608-3B460968016F}" type="pres">
      <dgm:prSet presAssocID="{0A506C58-2788-41F9-B56A-3B73F18120C4}" presName="sibSpaceThree" presStyleCnt="0"/>
      <dgm:spPr/>
    </dgm:pt>
    <dgm:pt modelId="{F9B47F2A-9FEB-4B99-B933-4967F19C4B2B}" type="pres">
      <dgm:prSet presAssocID="{2064C058-FC36-4E39-8171-540BEE16699C}" presName="vertThree" presStyleCnt="0"/>
      <dgm:spPr/>
    </dgm:pt>
    <dgm:pt modelId="{6B1B4AD9-C00B-48A1-93D0-17E11AFB8872}" type="pres">
      <dgm:prSet presAssocID="{2064C058-FC36-4E39-8171-540BEE16699C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72F5CAE-4B45-4663-AB57-A238999E3DE7}" type="pres">
      <dgm:prSet presAssocID="{2064C058-FC36-4E39-8171-540BEE16699C}" presName="parTransThree" presStyleCnt="0"/>
      <dgm:spPr/>
    </dgm:pt>
    <dgm:pt modelId="{09174B7B-C138-4745-B85B-C1A005E7D765}" type="pres">
      <dgm:prSet presAssocID="{2064C058-FC36-4E39-8171-540BEE16699C}" presName="horzThree" presStyleCnt="0"/>
      <dgm:spPr/>
    </dgm:pt>
    <dgm:pt modelId="{28ABE7BE-0AEC-4F37-B29C-DD33FFF68672}" type="pres">
      <dgm:prSet presAssocID="{CF8401FC-C5D5-4C4D-A948-6D66D618468C}" presName="vertFour" presStyleCnt="0">
        <dgm:presLayoutVars>
          <dgm:chPref val="3"/>
        </dgm:presLayoutVars>
      </dgm:prSet>
      <dgm:spPr/>
    </dgm:pt>
    <dgm:pt modelId="{42DF44E8-6880-46D2-B6C6-1A0108D368E6}" type="pres">
      <dgm:prSet presAssocID="{CF8401FC-C5D5-4C4D-A948-6D66D618468C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0D41A38-DBE3-422A-8E36-47E51200A8B4}" type="pres">
      <dgm:prSet presAssocID="{CF8401FC-C5D5-4C4D-A948-6D66D618468C}" presName="horzFour" presStyleCnt="0"/>
      <dgm:spPr/>
    </dgm:pt>
    <dgm:pt modelId="{1CAFCA63-DDC5-42FF-B5B9-4F60D4DBC2BB}" type="pres">
      <dgm:prSet presAssocID="{623E7AC6-1665-42D0-8F55-524AD80160CA}" presName="sibSpaceFour" presStyleCnt="0"/>
      <dgm:spPr/>
    </dgm:pt>
    <dgm:pt modelId="{51C53D6C-45C3-46E3-9149-9E8D8DFAC0A9}" type="pres">
      <dgm:prSet presAssocID="{D8413C83-BA95-441B-87B6-D7D7C3CCB0FF}" presName="vertFour" presStyleCnt="0">
        <dgm:presLayoutVars>
          <dgm:chPref val="3"/>
        </dgm:presLayoutVars>
      </dgm:prSet>
      <dgm:spPr/>
    </dgm:pt>
    <dgm:pt modelId="{38B816AE-EBFB-461C-9869-AB54ABB3DE24}" type="pres">
      <dgm:prSet presAssocID="{D8413C83-BA95-441B-87B6-D7D7C3CCB0FF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0B13279-B8F3-4D10-B275-3DB7F84A44A0}" type="pres">
      <dgm:prSet presAssocID="{D8413C83-BA95-441B-87B6-D7D7C3CCB0FF}" presName="parTransFour" presStyleCnt="0"/>
      <dgm:spPr/>
    </dgm:pt>
    <dgm:pt modelId="{87E849DD-6ACE-4F5E-BAA3-FE457F993B78}" type="pres">
      <dgm:prSet presAssocID="{D8413C83-BA95-441B-87B6-D7D7C3CCB0FF}" presName="horzFour" presStyleCnt="0"/>
      <dgm:spPr/>
    </dgm:pt>
    <dgm:pt modelId="{AAF6FCD5-F629-4E9A-AD10-BD492EF0183C}" type="pres">
      <dgm:prSet presAssocID="{38346AEE-E7D5-48B2-BBFF-7E2F5F48AA8E}" presName="vertFour" presStyleCnt="0">
        <dgm:presLayoutVars>
          <dgm:chPref val="3"/>
        </dgm:presLayoutVars>
      </dgm:prSet>
      <dgm:spPr/>
    </dgm:pt>
    <dgm:pt modelId="{A3E3E299-D647-4558-A3B7-080A68A25C67}" type="pres">
      <dgm:prSet presAssocID="{38346AEE-E7D5-48B2-BBFF-7E2F5F48AA8E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45989D0-FA8C-4B17-B0BB-884367E606D5}" type="pres">
      <dgm:prSet presAssocID="{38346AEE-E7D5-48B2-BBFF-7E2F5F48AA8E}" presName="horzFour" presStyleCnt="0"/>
      <dgm:spPr/>
    </dgm:pt>
    <dgm:pt modelId="{C312C1FB-4965-4D8C-AEF3-D50C2A6EAD5C}" type="pres">
      <dgm:prSet presAssocID="{F49138E6-53E7-4B13-844C-5D5B5085BF5C}" presName="sibSpaceFour" presStyleCnt="0"/>
      <dgm:spPr/>
    </dgm:pt>
    <dgm:pt modelId="{C7AB3F06-C336-4FEB-9088-03025C12DB5F}" type="pres">
      <dgm:prSet presAssocID="{F2DFF224-129A-4C99-BBCF-768F759CDF15}" presName="vertFour" presStyleCnt="0">
        <dgm:presLayoutVars>
          <dgm:chPref val="3"/>
        </dgm:presLayoutVars>
      </dgm:prSet>
      <dgm:spPr/>
    </dgm:pt>
    <dgm:pt modelId="{1545AD12-8C2D-4864-B2B0-8A5F51C64295}" type="pres">
      <dgm:prSet presAssocID="{F2DFF224-129A-4C99-BBCF-768F759CDF15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BA2D71C-7F0C-460A-AD6E-90E81EB89DAB}" type="pres">
      <dgm:prSet presAssocID="{F2DFF224-129A-4C99-BBCF-768F759CDF15}" presName="horzFour" presStyleCnt="0"/>
      <dgm:spPr/>
    </dgm:pt>
  </dgm:ptLst>
  <dgm:cxnLst>
    <dgm:cxn modelId="{00E0F3EC-1455-4E86-91D7-5E3F895B795F}" type="presOf" srcId="{D8413C83-BA95-441B-87B6-D7D7C3CCB0FF}" destId="{38B816AE-EBFB-461C-9869-AB54ABB3DE24}" srcOrd="0" destOrd="0" presId="urn:microsoft.com/office/officeart/2005/8/layout/hierarchy4"/>
    <dgm:cxn modelId="{A9F81CEB-3EF9-4DE6-A213-E06DFFA82D8A}" type="presOf" srcId="{CF8401FC-C5D5-4C4D-A948-6D66D618468C}" destId="{42DF44E8-6880-46D2-B6C6-1A0108D368E6}" srcOrd="0" destOrd="0" presId="urn:microsoft.com/office/officeart/2005/8/layout/hierarchy4"/>
    <dgm:cxn modelId="{BF330F13-F046-4704-9A82-D83605AA7F8F}" type="presOf" srcId="{F8484DF3-229A-4EF9-85A1-F48B8ADDB8A9}" destId="{630A8825-F86C-40D0-BBBC-1C1EFF490F4F}" srcOrd="0" destOrd="0" presId="urn:microsoft.com/office/officeart/2005/8/layout/hierarchy4"/>
    <dgm:cxn modelId="{184E52FA-6DBD-4FE1-87D8-5B6DD48F7A4D}" srcId="{E7DB4D05-B3B7-41EB-9EC3-1C8ACF54B8CB}" destId="{71573A40-9CA7-4408-9D9E-D61A1D799240}" srcOrd="0" destOrd="0" parTransId="{EBB30C51-4DCC-4301-BA04-932EC394798A}" sibTransId="{D58A69AB-90E9-4125-9333-2BEBCA5FFA50}"/>
    <dgm:cxn modelId="{C18E37FE-8C60-4A75-B595-7D69CED5C682}" srcId="{E7DB4D05-B3B7-41EB-9EC3-1C8ACF54B8CB}" destId="{CB86DEE7-AA6A-4C13-A41C-3025825FFF0F}" srcOrd="1" destOrd="0" parTransId="{D0EC2BFA-6E78-405A-8C1F-CAD974359ABB}" sibTransId="{23F11601-0297-4AA6-A925-896F1A437B3D}"/>
    <dgm:cxn modelId="{A3FEB22D-4D03-4A1E-9360-0E77F6221CDB}" srcId="{CB86DEE7-AA6A-4C13-A41C-3025825FFF0F}" destId="{262AD36F-CD2B-49E5-94A6-A9D1F4D9BACB}" srcOrd="0" destOrd="0" parTransId="{5306DF61-C711-4E1F-AF11-2991805EF372}" sibTransId="{072C32CB-0576-4E6C-A21E-043BB16B9845}"/>
    <dgm:cxn modelId="{A24B45D4-2F8F-4C6E-A3D5-16DE6ACB6D67}" type="presOf" srcId="{38346AEE-E7D5-48B2-BBFF-7E2F5F48AA8E}" destId="{A3E3E299-D647-4558-A3B7-080A68A25C67}" srcOrd="0" destOrd="0" presId="urn:microsoft.com/office/officeart/2005/8/layout/hierarchy4"/>
    <dgm:cxn modelId="{CCBFB46C-481A-4183-8801-DF410A68A81B}" srcId="{10ED40AF-DFB1-4943-B6DB-2A904FAA918A}" destId="{BEB4E4F7-F015-45FF-AF92-4D6002C8DF1B}" srcOrd="0" destOrd="0" parTransId="{D52DCF85-21BD-46D4-92F3-12F2E44F5C5D}" sibTransId="{0A649AAB-5CBB-4BFC-BC47-EC80A266CD29}"/>
    <dgm:cxn modelId="{DADD7F2A-6516-41E2-85DD-2D3951F33BBB}" srcId="{2064C058-FC36-4E39-8171-540BEE16699C}" destId="{CF8401FC-C5D5-4C4D-A948-6D66D618468C}" srcOrd="0" destOrd="0" parTransId="{A57182BE-5902-45DC-A9AC-9BCEBA74AE0C}" sibTransId="{623E7AC6-1665-42D0-8F55-524AD80160CA}"/>
    <dgm:cxn modelId="{FA49A347-DDD0-474D-945A-089D30CBCDB8}" srcId="{81FECF70-1EC7-4E39-B221-351776F6C8ED}" destId="{F848D6E3-8B29-4F81-B21E-22A689E67B10}" srcOrd="0" destOrd="0" parTransId="{D9E6ABF7-607F-4FEC-85A8-97D97034E3F0}" sibTransId="{0A506C58-2788-41F9-B56A-3B73F18120C4}"/>
    <dgm:cxn modelId="{A6D36793-3061-4CAF-95BD-44E23DBC55E7}" type="presOf" srcId="{71573A40-9CA7-4408-9D9E-D61A1D799240}" destId="{925C5933-54CF-4326-9415-0272837ACA53}" srcOrd="0" destOrd="0" presId="urn:microsoft.com/office/officeart/2005/8/layout/hierarchy4"/>
    <dgm:cxn modelId="{B792CC31-F19B-4784-BF34-E0E340EEE9BC}" srcId="{CB86DEE7-AA6A-4C13-A41C-3025825FFF0F}" destId="{F8484DF3-229A-4EF9-85A1-F48B8ADDB8A9}" srcOrd="1" destOrd="0" parTransId="{E2D53A16-415E-48C7-AB4B-F8EBFF2FF06F}" sibTransId="{21ED815D-1266-4711-B3A8-B489E775E8A9}"/>
    <dgm:cxn modelId="{A582A904-A5E6-48E2-8FBF-1E4CBB6E1097}" type="presOf" srcId="{CB86DEE7-AA6A-4C13-A41C-3025825FFF0F}" destId="{C8D152EC-E264-4CCE-9F50-CC7CA2783EF7}" srcOrd="0" destOrd="0" presId="urn:microsoft.com/office/officeart/2005/8/layout/hierarchy4"/>
    <dgm:cxn modelId="{D3CE0A0E-58AC-4220-A4C2-7A6D5E0BA7A2}" srcId="{D8413C83-BA95-441B-87B6-D7D7C3CCB0FF}" destId="{F2DFF224-129A-4C99-BBCF-768F759CDF15}" srcOrd="1" destOrd="0" parTransId="{B1A0CB1F-E841-41BF-B01F-7D84A375750C}" sibTransId="{D666BD9F-BD01-487D-93A3-198BCC195DC0}"/>
    <dgm:cxn modelId="{BC4B9F48-3882-476F-8213-A9678BCB4687}" type="presOf" srcId="{10ED40AF-DFB1-4943-B6DB-2A904FAA918A}" destId="{E75BF49A-0BBD-418B-A465-D5C73CDDC862}" srcOrd="0" destOrd="0" presId="urn:microsoft.com/office/officeart/2005/8/layout/hierarchy4"/>
    <dgm:cxn modelId="{B1D0A9DD-CFA2-44EE-9A70-933F0FD353FC}" srcId="{BEB4E4F7-F015-45FF-AF92-4D6002C8DF1B}" destId="{81FECF70-1EC7-4E39-B221-351776F6C8ED}" srcOrd="1" destOrd="0" parTransId="{9064FC73-BCF3-4F59-9D6E-8E7464A5B6A0}" sibTransId="{7BC313BD-A447-4CF7-9A81-AFECB051B62B}"/>
    <dgm:cxn modelId="{4511DA37-E851-42C6-A908-3FBF5F7225E0}" type="presOf" srcId="{BEB4E4F7-F015-45FF-AF92-4D6002C8DF1B}" destId="{D4F3C514-E2E9-4C44-9C0F-9F03554B5540}" srcOrd="0" destOrd="0" presId="urn:microsoft.com/office/officeart/2005/8/layout/hierarchy4"/>
    <dgm:cxn modelId="{73AE60DA-8712-46E6-BAFA-EA20649ABF84}" type="presOf" srcId="{E7DB4D05-B3B7-41EB-9EC3-1C8ACF54B8CB}" destId="{CB654D7B-F21A-4014-AE93-BD5D76029D9A}" srcOrd="0" destOrd="0" presId="urn:microsoft.com/office/officeart/2005/8/layout/hierarchy4"/>
    <dgm:cxn modelId="{7C1976ED-0733-45AE-B465-AEAD8D910205}" srcId="{2064C058-FC36-4E39-8171-540BEE16699C}" destId="{D8413C83-BA95-441B-87B6-D7D7C3CCB0FF}" srcOrd="1" destOrd="0" parTransId="{F1A8D6A3-E638-422D-B9D2-23438F851105}" sibTransId="{76D1EE8A-EC95-4FC3-8544-109E0889FC84}"/>
    <dgm:cxn modelId="{6DAC90BE-4C19-4248-9B22-F72D98C04875}" type="presOf" srcId="{2064C058-FC36-4E39-8171-540BEE16699C}" destId="{6B1B4AD9-C00B-48A1-93D0-17E11AFB8872}" srcOrd="0" destOrd="0" presId="urn:microsoft.com/office/officeart/2005/8/layout/hierarchy4"/>
    <dgm:cxn modelId="{FDD70192-79B2-494A-B63D-A956E7615234}" srcId="{81FECF70-1EC7-4E39-B221-351776F6C8ED}" destId="{2064C058-FC36-4E39-8171-540BEE16699C}" srcOrd="1" destOrd="0" parTransId="{115845CE-550F-4091-953E-C6B82B9F5E7D}" sibTransId="{2A82C0C8-346B-45E0-BFC8-851647EA3F3D}"/>
    <dgm:cxn modelId="{8F5EA946-752E-4FB3-8026-9997294444A2}" type="presOf" srcId="{F848D6E3-8B29-4F81-B21E-22A689E67B10}" destId="{452F9A47-BA64-4B9A-A6F3-FDCBC1558BE3}" srcOrd="0" destOrd="0" presId="urn:microsoft.com/office/officeart/2005/8/layout/hierarchy4"/>
    <dgm:cxn modelId="{01FC9B57-E6C3-46D3-9071-481027A35E96}" type="presOf" srcId="{262AD36F-CD2B-49E5-94A6-A9D1F4D9BACB}" destId="{640F0E14-2577-4F94-B6B7-DA6B19C7C876}" srcOrd="0" destOrd="0" presId="urn:microsoft.com/office/officeart/2005/8/layout/hierarchy4"/>
    <dgm:cxn modelId="{FAE9E567-8FEB-4A99-9E72-FAF7DD75363D}" srcId="{BEB4E4F7-F015-45FF-AF92-4D6002C8DF1B}" destId="{E7DB4D05-B3B7-41EB-9EC3-1C8ACF54B8CB}" srcOrd="0" destOrd="0" parTransId="{C8536681-DD9F-485B-B684-79FCAC99F634}" sibTransId="{4C1AE65F-9A54-4F1E-BA68-9D51DE5029C7}"/>
    <dgm:cxn modelId="{104C2665-15D1-4CCF-955F-43A8BE5412FE}" type="presOf" srcId="{81FECF70-1EC7-4E39-B221-351776F6C8ED}" destId="{1E4FA9F9-5938-4A2F-87F5-4895E3271EFB}" srcOrd="0" destOrd="0" presId="urn:microsoft.com/office/officeart/2005/8/layout/hierarchy4"/>
    <dgm:cxn modelId="{5555682A-9CF0-4A5B-9D18-1EED089BBD83}" type="presOf" srcId="{F2DFF224-129A-4C99-BBCF-768F759CDF15}" destId="{1545AD12-8C2D-4864-B2B0-8A5F51C64295}" srcOrd="0" destOrd="0" presId="urn:microsoft.com/office/officeart/2005/8/layout/hierarchy4"/>
    <dgm:cxn modelId="{F898BDE1-B1C0-4431-BFD2-8DD1F5816E8F}" srcId="{D8413C83-BA95-441B-87B6-D7D7C3CCB0FF}" destId="{38346AEE-E7D5-48B2-BBFF-7E2F5F48AA8E}" srcOrd="0" destOrd="0" parTransId="{2458F7A9-1746-4F37-B94B-AA79441D3F74}" sibTransId="{F49138E6-53E7-4B13-844C-5D5B5085BF5C}"/>
    <dgm:cxn modelId="{487BEC1A-8CB5-4B45-B991-7EBB2D8EE06A}" type="presParOf" srcId="{E75BF49A-0BBD-418B-A465-D5C73CDDC862}" destId="{327523E2-3D1F-4C32-9F56-B57CAD3715C8}" srcOrd="0" destOrd="0" presId="urn:microsoft.com/office/officeart/2005/8/layout/hierarchy4"/>
    <dgm:cxn modelId="{22B3EC33-A3D4-44F7-B7C3-52A6884C2A8B}" type="presParOf" srcId="{327523E2-3D1F-4C32-9F56-B57CAD3715C8}" destId="{D4F3C514-E2E9-4C44-9C0F-9F03554B5540}" srcOrd="0" destOrd="0" presId="urn:microsoft.com/office/officeart/2005/8/layout/hierarchy4"/>
    <dgm:cxn modelId="{5728417D-09AF-4342-ABC4-F2EFAC63F0CC}" type="presParOf" srcId="{327523E2-3D1F-4C32-9F56-B57CAD3715C8}" destId="{E9792A9C-2707-4B51-AA5F-7DE0B96B4D54}" srcOrd="1" destOrd="0" presId="urn:microsoft.com/office/officeart/2005/8/layout/hierarchy4"/>
    <dgm:cxn modelId="{DF22EC19-2D6A-4A46-ACCA-857C257159B0}" type="presParOf" srcId="{327523E2-3D1F-4C32-9F56-B57CAD3715C8}" destId="{D945E5AA-7904-4E84-B538-E47268AE50AB}" srcOrd="2" destOrd="0" presId="urn:microsoft.com/office/officeart/2005/8/layout/hierarchy4"/>
    <dgm:cxn modelId="{F9906764-6BB6-4F8A-A906-7B7CED1C08AF}" type="presParOf" srcId="{D945E5AA-7904-4E84-B538-E47268AE50AB}" destId="{9A9D1F66-C7E4-4E48-B6A7-6554DC074A17}" srcOrd="0" destOrd="0" presId="urn:microsoft.com/office/officeart/2005/8/layout/hierarchy4"/>
    <dgm:cxn modelId="{32D44363-A24B-4FA7-83E0-DD4604728B47}" type="presParOf" srcId="{9A9D1F66-C7E4-4E48-B6A7-6554DC074A17}" destId="{CB654D7B-F21A-4014-AE93-BD5D76029D9A}" srcOrd="0" destOrd="0" presId="urn:microsoft.com/office/officeart/2005/8/layout/hierarchy4"/>
    <dgm:cxn modelId="{4AECA75D-6BD2-4CAF-AC54-8FC1E0B06C78}" type="presParOf" srcId="{9A9D1F66-C7E4-4E48-B6A7-6554DC074A17}" destId="{4AF88AB0-337D-4206-9517-C09FCC654BF6}" srcOrd="1" destOrd="0" presId="urn:microsoft.com/office/officeart/2005/8/layout/hierarchy4"/>
    <dgm:cxn modelId="{FBD4E890-F82F-4945-BE75-96DD45D496A2}" type="presParOf" srcId="{9A9D1F66-C7E4-4E48-B6A7-6554DC074A17}" destId="{992D510A-9DD9-4326-8675-F2BC751ADA0B}" srcOrd="2" destOrd="0" presId="urn:microsoft.com/office/officeart/2005/8/layout/hierarchy4"/>
    <dgm:cxn modelId="{70053E35-67D3-4A7F-9F8A-ABFEEAB3F89D}" type="presParOf" srcId="{992D510A-9DD9-4326-8675-F2BC751ADA0B}" destId="{515B4CE9-9CDC-44F2-8A5F-E28FFF446961}" srcOrd="0" destOrd="0" presId="urn:microsoft.com/office/officeart/2005/8/layout/hierarchy4"/>
    <dgm:cxn modelId="{6B06CE43-F73B-4D9A-B90C-D40534A181D0}" type="presParOf" srcId="{515B4CE9-9CDC-44F2-8A5F-E28FFF446961}" destId="{925C5933-54CF-4326-9415-0272837ACA53}" srcOrd="0" destOrd="0" presId="urn:microsoft.com/office/officeart/2005/8/layout/hierarchy4"/>
    <dgm:cxn modelId="{BAD7F72A-0310-455A-8FCD-E4CB86634B38}" type="presParOf" srcId="{515B4CE9-9CDC-44F2-8A5F-E28FFF446961}" destId="{B7BDEA5A-107F-4DB9-83F1-7188FC863120}" srcOrd="1" destOrd="0" presId="urn:microsoft.com/office/officeart/2005/8/layout/hierarchy4"/>
    <dgm:cxn modelId="{EC39F6A5-70E5-4233-A3D0-9E23F4913FFE}" type="presParOf" srcId="{992D510A-9DD9-4326-8675-F2BC751ADA0B}" destId="{72EA414D-7E3A-43CC-B04D-20DBF4CC6408}" srcOrd="1" destOrd="0" presId="urn:microsoft.com/office/officeart/2005/8/layout/hierarchy4"/>
    <dgm:cxn modelId="{2FE13053-7E39-41CA-A816-AD572B39A94F}" type="presParOf" srcId="{992D510A-9DD9-4326-8675-F2BC751ADA0B}" destId="{C9151BCE-CDD9-4F41-9FDA-9B74FA85B2D9}" srcOrd="2" destOrd="0" presId="urn:microsoft.com/office/officeart/2005/8/layout/hierarchy4"/>
    <dgm:cxn modelId="{463D3540-E2BE-4D0F-9EB2-667DAE39C6FB}" type="presParOf" srcId="{C9151BCE-CDD9-4F41-9FDA-9B74FA85B2D9}" destId="{C8D152EC-E264-4CCE-9F50-CC7CA2783EF7}" srcOrd="0" destOrd="0" presId="urn:microsoft.com/office/officeart/2005/8/layout/hierarchy4"/>
    <dgm:cxn modelId="{D4F9B943-5315-4D50-9833-831F6B3E7588}" type="presParOf" srcId="{C9151BCE-CDD9-4F41-9FDA-9B74FA85B2D9}" destId="{EAFBA0D7-C612-4B0C-893D-20BF474D8742}" srcOrd="1" destOrd="0" presId="urn:microsoft.com/office/officeart/2005/8/layout/hierarchy4"/>
    <dgm:cxn modelId="{A3CFFE65-4F08-4FBE-8FE9-78811073F42F}" type="presParOf" srcId="{C9151BCE-CDD9-4F41-9FDA-9B74FA85B2D9}" destId="{B1A8C9EC-E508-4F79-8DF6-4E443E019704}" srcOrd="2" destOrd="0" presId="urn:microsoft.com/office/officeart/2005/8/layout/hierarchy4"/>
    <dgm:cxn modelId="{0783E1B8-767B-49AF-988B-A379199AEFF3}" type="presParOf" srcId="{B1A8C9EC-E508-4F79-8DF6-4E443E019704}" destId="{FEC2CC2B-5BE5-4CA0-8074-9FC0E8B54BA4}" srcOrd="0" destOrd="0" presId="urn:microsoft.com/office/officeart/2005/8/layout/hierarchy4"/>
    <dgm:cxn modelId="{38F63449-0CC1-4DD2-8FD8-F4F5F2C82C01}" type="presParOf" srcId="{FEC2CC2B-5BE5-4CA0-8074-9FC0E8B54BA4}" destId="{640F0E14-2577-4F94-B6B7-DA6B19C7C876}" srcOrd="0" destOrd="0" presId="urn:microsoft.com/office/officeart/2005/8/layout/hierarchy4"/>
    <dgm:cxn modelId="{EBA26D8A-6F0F-4E38-A757-3A8C1C94EF38}" type="presParOf" srcId="{FEC2CC2B-5BE5-4CA0-8074-9FC0E8B54BA4}" destId="{D0DCA365-8898-4A1B-8DF6-8EBF4BA290EB}" srcOrd="1" destOrd="0" presId="urn:microsoft.com/office/officeart/2005/8/layout/hierarchy4"/>
    <dgm:cxn modelId="{FC2C9779-84F4-479B-8AFD-9D5476E04D93}" type="presParOf" srcId="{B1A8C9EC-E508-4F79-8DF6-4E443E019704}" destId="{CDC64815-362E-4B1A-B19A-120CE49DC47F}" srcOrd="1" destOrd="0" presId="urn:microsoft.com/office/officeart/2005/8/layout/hierarchy4"/>
    <dgm:cxn modelId="{D62E4C35-60D3-484A-93FC-19F7749A0CFF}" type="presParOf" srcId="{B1A8C9EC-E508-4F79-8DF6-4E443E019704}" destId="{193A46D5-87E5-4BEA-91E6-CFFA1B77E919}" srcOrd="2" destOrd="0" presId="urn:microsoft.com/office/officeart/2005/8/layout/hierarchy4"/>
    <dgm:cxn modelId="{8606A1DE-B6B7-4317-8B79-B664764417ED}" type="presParOf" srcId="{193A46D5-87E5-4BEA-91E6-CFFA1B77E919}" destId="{630A8825-F86C-40D0-BBBC-1C1EFF490F4F}" srcOrd="0" destOrd="0" presId="urn:microsoft.com/office/officeart/2005/8/layout/hierarchy4"/>
    <dgm:cxn modelId="{6A60DFD4-8F79-409A-B184-A8372FAE6A95}" type="presParOf" srcId="{193A46D5-87E5-4BEA-91E6-CFFA1B77E919}" destId="{E43F807B-91DA-49C1-9C0E-244F6806B60F}" srcOrd="1" destOrd="0" presId="urn:microsoft.com/office/officeart/2005/8/layout/hierarchy4"/>
    <dgm:cxn modelId="{3DB316B0-99C5-4CB3-8924-C4C4FEE69EFF}" type="presParOf" srcId="{D945E5AA-7904-4E84-B538-E47268AE50AB}" destId="{D7FAEF2E-AEB9-4AB5-97B3-2083743F5209}" srcOrd="1" destOrd="0" presId="urn:microsoft.com/office/officeart/2005/8/layout/hierarchy4"/>
    <dgm:cxn modelId="{8D896B7E-451E-451D-9484-F0E9C29BC1C9}" type="presParOf" srcId="{D945E5AA-7904-4E84-B538-E47268AE50AB}" destId="{27BCAB96-D4E2-48E4-85E1-77C679D4E207}" srcOrd="2" destOrd="0" presId="urn:microsoft.com/office/officeart/2005/8/layout/hierarchy4"/>
    <dgm:cxn modelId="{666080DB-82CE-4AB2-96BB-F49B68939DDA}" type="presParOf" srcId="{27BCAB96-D4E2-48E4-85E1-77C679D4E207}" destId="{1E4FA9F9-5938-4A2F-87F5-4895E3271EFB}" srcOrd="0" destOrd="0" presId="urn:microsoft.com/office/officeart/2005/8/layout/hierarchy4"/>
    <dgm:cxn modelId="{61AF36B1-1243-4771-9688-308AD7F49404}" type="presParOf" srcId="{27BCAB96-D4E2-48E4-85E1-77C679D4E207}" destId="{7A6227D0-FFB8-47CE-B4E6-CC080C240B57}" srcOrd="1" destOrd="0" presId="urn:microsoft.com/office/officeart/2005/8/layout/hierarchy4"/>
    <dgm:cxn modelId="{05343CDF-C83B-4B85-8AFD-0EC6280D68FA}" type="presParOf" srcId="{27BCAB96-D4E2-48E4-85E1-77C679D4E207}" destId="{2D13F686-10AA-4C6A-9D89-C02D072E0BDF}" srcOrd="2" destOrd="0" presId="urn:microsoft.com/office/officeart/2005/8/layout/hierarchy4"/>
    <dgm:cxn modelId="{F2E710E2-4C26-49D6-991A-2DD6AE4AFFD2}" type="presParOf" srcId="{2D13F686-10AA-4C6A-9D89-C02D072E0BDF}" destId="{4D31E656-91AD-463E-92DC-EC039A65E2A1}" srcOrd="0" destOrd="0" presId="urn:microsoft.com/office/officeart/2005/8/layout/hierarchy4"/>
    <dgm:cxn modelId="{00D99151-751D-4E36-81DF-3F169A5F07A1}" type="presParOf" srcId="{4D31E656-91AD-463E-92DC-EC039A65E2A1}" destId="{452F9A47-BA64-4B9A-A6F3-FDCBC1558BE3}" srcOrd="0" destOrd="0" presId="urn:microsoft.com/office/officeart/2005/8/layout/hierarchy4"/>
    <dgm:cxn modelId="{BA74893C-87FF-457E-872F-77F615675BCD}" type="presParOf" srcId="{4D31E656-91AD-463E-92DC-EC039A65E2A1}" destId="{42796DE4-CFBF-4B71-9C8F-90F6402B2869}" srcOrd="1" destOrd="0" presId="urn:microsoft.com/office/officeart/2005/8/layout/hierarchy4"/>
    <dgm:cxn modelId="{EA1F7CDE-725B-42F3-9EFA-413885A3DAA4}" type="presParOf" srcId="{2D13F686-10AA-4C6A-9D89-C02D072E0BDF}" destId="{9F63CE68-B549-44ED-A608-3B460968016F}" srcOrd="1" destOrd="0" presId="urn:microsoft.com/office/officeart/2005/8/layout/hierarchy4"/>
    <dgm:cxn modelId="{7909B0D9-752F-41C7-AB0F-8C6134FB9B08}" type="presParOf" srcId="{2D13F686-10AA-4C6A-9D89-C02D072E0BDF}" destId="{F9B47F2A-9FEB-4B99-B933-4967F19C4B2B}" srcOrd="2" destOrd="0" presId="urn:microsoft.com/office/officeart/2005/8/layout/hierarchy4"/>
    <dgm:cxn modelId="{C6AB8720-C509-43E5-81F3-30D1968A2E29}" type="presParOf" srcId="{F9B47F2A-9FEB-4B99-B933-4967F19C4B2B}" destId="{6B1B4AD9-C00B-48A1-93D0-17E11AFB8872}" srcOrd="0" destOrd="0" presId="urn:microsoft.com/office/officeart/2005/8/layout/hierarchy4"/>
    <dgm:cxn modelId="{0E043463-D1A3-461F-B735-74E4245139EE}" type="presParOf" srcId="{F9B47F2A-9FEB-4B99-B933-4967F19C4B2B}" destId="{772F5CAE-4B45-4663-AB57-A238999E3DE7}" srcOrd="1" destOrd="0" presId="urn:microsoft.com/office/officeart/2005/8/layout/hierarchy4"/>
    <dgm:cxn modelId="{AA8BE23D-DDFA-442A-ADB5-568A16AAB23B}" type="presParOf" srcId="{F9B47F2A-9FEB-4B99-B933-4967F19C4B2B}" destId="{09174B7B-C138-4745-B85B-C1A005E7D765}" srcOrd="2" destOrd="0" presId="urn:microsoft.com/office/officeart/2005/8/layout/hierarchy4"/>
    <dgm:cxn modelId="{F0CEA88A-64AA-4F94-AF09-E481274BB1EF}" type="presParOf" srcId="{09174B7B-C138-4745-B85B-C1A005E7D765}" destId="{28ABE7BE-0AEC-4F37-B29C-DD33FFF68672}" srcOrd="0" destOrd="0" presId="urn:microsoft.com/office/officeart/2005/8/layout/hierarchy4"/>
    <dgm:cxn modelId="{3E3C34F9-448C-4604-9832-C337176519C5}" type="presParOf" srcId="{28ABE7BE-0AEC-4F37-B29C-DD33FFF68672}" destId="{42DF44E8-6880-46D2-B6C6-1A0108D368E6}" srcOrd="0" destOrd="0" presId="urn:microsoft.com/office/officeart/2005/8/layout/hierarchy4"/>
    <dgm:cxn modelId="{01DF451B-07FB-4621-88E0-447E94A0511B}" type="presParOf" srcId="{28ABE7BE-0AEC-4F37-B29C-DD33FFF68672}" destId="{40D41A38-DBE3-422A-8E36-47E51200A8B4}" srcOrd="1" destOrd="0" presId="urn:microsoft.com/office/officeart/2005/8/layout/hierarchy4"/>
    <dgm:cxn modelId="{77510C95-CB03-47AA-AC11-BA8BB90B2832}" type="presParOf" srcId="{09174B7B-C138-4745-B85B-C1A005E7D765}" destId="{1CAFCA63-DDC5-42FF-B5B9-4F60D4DBC2BB}" srcOrd="1" destOrd="0" presId="urn:microsoft.com/office/officeart/2005/8/layout/hierarchy4"/>
    <dgm:cxn modelId="{903AC7AD-FB1C-4DDA-AA33-2C44A59E68BB}" type="presParOf" srcId="{09174B7B-C138-4745-B85B-C1A005E7D765}" destId="{51C53D6C-45C3-46E3-9149-9E8D8DFAC0A9}" srcOrd="2" destOrd="0" presId="urn:microsoft.com/office/officeart/2005/8/layout/hierarchy4"/>
    <dgm:cxn modelId="{45C91609-8C4A-4C75-AE14-2E0FC42505D8}" type="presParOf" srcId="{51C53D6C-45C3-46E3-9149-9E8D8DFAC0A9}" destId="{38B816AE-EBFB-461C-9869-AB54ABB3DE24}" srcOrd="0" destOrd="0" presId="urn:microsoft.com/office/officeart/2005/8/layout/hierarchy4"/>
    <dgm:cxn modelId="{413D7C5E-901A-4994-AF65-8782984FCC4C}" type="presParOf" srcId="{51C53D6C-45C3-46E3-9149-9E8D8DFAC0A9}" destId="{70B13279-B8F3-4D10-B275-3DB7F84A44A0}" srcOrd="1" destOrd="0" presId="urn:microsoft.com/office/officeart/2005/8/layout/hierarchy4"/>
    <dgm:cxn modelId="{73FEA2F6-0D8E-4AFF-BE08-9EAEF20196E2}" type="presParOf" srcId="{51C53D6C-45C3-46E3-9149-9E8D8DFAC0A9}" destId="{87E849DD-6ACE-4F5E-BAA3-FE457F993B78}" srcOrd="2" destOrd="0" presId="urn:microsoft.com/office/officeart/2005/8/layout/hierarchy4"/>
    <dgm:cxn modelId="{BB5C13DC-6684-4797-AAF7-25A4CDA18350}" type="presParOf" srcId="{87E849DD-6ACE-4F5E-BAA3-FE457F993B78}" destId="{AAF6FCD5-F629-4E9A-AD10-BD492EF0183C}" srcOrd="0" destOrd="0" presId="urn:microsoft.com/office/officeart/2005/8/layout/hierarchy4"/>
    <dgm:cxn modelId="{1340ED9F-E8D6-495B-86C4-0CF0D976AFF4}" type="presParOf" srcId="{AAF6FCD5-F629-4E9A-AD10-BD492EF0183C}" destId="{A3E3E299-D647-4558-A3B7-080A68A25C67}" srcOrd="0" destOrd="0" presId="urn:microsoft.com/office/officeart/2005/8/layout/hierarchy4"/>
    <dgm:cxn modelId="{876C130C-4767-485E-9C44-DCFEDFD3E282}" type="presParOf" srcId="{AAF6FCD5-F629-4E9A-AD10-BD492EF0183C}" destId="{845989D0-FA8C-4B17-B0BB-884367E606D5}" srcOrd="1" destOrd="0" presId="urn:microsoft.com/office/officeart/2005/8/layout/hierarchy4"/>
    <dgm:cxn modelId="{CE34924D-7C31-4CED-BD9E-2D5E9DBFCF99}" type="presParOf" srcId="{87E849DD-6ACE-4F5E-BAA3-FE457F993B78}" destId="{C312C1FB-4965-4D8C-AEF3-D50C2A6EAD5C}" srcOrd="1" destOrd="0" presId="urn:microsoft.com/office/officeart/2005/8/layout/hierarchy4"/>
    <dgm:cxn modelId="{C0AD9775-E125-4402-9C57-23F943D8895A}" type="presParOf" srcId="{87E849DD-6ACE-4F5E-BAA3-FE457F993B78}" destId="{C7AB3F06-C336-4FEB-9088-03025C12DB5F}" srcOrd="2" destOrd="0" presId="urn:microsoft.com/office/officeart/2005/8/layout/hierarchy4"/>
    <dgm:cxn modelId="{A7752181-61E8-42B8-A17F-DE4A498CF9A2}" type="presParOf" srcId="{C7AB3F06-C336-4FEB-9088-03025C12DB5F}" destId="{1545AD12-8C2D-4864-B2B0-8A5F51C64295}" srcOrd="0" destOrd="0" presId="urn:microsoft.com/office/officeart/2005/8/layout/hierarchy4"/>
    <dgm:cxn modelId="{176E139A-A9F3-4375-8C6E-DEE520B5DB74}" type="presParOf" srcId="{C7AB3F06-C336-4FEB-9088-03025C12DB5F}" destId="{ABA2D71C-7F0C-460A-AD6E-90E81EB89DAB}" srcOrd="1" destOrd="0" presId="urn:microsoft.com/office/officeart/2005/8/layout/hierarchy4"/>
  </dgm:cxnLst>
  <dgm:bg/>
  <dgm:whole/>
</dgm:dataModel>
</file>

<file path=ppt/diagrams/data92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D6550673-B535-4951-889C-08C91FBA647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Isabel Beatriz Beltrán Del Castillo y Ordaz</a:t>
          </a:r>
          <a:endParaRPr lang="es-CO" sz="2400" i="1" dirty="0"/>
        </a:p>
      </dgm:t>
    </dgm:pt>
    <dgm:pt modelId="{31D33E91-FAB0-434B-A108-EE84695ADE51}" type="parTrans" cxnId="{595D7ACC-F58F-4286-B86D-AFA7CFD06242}">
      <dgm:prSet/>
      <dgm:spPr/>
      <dgm:t>
        <a:bodyPr/>
        <a:lstStyle/>
        <a:p>
          <a:endParaRPr lang="es-CO"/>
        </a:p>
      </dgm:t>
    </dgm:pt>
    <dgm:pt modelId="{12994C7D-8530-44F2-A847-F926F9F81824}" type="sibTrans" cxnId="{595D7ACC-F58F-4286-B86D-AFA7CFD06242}">
      <dgm:prSet/>
      <dgm:spPr/>
      <dgm:t>
        <a:bodyPr/>
        <a:lstStyle/>
        <a:p>
          <a:endParaRPr lang="es-CO"/>
        </a:p>
      </dgm:t>
    </dgm:pt>
    <dgm:pt modelId="{4E9D365A-BDFC-47BD-9B14-337F5F04BF3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Diego                               Beltrán Del Castillo</a:t>
          </a:r>
          <a:endParaRPr lang="es-CO" sz="1800" dirty="0"/>
        </a:p>
      </dgm:t>
    </dgm:pt>
    <dgm:pt modelId="{FA49789C-F3C2-4A8F-A1D2-D24AC0162158}" type="parTrans" cxnId="{C4BF23E7-1DE8-43E9-9A1E-033FF63AF814}">
      <dgm:prSet/>
      <dgm:spPr/>
      <dgm:t>
        <a:bodyPr/>
        <a:lstStyle/>
        <a:p>
          <a:endParaRPr lang="es-CO"/>
        </a:p>
      </dgm:t>
    </dgm:pt>
    <dgm:pt modelId="{799E8139-E6D9-4103-A59F-7F03D0805926}" type="sibTrans" cxnId="{C4BF23E7-1DE8-43E9-9A1E-033FF63AF814}">
      <dgm:prSet/>
      <dgm:spPr/>
      <dgm:t>
        <a:bodyPr/>
        <a:lstStyle/>
        <a:p>
          <a:endParaRPr lang="es-CO"/>
        </a:p>
      </dgm:t>
    </dgm:pt>
    <dgm:pt modelId="{AD29C200-35BE-4227-A952-8B1277ABBF3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Marina Cortés De Figueroa</a:t>
          </a:r>
          <a:endParaRPr lang="es-CO" sz="1800" dirty="0"/>
        </a:p>
      </dgm:t>
    </dgm:pt>
    <dgm:pt modelId="{EE85DBC5-5A22-4799-A1B3-D4D880C4157F}" type="parTrans" cxnId="{76AFA38F-F05B-4532-A689-623F53F94BAA}">
      <dgm:prSet/>
      <dgm:spPr/>
      <dgm:t>
        <a:bodyPr/>
        <a:lstStyle/>
        <a:p>
          <a:endParaRPr lang="es-CO"/>
        </a:p>
      </dgm:t>
    </dgm:pt>
    <dgm:pt modelId="{6876225B-B17D-4394-8592-035DC04E7AC4}" type="sibTrans" cxnId="{76AFA38F-F05B-4532-A689-623F53F94BAA}">
      <dgm:prSet/>
      <dgm:spPr/>
      <dgm:t>
        <a:bodyPr/>
        <a:lstStyle/>
        <a:p>
          <a:endParaRPr lang="es-CO"/>
        </a:p>
      </dgm:t>
    </dgm:pt>
    <dgm:pt modelId="{9FE00643-B5DF-4DDC-9237-EAE1B3864B9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baseline="0" dirty="0" smtClean="0"/>
            <a:t>Juan García De Ordaz y Mancill</a:t>
          </a:r>
          <a:r>
            <a:rPr lang="es-CO" sz="1800" dirty="0" smtClean="0"/>
            <a:t>a</a:t>
          </a:r>
          <a:endParaRPr lang="es-CO" sz="1800" dirty="0"/>
        </a:p>
      </dgm:t>
    </dgm:pt>
    <dgm:pt modelId="{12876D26-B099-4355-9487-C22AEBA7D65D}" type="sibTrans" cxnId="{B9559F7F-DC8B-499C-8ED3-650866617331}">
      <dgm:prSet/>
      <dgm:spPr/>
      <dgm:t>
        <a:bodyPr/>
        <a:lstStyle/>
        <a:p>
          <a:endParaRPr lang="es-CO"/>
        </a:p>
      </dgm:t>
    </dgm:pt>
    <dgm:pt modelId="{71E26209-0777-401E-8308-16D089623703}" type="parTrans" cxnId="{B9559F7F-DC8B-499C-8ED3-650866617331}">
      <dgm:prSet/>
      <dgm:spPr/>
      <dgm:t>
        <a:bodyPr/>
        <a:lstStyle/>
        <a:p>
          <a:endParaRPr lang="es-CO"/>
        </a:p>
      </dgm:t>
    </dgm:pt>
    <dgm:pt modelId="{C3F44055-F8AA-4FD7-BEA8-2C2F5D059AE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dirty="0" smtClean="0"/>
            <a:t>Jacinta García De Ordaz Figueroa</a:t>
          </a:r>
          <a:endParaRPr lang="es-CO" sz="2000" dirty="0"/>
        </a:p>
      </dgm:t>
    </dgm:pt>
    <dgm:pt modelId="{A03A935F-E3A7-4E7B-A455-3B531EE8FC9A}" type="sibTrans" cxnId="{444EA42E-62CF-4203-AA9B-E52EAD9A86AA}">
      <dgm:prSet/>
      <dgm:spPr/>
      <dgm:t>
        <a:bodyPr/>
        <a:lstStyle/>
        <a:p>
          <a:endParaRPr lang="es-CO"/>
        </a:p>
      </dgm:t>
    </dgm:pt>
    <dgm:pt modelId="{709AFADD-DD3D-4797-A230-2130EE87FF17}" type="parTrans" cxnId="{444EA42E-62CF-4203-AA9B-E52EAD9A86AA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0220979D-6C91-4663-A168-1708739A8351}" type="pres">
      <dgm:prSet presAssocID="{D6550673-B535-4951-889C-08C91FBA6470}" presName="vertOne" presStyleCnt="0"/>
      <dgm:spPr/>
    </dgm:pt>
    <dgm:pt modelId="{40081521-ED69-42A5-BC52-09F2A5B4384D}" type="pres">
      <dgm:prSet presAssocID="{D6550673-B535-4951-889C-08C91FBA647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940764E-4822-48A0-8AA6-6A5E8B990999}" type="pres">
      <dgm:prSet presAssocID="{D6550673-B535-4951-889C-08C91FBA6470}" presName="parTransOne" presStyleCnt="0"/>
      <dgm:spPr/>
    </dgm:pt>
    <dgm:pt modelId="{40BE6FFE-D67C-41E7-A138-77C64E93756F}" type="pres">
      <dgm:prSet presAssocID="{D6550673-B535-4951-889C-08C91FBA6470}" presName="horzOne" presStyleCnt="0"/>
      <dgm:spPr/>
    </dgm:pt>
    <dgm:pt modelId="{B2C26129-3447-4C94-ACA1-EE4672415124}" type="pres">
      <dgm:prSet presAssocID="{4E9D365A-BDFC-47BD-9B14-337F5F04BF3B}" presName="vertTwo" presStyleCnt="0"/>
      <dgm:spPr/>
    </dgm:pt>
    <dgm:pt modelId="{42071E76-DD18-4B14-9C52-2B3DF491692C}" type="pres">
      <dgm:prSet presAssocID="{4E9D365A-BDFC-47BD-9B14-337F5F04BF3B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4729845-F35E-42E3-81AA-1E9B9E2048D6}" type="pres">
      <dgm:prSet presAssocID="{4E9D365A-BDFC-47BD-9B14-337F5F04BF3B}" presName="horzTwo" presStyleCnt="0"/>
      <dgm:spPr/>
    </dgm:pt>
    <dgm:pt modelId="{EA3EF7FB-242C-445A-82E6-2226178BBE3E}" type="pres">
      <dgm:prSet presAssocID="{799E8139-E6D9-4103-A59F-7F03D0805926}" presName="sibSpaceTwo" presStyleCnt="0"/>
      <dgm:spPr/>
    </dgm:pt>
    <dgm:pt modelId="{95DAB530-45B8-4265-A6F6-1A10024125A0}" type="pres">
      <dgm:prSet presAssocID="{C3F44055-F8AA-4FD7-BEA8-2C2F5D059AE2}" presName="vertTwo" presStyleCnt="0"/>
      <dgm:spPr/>
    </dgm:pt>
    <dgm:pt modelId="{B260BAD6-6C7E-455B-9E5B-C8D2C2BBE962}" type="pres">
      <dgm:prSet presAssocID="{C3F44055-F8AA-4FD7-BEA8-2C2F5D059AE2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6D95355-1E49-4C3A-AB09-1FF0B88EE45B}" type="pres">
      <dgm:prSet presAssocID="{C3F44055-F8AA-4FD7-BEA8-2C2F5D059AE2}" presName="parTransTwo" presStyleCnt="0"/>
      <dgm:spPr/>
    </dgm:pt>
    <dgm:pt modelId="{08BDD07C-2FDA-4678-9E45-3ED5960BA851}" type="pres">
      <dgm:prSet presAssocID="{C3F44055-F8AA-4FD7-BEA8-2C2F5D059AE2}" presName="horzTwo" presStyleCnt="0"/>
      <dgm:spPr/>
    </dgm:pt>
    <dgm:pt modelId="{07135A86-72E5-42C4-9F6D-2D6DE38AEE59}" type="pres">
      <dgm:prSet presAssocID="{9FE00643-B5DF-4DDC-9237-EAE1B3864B9F}" presName="vertThree" presStyleCnt="0"/>
      <dgm:spPr/>
    </dgm:pt>
    <dgm:pt modelId="{0A5F1CE0-9E61-4ED8-98F9-3D441380918C}" type="pres">
      <dgm:prSet presAssocID="{9FE00643-B5DF-4DDC-9237-EAE1B3864B9F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AA18C3A-4700-4D8B-986A-973DA4E29BBC}" type="pres">
      <dgm:prSet presAssocID="{9FE00643-B5DF-4DDC-9237-EAE1B3864B9F}" presName="horzThree" presStyleCnt="0"/>
      <dgm:spPr/>
    </dgm:pt>
    <dgm:pt modelId="{F2D08C16-9712-47A7-84FE-48913C449978}" type="pres">
      <dgm:prSet presAssocID="{12876D26-B099-4355-9487-C22AEBA7D65D}" presName="sibSpaceThree" presStyleCnt="0"/>
      <dgm:spPr/>
    </dgm:pt>
    <dgm:pt modelId="{1184EABE-BEFE-443D-8BBD-85E1777510BF}" type="pres">
      <dgm:prSet presAssocID="{AD29C200-35BE-4227-A952-8B1277ABBF37}" presName="vertThree" presStyleCnt="0"/>
      <dgm:spPr/>
    </dgm:pt>
    <dgm:pt modelId="{509EC6FA-0BD5-4439-A6DD-2DA75EF0E346}" type="pres">
      <dgm:prSet presAssocID="{AD29C200-35BE-4227-A952-8B1277ABBF37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B329B55-221D-4A05-BEC8-E25F65DAB6AF}" type="pres">
      <dgm:prSet presAssocID="{AD29C200-35BE-4227-A952-8B1277ABBF37}" presName="horzThree" presStyleCnt="0"/>
      <dgm:spPr/>
    </dgm:pt>
  </dgm:ptLst>
  <dgm:cxnLst>
    <dgm:cxn modelId="{76AFA38F-F05B-4532-A689-623F53F94BAA}" srcId="{C3F44055-F8AA-4FD7-BEA8-2C2F5D059AE2}" destId="{AD29C200-35BE-4227-A952-8B1277ABBF37}" srcOrd="1" destOrd="0" parTransId="{EE85DBC5-5A22-4799-A1B3-D4D880C4157F}" sibTransId="{6876225B-B17D-4394-8592-035DC04E7AC4}"/>
    <dgm:cxn modelId="{F9E8DFEE-A51D-4E79-ABDF-6DCBBF407298}" type="presOf" srcId="{D6550673-B535-4951-889C-08C91FBA6470}" destId="{40081521-ED69-42A5-BC52-09F2A5B4384D}" srcOrd="0" destOrd="0" presId="urn:microsoft.com/office/officeart/2005/8/layout/hierarchy4"/>
    <dgm:cxn modelId="{00C0E52C-FC2A-4AF2-9029-C8C36E7F401E}" type="presOf" srcId="{9FE00643-B5DF-4DDC-9237-EAE1B3864B9F}" destId="{0A5F1CE0-9E61-4ED8-98F9-3D441380918C}" srcOrd="0" destOrd="0" presId="urn:microsoft.com/office/officeart/2005/8/layout/hierarchy4"/>
    <dgm:cxn modelId="{595D7ACC-F58F-4286-B86D-AFA7CFD06242}" srcId="{10ED40AF-DFB1-4943-B6DB-2A904FAA918A}" destId="{D6550673-B535-4951-889C-08C91FBA6470}" srcOrd="0" destOrd="0" parTransId="{31D33E91-FAB0-434B-A108-EE84695ADE51}" sibTransId="{12994C7D-8530-44F2-A847-F926F9F81824}"/>
    <dgm:cxn modelId="{B9559F7F-DC8B-499C-8ED3-650866617331}" srcId="{C3F44055-F8AA-4FD7-BEA8-2C2F5D059AE2}" destId="{9FE00643-B5DF-4DDC-9237-EAE1B3864B9F}" srcOrd="0" destOrd="0" parTransId="{71E26209-0777-401E-8308-16D089623703}" sibTransId="{12876D26-B099-4355-9487-C22AEBA7D65D}"/>
    <dgm:cxn modelId="{3276C342-CC41-4125-80FE-2F5D88DFF2D0}" type="presOf" srcId="{10ED40AF-DFB1-4943-B6DB-2A904FAA918A}" destId="{E75BF49A-0BBD-418B-A465-D5C73CDDC862}" srcOrd="0" destOrd="0" presId="urn:microsoft.com/office/officeart/2005/8/layout/hierarchy4"/>
    <dgm:cxn modelId="{C4BF23E7-1DE8-43E9-9A1E-033FF63AF814}" srcId="{D6550673-B535-4951-889C-08C91FBA6470}" destId="{4E9D365A-BDFC-47BD-9B14-337F5F04BF3B}" srcOrd="0" destOrd="0" parTransId="{FA49789C-F3C2-4A8F-A1D2-D24AC0162158}" sibTransId="{799E8139-E6D9-4103-A59F-7F03D0805926}"/>
    <dgm:cxn modelId="{4EAC0B24-B6F7-45E4-9F4D-828CA22AC225}" type="presOf" srcId="{AD29C200-35BE-4227-A952-8B1277ABBF37}" destId="{509EC6FA-0BD5-4439-A6DD-2DA75EF0E346}" srcOrd="0" destOrd="0" presId="urn:microsoft.com/office/officeart/2005/8/layout/hierarchy4"/>
    <dgm:cxn modelId="{BE4822B8-20E3-4BF7-98A9-AA2970525175}" type="presOf" srcId="{4E9D365A-BDFC-47BD-9B14-337F5F04BF3B}" destId="{42071E76-DD18-4B14-9C52-2B3DF491692C}" srcOrd="0" destOrd="0" presId="urn:microsoft.com/office/officeart/2005/8/layout/hierarchy4"/>
    <dgm:cxn modelId="{444EA42E-62CF-4203-AA9B-E52EAD9A86AA}" srcId="{D6550673-B535-4951-889C-08C91FBA6470}" destId="{C3F44055-F8AA-4FD7-BEA8-2C2F5D059AE2}" srcOrd="1" destOrd="0" parTransId="{709AFADD-DD3D-4797-A230-2130EE87FF17}" sibTransId="{A03A935F-E3A7-4E7B-A455-3B531EE8FC9A}"/>
    <dgm:cxn modelId="{B0AFBCBD-03AC-40AF-855F-BB44A96EE162}" type="presOf" srcId="{C3F44055-F8AA-4FD7-BEA8-2C2F5D059AE2}" destId="{B260BAD6-6C7E-455B-9E5B-C8D2C2BBE962}" srcOrd="0" destOrd="0" presId="urn:microsoft.com/office/officeart/2005/8/layout/hierarchy4"/>
    <dgm:cxn modelId="{0A576582-DCD5-46E6-856A-F4D4181E82FF}" type="presParOf" srcId="{E75BF49A-0BBD-418B-A465-D5C73CDDC862}" destId="{0220979D-6C91-4663-A168-1708739A8351}" srcOrd="0" destOrd="0" presId="urn:microsoft.com/office/officeart/2005/8/layout/hierarchy4"/>
    <dgm:cxn modelId="{53D610D6-D974-443E-8ED3-ABFF6A4D0014}" type="presParOf" srcId="{0220979D-6C91-4663-A168-1708739A8351}" destId="{40081521-ED69-42A5-BC52-09F2A5B4384D}" srcOrd="0" destOrd="0" presId="urn:microsoft.com/office/officeart/2005/8/layout/hierarchy4"/>
    <dgm:cxn modelId="{DBE10D42-11C7-4765-9BE1-65430FCB7693}" type="presParOf" srcId="{0220979D-6C91-4663-A168-1708739A8351}" destId="{E940764E-4822-48A0-8AA6-6A5E8B990999}" srcOrd="1" destOrd="0" presId="urn:microsoft.com/office/officeart/2005/8/layout/hierarchy4"/>
    <dgm:cxn modelId="{2E37ECA3-0EDB-4B2A-8382-B36F3CAC2926}" type="presParOf" srcId="{0220979D-6C91-4663-A168-1708739A8351}" destId="{40BE6FFE-D67C-41E7-A138-77C64E93756F}" srcOrd="2" destOrd="0" presId="urn:microsoft.com/office/officeart/2005/8/layout/hierarchy4"/>
    <dgm:cxn modelId="{CD93EAAB-D8AA-4399-B2AB-85D89CC4891A}" type="presParOf" srcId="{40BE6FFE-D67C-41E7-A138-77C64E93756F}" destId="{B2C26129-3447-4C94-ACA1-EE4672415124}" srcOrd="0" destOrd="0" presId="urn:microsoft.com/office/officeart/2005/8/layout/hierarchy4"/>
    <dgm:cxn modelId="{B6145338-AF1C-4F68-96DF-C66A99778F17}" type="presParOf" srcId="{B2C26129-3447-4C94-ACA1-EE4672415124}" destId="{42071E76-DD18-4B14-9C52-2B3DF491692C}" srcOrd="0" destOrd="0" presId="urn:microsoft.com/office/officeart/2005/8/layout/hierarchy4"/>
    <dgm:cxn modelId="{EAED1694-11B5-4C8D-ADD9-243E6A183636}" type="presParOf" srcId="{B2C26129-3447-4C94-ACA1-EE4672415124}" destId="{C4729845-F35E-42E3-81AA-1E9B9E2048D6}" srcOrd="1" destOrd="0" presId="urn:microsoft.com/office/officeart/2005/8/layout/hierarchy4"/>
    <dgm:cxn modelId="{E873D814-8F6D-4C67-86B3-943047D9EB58}" type="presParOf" srcId="{40BE6FFE-D67C-41E7-A138-77C64E93756F}" destId="{EA3EF7FB-242C-445A-82E6-2226178BBE3E}" srcOrd="1" destOrd="0" presId="urn:microsoft.com/office/officeart/2005/8/layout/hierarchy4"/>
    <dgm:cxn modelId="{D784201F-58A5-4A44-80A1-2271C847DE76}" type="presParOf" srcId="{40BE6FFE-D67C-41E7-A138-77C64E93756F}" destId="{95DAB530-45B8-4265-A6F6-1A10024125A0}" srcOrd="2" destOrd="0" presId="urn:microsoft.com/office/officeart/2005/8/layout/hierarchy4"/>
    <dgm:cxn modelId="{F6452D10-3896-492F-8418-12BE9BFD6004}" type="presParOf" srcId="{95DAB530-45B8-4265-A6F6-1A10024125A0}" destId="{B260BAD6-6C7E-455B-9E5B-C8D2C2BBE962}" srcOrd="0" destOrd="0" presId="urn:microsoft.com/office/officeart/2005/8/layout/hierarchy4"/>
    <dgm:cxn modelId="{6157439E-B017-4FBC-8185-FDE0FD0E6A95}" type="presParOf" srcId="{95DAB530-45B8-4265-A6F6-1A10024125A0}" destId="{F6D95355-1E49-4C3A-AB09-1FF0B88EE45B}" srcOrd="1" destOrd="0" presId="urn:microsoft.com/office/officeart/2005/8/layout/hierarchy4"/>
    <dgm:cxn modelId="{4CE8C5D8-2973-4EED-A2A1-804AAF2916BF}" type="presParOf" srcId="{95DAB530-45B8-4265-A6F6-1A10024125A0}" destId="{08BDD07C-2FDA-4678-9E45-3ED5960BA851}" srcOrd="2" destOrd="0" presId="urn:microsoft.com/office/officeart/2005/8/layout/hierarchy4"/>
    <dgm:cxn modelId="{FAE147F9-1AD4-4DB6-9178-F993BCA796E5}" type="presParOf" srcId="{08BDD07C-2FDA-4678-9E45-3ED5960BA851}" destId="{07135A86-72E5-42C4-9F6D-2D6DE38AEE59}" srcOrd="0" destOrd="0" presId="urn:microsoft.com/office/officeart/2005/8/layout/hierarchy4"/>
    <dgm:cxn modelId="{2E3EAC17-4C16-4028-9FDA-23AA5F2C9181}" type="presParOf" srcId="{07135A86-72E5-42C4-9F6D-2D6DE38AEE59}" destId="{0A5F1CE0-9E61-4ED8-98F9-3D441380918C}" srcOrd="0" destOrd="0" presId="urn:microsoft.com/office/officeart/2005/8/layout/hierarchy4"/>
    <dgm:cxn modelId="{02DAEAC4-62EA-438B-B5A3-8CAB5DCB3DA2}" type="presParOf" srcId="{07135A86-72E5-42C4-9F6D-2D6DE38AEE59}" destId="{5AA18C3A-4700-4D8B-986A-973DA4E29BBC}" srcOrd="1" destOrd="0" presId="urn:microsoft.com/office/officeart/2005/8/layout/hierarchy4"/>
    <dgm:cxn modelId="{D05181F0-F016-44F3-A523-8A07604565B6}" type="presParOf" srcId="{08BDD07C-2FDA-4678-9E45-3ED5960BA851}" destId="{F2D08C16-9712-47A7-84FE-48913C449978}" srcOrd="1" destOrd="0" presId="urn:microsoft.com/office/officeart/2005/8/layout/hierarchy4"/>
    <dgm:cxn modelId="{FDDDFA8B-3734-4983-86F5-D234C4C170A1}" type="presParOf" srcId="{08BDD07C-2FDA-4678-9E45-3ED5960BA851}" destId="{1184EABE-BEFE-443D-8BBD-85E1777510BF}" srcOrd="2" destOrd="0" presId="urn:microsoft.com/office/officeart/2005/8/layout/hierarchy4"/>
    <dgm:cxn modelId="{1432470A-2249-40A2-8E4D-1A0C4D1B0F53}" type="presParOf" srcId="{1184EABE-BEFE-443D-8BBD-85E1777510BF}" destId="{509EC6FA-0BD5-4439-A6DD-2DA75EF0E346}" srcOrd="0" destOrd="0" presId="urn:microsoft.com/office/officeart/2005/8/layout/hierarchy4"/>
    <dgm:cxn modelId="{D8A128E6-9F7F-4A45-A63B-65E1A0C5E1D3}" type="presParOf" srcId="{1184EABE-BEFE-443D-8BBD-85E1777510BF}" destId="{CB329B55-221D-4A05-BEC8-E25F65DAB6AF}" srcOrd="1" destOrd="0" presId="urn:microsoft.com/office/officeart/2005/8/layout/hierarchy4"/>
  </dgm:cxnLst>
  <dgm:bg/>
  <dgm:whole/>
</dgm:dataModel>
</file>

<file path=ppt/diagrams/data93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D6550673-B535-4951-889C-08C91FBA647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Mariana Mejía Ramírez</a:t>
          </a:r>
          <a:endParaRPr lang="es-CO" sz="2400" i="1" dirty="0"/>
        </a:p>
      </dgm:t>
    </dgm:pt>
    <dgm:pt modelId="{31D33E91-FAB0-434B-A108-EE84695ADE51}" type="parTrans" cxnId="{595D7ACC-F58F-4286-B86D-AFA7CFD06242}">
      <dgm:prSet/>
      <dgm:spPr/>
      <dgm:t>
        <a:bodyPr/>
        <a:lstStyle/>
        <a:p>
          <a:endParaRPr lang="es-CO"/>
        </a:p>
      </dgm:t>
    </dgm:pt>
    <dgm:pt modelId="{12994C7D-8530-44F2-A847-F926F9F81824}" type="sibTrans" cxnId="{595D7ACC-F58F-4286-B86D-AFA7CFD06242}">
      <dgm:prSet/>
      <dgm:spPr/>
      <dgm:t>
        <a:bodyPr/>
        <a:lstStyle/>
        <a:p>
          <a:endParaRPr lang="es-CO"/>
        </a:p>
      </dgm:t>
    </dgm:pt>
    <dgm:pt modelId="{4E9D365A-BDFC-47BD-9B14-337F5F04BF3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600" dirty="0" smtClean="0"/>
            <a:t>Juan                             Mejía                           De Tovar Montoya</a:t>
          </a:r>
          <a:endParaRPr lang="es-CO" sz="1600" dirty="0"/>
        </a:p>
      </dgm:t>
    </dgm:pt>
    <dgm:pt modelId="{FA49789C-F3C2-4A8F-A1D2-D24AC0162158}" type="parTrans" cxnId="{C4BF23E7-1DE8-43E9-9A1E-033FF63AF814}">
      <dgm:prSet/>
      <dgm:spPr/>
      <dgm:t>
        <a:bodyPr/>
        <a:lstStyle/>
        <a:p>
          <a:endParaRPr lang="es-CO"/>
        </a:p>
      </dgm:t>
    </dgm:pt>
    <dgm:pt modelId="{799E8139-E6D9-4103-A59F-7F03D0805926}" type="sibTrans" cxnId="{C4BF23E7-1DE8-43E9-9A1E-033FF63AF814}">
      <dgm:prSet/>
      <dgm:spPr/>
      <dgm:t>
        <a:bodyPr/>
        <a:lstStyle/>
        <a:p>
          <a:endParaRPr lang="es-CO"/>
        </a:p>
      </dgm:t>
    </dgm:pt>
    <dgm:pt modelId="{AD29C200-35BE-4227-A952-8B1277ABBF3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Juana Sánchez </a:t>
          </a:r>
          <a:r>
            <a:rPr lang="es-CO" sz="1800" dirty="0" err="1" smtClean="0"/>
            <a:t>Torreblanca</a:t>
          </a:r>
          <a:endParaRPr lang="es-CO" sz="1800" dirty="0"/>
        </a:p>
      </dgm:t>
    </dgm:pt>
    <dgm:pt modelId="{EE85DBC5-5A22-4799-A1B3-D4D880C4157F}" type="parTrans" cxnId="{76AFA38F-F05B-4532-A689-623F53F94BAA}">
      <dgm:prSet/>
      <dgm:spPr/>
      <dgm:t>
        <a:bodyPr/>
        <a:lstStyle/>
        <a:p>
          <a:endParaRPr lang="es-CO"/>
        </a:p>
      </dgm:t>
    </dgm:pt>
    <dgm:pt modelId="{6876225B-B17D-4394-8592-035DC04E7AC4}" type="sibTrans" cxnId="{76AFA38F-F05B-4532-A689-623F53F94BAA}">
      <dgm:prSet/>
      <dgm:spPr/>
      <dgm:t>
        <a:bodyPr/>
        <a:lstStyle/>
        <a:p>
          <a:endParaRPr lang="es-CO"/>
        </a:p>
      </dgm:t>
    </dgm:pt>
    <dgm:pt modelId="{9FE00643-B5DF-4DDC-9237-EAE1B3864B9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aseline="0" dirty="0" smtClean="0"/>
            <a:t>Juan                             Ramírez De Coy </a:t>
          </a:r>
          <a:r>
            <a:rPr lang="es-CO" sz="1600" baseline="0" dirty="0" err="1" smtClean="0"/>
            <a:t>Cerrudo</a:t>
          </a:r>
          <a:endParaRPr lang="es-CO" sz="1600" dirty="0"/>
        </a:p>
      </dgm:t>
    </dgm:pt>
    <dgm:pt modelId="{12876D26-B099-4355-9487-C22AEBA7D65D}" type="sibTrans" cxnId="{B9559F7F-DC8B-499C-8ED3-650866617331}">
      <dgm:prSet/>
      <dgm:spPr/>
      <dgm:t>
        <a:bodyPr/>
        <a:lstStyle/>
        <a:p>
          <a:endParaRPr lang="es-CO"/>
        </a:p>
      </dgm:t>
    </dgm:pt>
    <dgm:pt modelId="{71E26209-0777-401E-8308-16D089623703}" type="parTrans" cxnId="{B9559F7F-DC8B-499C-8ED3-650866617331}">
      <dgm:prSet/>
      <dgm:spPr/>
      <dgm:t>
        <a:bodyPr/>
        <a:lstStyle/>
        <a:p>
          <a:endParaRPr lang="es-CO"/>
        </a:p>
      </dgm:t>
    </dgm:pt>
    <dgm:pt modelId="{C3F44055-F8AA-4FD7-BEA8-2C2F5D059AE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dirty="0" smtClean="0"/>
            <a:t>Elvira Ramírez Sánchez</a:t>
          </a:r>
          <a:endParaRPr lang="es-CO" sz="2000" dirty="0"/>
        </a:p>
      </dgm:t>
    </dgm:pt>
    <dgm:pt modelId="{A03A935F-E3A7-4E7B-A455-3B531EE8FC9A}" type="sibTrans" cxnId="{444EA42E-62CF-4203-AA9B-E52EAD9A86AA}">
      <dgm:prSet/>
      <dgm:spPr/>
      <dgm:t>
        <a:bodyPr/>
        <a:lstStyle/>
        <a:p>
          <a:endParaRPr lang="es-CO"/>
        </a:p>
      </dgm:t>
    </dgm:pt>
    <dgm:pt modelId="{709AFADD-DD3D-4797-A230-2130EE87FF17}" type="parTrans" cxnId="{444EA42E-62CF-4203-AA9B-E52EAD9A86AA}">
      <dgm:prSet/>
      <dgm:spPr/>
      <dgm:t>
        <a:bodyPr/>
        <a:lstStyle/>
        <a:p>
          <a:endParaRPr lang="es-CO"/>
        </a:p>
      </dgm:t>
    </dgm:pt>
    <dgm:pt modelId="{810E7089-18E3-4BD0-BC6D-B4F8A0DBCDB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Bartolomé Sánchez </a:t>
          </a:r>
          <a:r>
            <a:rPr lang="es-CO" sz="1600" dirty="0" err="1" smtClean="0"/>
            <a:t>Torreblanca</a:t>
          </a:r>
          <a:endParaRPr lang="es-CO" sz="1600" dirty="0"/>
        </a:p>
      </dgm:t>
    </dgm:pt>
    <dgm:pt modelId="{2062276B-5C97-4EA7-9E7F-D0078FCE4106}" type="parTrans" cxnId="{11FB06C8-B99E-4D97-A652-B5F91F3873AB}">
      <dgm:prSet/>
      <dgm:spPr/>
      <dgm:t>
        <a:bodyPr/>
        <a:lstStyle/>
        <a:p>
          <a:endParaRPr lang="es-CO"/>
        </a:p>
      </dgm:t>
    </dgm:pt>
    <dgm:pt modelId="{CEA1C507-282A-44B5-AB6B-E8986C37C11E}" type="sibTrans" cxnId="{11FB06C8-B99E-4D97-A652-B5F91F3873AB}">
      <dgm:prSet/>
      <dgm:spPr/>
      <dgm:t>
        <a:bodyPr/>
        <a:lstStyle/>
        <a:p>
          <a:endParaRPr lang="es-CO"/>
        </a:p>
      </dgm:t>
    </dgm:pt>
    <dgm:pt modelId="{A5456151-9DDC-4197-A4AF-CD49C5AF3A3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CO" sz="1600" dirty="0" smtClean="0"/>
            <a:t>Luisa N. N.              (Indígena </a:t>
          </a:r>
          <a:r>
            <a:rPr lang="es-CO" sz="1600" dirty="0" err="1" smtClean="0"/>
            <a:t>Yamesí</a:t>
          </a:r>
          <a:r>
            <a:rPr lang="es-CO" sz="1600" dirty="0" smtClean="0"/>
            <a:t>)</a:t>
          </a:r>
          <a:endParaRPr lang="es-CO" sz="1600" dirty="0"/>
        </a:p>
      </dgm:t>
    </dgm:pt>
    <dgm:pt modelId="{D714CE8F-310F-46E9-9648-984889458CDF}" type="parTrans" cxnId="{FCC3DED7-3F35-4722-8873-166F6F52DCE1}">
      <dgm:prSet/>
      <dgm:spPr/>
      <dgm:t>
        <a:bodyPr/>
        <a:lstStyle/>
        <a:p>
          <a:endParaRPr lang="es-CO"/>
        </a:p>
      </dgm:t>
    </dgm:pt>
    <dgm:pt modelId="{4289A998-70F1-4353-B0B7-8F18506C2A75}" type="sibTrans" cxnId="{FCC3DED7-3F35-4722-8873-166F6F52DCE1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02B7BE37-2A49-4537-9CF7-3A06D4B4F4E5}" type="pres">
      <dgm:prSet presAssocID="{D6550673-B535-4951-889C-08C91FBA6470}" presName="vertOne" presStyleCnt="0"/>
      <dgm:spPr/>
    </dgm:pt>
    <dgm:pt modelId="{D591A08B-2001-4796-9FB5-7F107F4290B1}" type="pres">
      <dgm:prSet presAssocID="{D6550673-B535-4951-889C-08C91FBA647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455D155-8BBB-4496-9944-C7A5693847AA}" type="pres">
      <dgm:prSet presAssocID="{D6550673-B535-4951-889C-08C91FBA6470}" presName="parTransOne" presStyleCnt="0"/>
      <dgm:spPr/>
    </dgm:pt>
    <dgm:pt modelId="{6433B44A-E5E7-4DD8-9897-ED916CB64072}" type="pres">
      <dgm:prSet presAssocID="{D6550673-B535-4951-889C-08C91FBA6470}" presName="horzOne" presStyleCnt="0"/>
      <dgm:spPr/>
    </dgm:pt>
    <dgm:pt modelId="{EC423DB6-DCEE-410F-89C0-D85E6A6BBA7F}" type="pres">
      <dgm:prSet presAssocID="{4E9D365A-BDFC-47BD-9B14-337F5F04BF3B}" presName="vertTwo" presStyleCnt="0"/>
      <dgm:spPr/>
    </dgm:pt>
    <dgm:pt modelId="{9B5F4ED7-0768-478E-A8BA-CE65D18D5D38}" type="pres">
      <dgm:prSet presAssocID="{4E9D365A-BDFC-47BD-9B14-337F5F04BF3B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F8F7AE0-2AE4-4CFE-B9BC-6EF43809D33F}" type="pres">
      <dgm:prSet presAssocID="{4E9D365A-BDFC-47BD-9B14-337F5F04BF3B}" presName="horzTwo" presStyleCnt="0"/>
      <dgm:spPr/>
    </dgm:pt>
    <dgm:pt modelId="{A810EE7E-7E22-4B2A-8374-C1A6388706D6}" type="pres">
      <dgm:prSet presAssocID="{799E8139-E6D9-4103-A59F-7F03D0805926}" presName="sibSpaceTwo" presStyleCnt="0"/>
      <dgm:spPr/>
    </dgm:pt>
    <dgm:pt modelId="{94D82238-62D4-4CAC-AC6F-6ABF36683262}" type="pres">
      <dgm:prSet presAssocID="{C3F44055-F8AA-4FD7-BEA8-2C2F5D059AE2}" presName="vertTwo" presStyleCnt="0"/>
      <dgm:spPr/>
    </dgm:pt>
    <dgm:pt modelId="{6D721BB0-8D9F-4FF2-93AD-321E1EDFAF52}" type="pres">
      <dgm:prSet presAssocID="{C3F44055-F8AA-4FD7-BEA8-2C2F5D059AE2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22F9A02-C613-4FFF-8EA7-2DBB32608A72}" type="pres">
      <dgm:prSet presAssocID="{C3F44055-F8AA-4FD7-BEA8-2C2F5D059AE2}" presName="parTransTwo" presStyleCnt="0"/>
      <dgm:spPr/>
    </dgm:pt>
    <dgm:pt modelId="{760F7B12-F75A-458A-8A20-CA6CF2A4E850}" type="pres">
      <dgm:prSet presAssocID="{C3F44055-F8AA-4FD7-BEA8-2C2F5D059AE2}" presName="horzTwo" presStyleCnt="0"/>
      <dgm:spPr/>
    </dgm:pt>
    <dgm:pt modelId="{F114A29B-8C01-4D58-BEB9-7E1041162269}" type="pres">
      <dgm:prSet presAssocID="{9FE00643-B5DF-4DDC-9237-EAE1B3864B9F}" presName="vertThree" presStyleCnt="0"/>
      <dgm:spPr/>
    </dgm:pt>
    <dgm:pt modelId="{6523A5DC-91D0-431C-82A8-BF9DF33792E8}" type="pres">
      <dgm:prSet presAssocID="{9FE00643-B5DF-4DDC-9237-EAE1B3864B9F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E0AB9B8-8C16-439C-A137-72CC5CFE9309}" type="pres">
      <dgm:prSet presAssocID="{9FE00643-B5DF-4DDC-9237-EAE1B3864B9F}" presName="horzThree" presStyleCnt="0"/>
      <dgm:spPr/>
    </dgm:pt>
    <dgm:pt modelId="{45C688D1-6AF2-4396-808D-7C77593592D8}" type="pres">
      <dgm:prSet presAssocID="{12876D26-B099-4355-9487-C22AEBA7D65D}" presName="sibSpaceThree" presStyleCnt="0"/>
      <dgm:spPr/>
    </dgm:pt>
    <dgm:pt modelId="{E17C05FA-37E0-47EF-9D89-1D103E256D41}" type="pres">
      <dgm:prSet presAssocID="{AD29C200-35BE-4227-A952-8B1277ABBF37}" presName="vertThree" presStyleCnt="0"/>
      <dgm:spPr/>
    </dgm:pt>
    <dgm:pt modelId="{65D8882E-9F13-4685-B248-A1556B958232}" type="pres">
      <dgm:prSet presAssocID="{AD29C200-35BE-4227-A952-8B1277ABBF37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926005A-FB22-4AF3-A4DD-C67E7676647A}" type="pres">
      <dgm:prSet presAssocID="{AD29C200-35BE-4227-A952-8B1277ABBF37}" presName="parTransThree" presStyleCnt="0"/>
      <dgm:spPr/>
    </dgm:pt>
    <dgm:pt modelId="{093E3E03-FEAB-4FEB-B6CC-5D2C89E03B34}" type="pres">
      <dgm:prSet presAssocID="{AD29C200-35BE-4227-A952-8B1277ABBF37}" presName="horzThree" presStyleCnt="0"/>
      <dgm:spPr/>
    </dgm:pt>
    <dgm:pt modelId="{BE31F4BB-38FE-42CB-9C5E-FA472CEB2E6F}" type="pres">
      <dgm:prSet presAssocID="{810E7089-18E3-4BD0-BC6D-B4F8A0DBCDB9}" presName="vertFour" presStyleCnt="0">
        <dgm:presLayoutVars>
          <dgm:chPref val="3"/>
        </dgm:presLayoutVars>
      </dgm:prSet>
      <dgm:spPr/>
    </dgm:pt>
    <dgm:pt modelId="{8C5DC569-4090-42A2-8277-07A5B1DCF6EC}" type="pres">
      <dgm:prSet presAssocID="{810E7089-18E3-4BD0-BC6D-B4F8A0DBCDB9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95376E6-C05D-4B29-B03B-2267DD0F8237}" type="pres">
      <dgm:prSet presAssocID="{810E7089-18E3-4BD0-BC6D-B4F8A0DBCDB9}" presName="horzFour" presStyleCnt="0"/>
      <dgm:spPr/>
    </dgm:pt>
    <dgm:pt modelId="{077553E1-E44B-4D17-A740-F7D604E8F9A6}" type="pres">
      <dgm:prSet presAssocID="{CEA1C507-282A-44B5-AB6B-E8986C37C11E}" presName="sibSpaceFour" presStyleCnt="0"/>
      <dgm:spPr/>
    </dgm:pt>
    <dgm:pt modelId="{E45A51A2-4598-43A9-B036-E25ACEF1AF15}" type="pres">
      <dgm:prSet presAssocID="{A5456151-9DDC-4197-A4AF-CD49C5AF3A35}" presName="vertFour" presStyleCnt="0">
        <dgm:presLayoutVars>
          <dgm:chPref val="3"/>
        </dgm:presLayoutVars>
      </dgm:prSet>
      <dgm:spPr/>
    </dgm:pt>
    <dgm:pt modelId="{DF1610E3-FFD9-438C-8069-D6E64ABE7747}" type="pres">
      <dgm:prSet presAssocID="{A5456151-9DDC-4197-A4AF-CD49C5AF3A35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10747C4-7CBE-4654-8F11-2BEBB6C49D62}" type="pres">
      <dgm:prSet presAssocID="{A5456151-9DDC-4197-A4AF-CD49C5AF3A35}" presName="horzFour" presStyleCnt="0"/>
      <dgm:spPr/>
    </dgm:pt>
  </dgm:ptLst>
  <dgm:cxnLst>
    <dgm:cxn modelId="{D8472E61-11A8-4570-A313-763EEC88672A}" type="presOf" srcId="{4E9D365A-BDFC-47BD-9B14-337F5F04BF3B}" destId="{9B5F4ED7-0768-478E-A8BA-CE65D18D5D38}" srcOrd="0" destOrd="0" presId="urn:microsoft.com/office/officeart/2005/8/layout/hierarchy4"/>
    <dgm:cxn modelId="{76AFA38F-F05B-4532-A689-623F53F94BAA}" srcId="{C3F44055-F8AA-4FD7-BEA8-2C2F5D059AE2}" destId="{AD29C200-35BE-4227-A952-8B1277ABBF37}" srcOrd="1" destOrd="0" parTransId="{EE85DBC5-5A22-4799-A1B3-D4D880C4157F}" sibTransId="{6876225B-B17D-4394-8592-035DC04E7AC4}"/>
    <dgm:cxn modelId="{F65F0AA4-E3EB-4090-A01C-2ED4AEB48C3B}" type="presOf" srcId="{C3F44055-F8AA-4FD7-BEA8-2C2F5D059AE2}" destId="{6D721BB0-8D9F-4FF2-93AD-321E1EDFAF52}" srcOrd="0" destOrd="0" presId="urn:microsoft.com/office/officeart/2005/8/layout/hierarchy4"/>
    <dgm:cxn modelId="{11FB06C8-B99E-4D97-A652-B5F91F3873AB}" srcId="{AD29C200-35BE-4227-A952-8B1277ABBF37}" destId="{810E7089-18E3-4BD0-BC6D-B4F8A0DBCDB9}" srcOrd="0" destOrd="0" parTransId="{2062276B-5C97-4EA7-9E7F-D0078FCE4106}" sibTransId="{CEA1C507-282A-44B5-AB6B-E8986C37C11E}"/>
    <dgm:cxn modelId="{595D7ACC-F58F-4286-B86D-AFA7CFD06242}" srcId="{10ED40AF-DFB1-4943-B6DB-2A904FAA918A}" destId="{D6550673-B535-4951-889C-08C91FBA6470}" srcOrd="0" destOrd="0" parTransId="{31D33E91-FAB0-434B-A108-EE84695ADE51}" sibTransId="{12994C7D-8530-44F2-A847-F926F9F81824}"/>
    <dgm:cxn modelId="{6CAF5422-1371-4BF6-A056-3B35AB00C56B}" type="presOf" srcId="{A5456151-9DDC-4197-A4AF-CD49C5AF3A35}" destId="{DF1610E3-FFD9-438C-8069-D6E64ABE7747}" srcOrd="0" destOrd="0" presId="urn:microsoft.com/office/officeart/2005/8/layout/hierarchy4"/>
    <dgm:cxn modelId="{CAB84DCB-0686-4123-AEFF-DE52A4B3C7D5}" type="presOf" srcId="{10ED40AF-DFB1-4943-B6DB-2A904FAA918A}" destId="{E75BF49A-0BBD-418B-A465-D5C73CDDC862}" srcOrd="0" destOrd="0" presId="urn:microsoft.com/office/officeart/2005/8/layout/hierarchy4"/>
    <dgm:cxn modelId="{FCC3DED7-3F35-4722-8873-166F6F52DCE1}" srcId="{AD29C200-35BE-4227-A952-8B1277ABBF37}" destId="{A5456151-9DDC-4197-A4AF-CD49C5AF3A35}" srcOrd="1" destOrd="0" parTransId="{D714CE8F-310F-46E9-9648-984889458CDF}" sibTransId="{4289A998-70F1-4353-B0B7-8F18506C2A75}"/>
    <dgm:cxn modelId="{96003858-C12E-42AD-BCAA-E5A3694DDCF7}" type="presOf" srcId="{AD29C200-35BE-4227-A952-8B1277ABBF37}" destId="{65D8882E-9F13-4685-B248-A1556B958232}" srcOrd="0" destOrd="0" presId="urn:microsoft.com/office/officeart/2005/8/layout/hierarchy4"/>
    <dgm:cxn modelId="{B9559F7F-DC8B-499C-8ED3-650866617331}" srcId="{C3F44055-F8AA-4FD7-BEA8-2C2F5D059AE2}" destId="{9FE00643-B5DF-4DDC-9237-EAE1B3864B9F}" srcOrd="0" destOrd="0" parTransId="{71E26209-0777-401E-8308-16D089623703}" sibTransId="{12876D26-B099-4355-9487-C22AEBA7D65D}"/>
    <dgm:cxn modelId="{C4BF23E7-1DE8-43E9-9A1E-033FF63AF814}" srcId="{D6550673-B535-4951-889C-08C91FBA6470}" destId="{4E9D365A-BDFC-47BD-9B14-337F5F04BF3B}" srcOrd="0" destOrd="0" parTransId="{FA49789C-F3C2-4A8F-A1D2-D24AC0162158}" sibTransId="{799E8139-E6D9-4103-A59F-7F03D0805926}"/>
    <dgm:cxn modelId="{4555F193-2EC4-452D-93AB-2CF4D2246CCF}" type="presOf" srcId="{9FE00643-B5DF-4DDC-9237-EAE1B3864B9F}" destId="{6523A5DC-91D0-431C-82A8-BF9DF33792E8}" srcOrd="0" destOrd="0" presId="urn:microsoft.com/office/officeart/2005/8/layout/hierarchy4"/>
    <dgm:cxn modelId="{E96A7A16-5A6E-4498-BC08-13079C5CDF23}" type="presOf" srcId="{D6550673-B535-4951-889C-08C91FBA6470}" destId="{D591A08B-2001-4796-9FB5-7F107F4290B1}" srcOrd="0" destOrd="0" presId="urn:microsoft.com/office/officeart/2005/8/layout/hierarchy4"/>
    <dgm:cxn modelId="{444EA42E-62CF-4203-AA9B-E52EAD9A86AA}" srcId="{D6550673-B535-4951-889C-08C91FBA6470}" destId="{C3F44055-F8AA-4FD7-BEA8-2C2F5D059AE2}" srcOrd="1" destOrd="0" parTransId="{709AFADD-DD3D-4797-A230-2130EE87FF17}" sibTransId="{A03A935F-E3A7-4E7B-A455-3B531EE8FC9A}"/>
    <dgm:cxn modelId="{2A84CC76-061B-49C6-8F10-19FD01ED78DD}" type="presOf" srcId="{810E7089-18E3-4BD0-BC6D-B4F8A0DBCDB9}" destId="{8C5DC569-4090-42A2-8277-07A5B1DCF6EC}" srcOrd="0" destOrd="0" presId="urn:microsoft.com/office/officeart/2005/8/layout/hierarchy4"/>
    <dgm:cxn modelId="{DCE8F568-A3FB-4EBE-8DCD-94F99FE4F983}" type="presParOf" srcId="{E75BF49A-0BBD-418B-A465-D5C73CDDC862}" destId="{02B7BE37-2A49-4537-9CF7-3A06D4B4F4E5}" srcOrd="0" destOrd="0" presId="urn:microsoft.com/office/officeart/2005/8/layout/hierarchy4"/>
    <dgm:cxn modelId="{2147A0F9-0EA7-4124-AEE0-D8F8EBCA3EC0}" type="presParOf" srcId="{02B7BE37-2A49-4537-9CF7-3A06D4B4F4E5}" destId="{D591A08B-2001-4796-9FB5-7F107F4290B1}" srcOrd="0" destOrd="0" presId="urn:microsoft.com/office/officeart/2005/8/layout/hierarchy4"/>
    <dgm:cxn modelId="{96B91830-5AE5-422F-A4FD-29E70BE30D1C}" type="presParOf" srcId="{02B7BE37-2A49-4537-9CF7-3A06D4B4F4E5}" destId="{E455D155-8BBB-4496-9944-C7A5693847AA}" srcOrd="1" destOrd="0" presId="urn:microsoft.com/office/officeart/2005/8/layout/hierarchy4"/>
    <dgm:cxn modelId="{2D9317EE-67FD-4840-A3F8-F97C5113DE92}" type="presParOf" srcId="{02B7BE37-2A49-4537-9CF7-3A06D4B4F4E5}" destId="{6433B44A-E5E7-4DD8-9897-ED916CB64072}" srcOrd="2" destOrd="0" presId="urn:microsoft.com/office/officeart/2005/8/layout/hierarchy4"/>
    <dgm:cxn modelId="{B009D5A8-84C5-443B-879F-6A2A9454DE0F}" type="presParOf" srcId="{6433B44A-E5E7-4DD8-9897-ED916CB64072}" destId="{EC423DB6-DCEE-410F-89C0-D85E6A6BBA7F}" srcOrd="0" destOrd="0" presId="urn:microsoft.com/office/officeart/2005/8/layout/hierarchy4"/>
    <dgm:cxn modelId="{E68EC904-A897-4C7E-AEB2-C7076F8847ED}" type="presParOf" srcId="{EC423DB6-DCEE-410F-89C0-D85E6A6BBA7F}" destId="{9B5F4ED7-0768-478E-A8BA-CE65D18D5D38}" srcOrd="0" destOrd="0" presId="urn:microsoft.com/office/officeart/2005/8/layout/hierarchy4"/>
    <dgm:cxn modelId="{B3276D16-12BC-4BBB-8064-AF98A45DBF1D}" type="presParOf" srcId="{EC423DB6-DCEE-410F-89C0-D85E6A6BBA7F}" destId="{AF8F7AE0-2AE4-4CFE-B9BC-6EF43809D33F}" srcOrd="1" destOrd="0" presId="urn:microsoft.com/office/officeart/2005/8/layout/hierarchy4"/>
    <dgm:cxn modelId="{7DFA61CE-2E93-48D2-AFA9-85B4A7498524}" type="presParOf" srcId="{6433B44A-E5E7-4DD8-9897-ED916CB64072}" destId="{A810EE7E-7E22-4B2A-8374-C1A6388706D6}" srcOrd="1" destOrd="0" presId="urn:microsoft.com/office/officeart/2005/8/layout/hierarchy4"/>
    <dgm:cxn modelId="{12A7EFC4-1CCD-4AA7-B5D0-04AA60B80298}" type="presParOf" srcId="{6433B44A-E5E7-4DD8-9897-ED916CB64072}" destId="{94D82238-62D4-4CAC-AC6F-6ABF36683262}" srcOrd="2" destOrd="0" presId="urn:microsoft.com/office/officeart/2005/8/layout/hierarchy4"/>
    <dgm:cxn modelId="{24611F4C-54F1-48F7-9C16-59233C43228F}" type="presParOf" srcId="{94D82238-62D4-4CAC-AC6F-6ABF36683262}" destId="{6D721BB0-8D9F-4FF2-93AD-321E1EDFAF52}" srcOrd="0" destOrd="0" presId="urn:microsoft.com/office/officeart/2005/8/layout/hierarchy4"/>
    <dgm:cxn modelId="{FF924DD3-0F96-46E3-9F21-233063F81ED7}" type="presParOf" srcId="{94D82238-62D4-4CAC-AC6F-6ABF36683262}" destId="{022F9A02-C613-4FFF-8EA7-2DBB32608A72}" srcOrd="1" destOrd="0" presId="urn:microsoft.com/office/officeart/2005/8/layout/hierarchy4"/>
    <dgm:cxn modelId="{E0C47526-3700-436F-9F66-0128308FD398}" type="presParOf" srcId="{94D82238-62D4-4CAC-AC6F-6ABF36683262}" destId="{760F7B12-F75A-458A-8A20-CA6CF2A4E850}" srcOrd="2" destOrd="0" presId="urn:microsoft.com/office/officeart/2005/8/layout/hierarchy4"/>
    <dgm:cxn modelId="{C6D1CAF1-694E-413D-80B8-396589147560}" type="presParOf" srcId="{760F7B12-F75A-458A-8A20-CA6CF2A4E850}" destId="{F114A29B-8C01-4D58-BEB9-7E1041162269}" srcOrd="0" destOrd="0" presId="urn:microsoft.com/office/officeart/2005/8/layout/hierarchy4"/>
    <dgm:cxn modelId="{2B8D96AD-C595-485D-8023-393B826D6C78}" type="presParOf" srcId="{F114A29B-8C01-4D58-BEB9-7E1041162269}" destId="{6523A5DC-91D0-431C-82A8-BF9DF33792E8}" srcOrd="0" destOrd="0" presId="urn:microsoft.com/office/officeart/2005/8/layout/hierarchy4"/>
    <dgm:cxn modelId="{71B05F46-792B-4675-94E0-5AC40D30ACEC}" type="presParOf" srcId="{F114A29B-8C01-4D58-BEB9-7E1041162269}" destId="{3E0AB9B8-8C16-439C-A137-72CC5CFE9309}" srcOrd="1" destOrd="0" presId="urn:microsoft.com/office/officeart/2005/8/layout/hierarchy4"/>
    <dgm:cxn modelId="{435BF74B-FAF1-4021-A3B8-FCC1F6707682}" type="presParOf" srcId="{760F7B12-F75A-458A-8A20-CA6CF2A4E850}" destId="{45C688D1-6AF2-4396-808D-7C77593592D8}" srcOrd="1" destOrd="0" presId="urn:microsoft.com/office/officeart/2005/8/layout/hierarchy4"/>
    <dgm:cxn modelId="{153313C6-6428-49B3-95A1-6C2322FAB96E}" type="presParOf" srcId="{760F7B12-F75A-458A-8A20-CA6CF2A4E850}" destId="{E17C05FA-37E0-47EF-9D89-1D103E256D41}" srcOrd="2" destOrd="0" presId="urn:microsoft.com/office/officeart/2005/8/layout/hierarchy4"/>
    <dgm:cxn modelId="{0FD1D7A6-23AA-482A-8A29-76402EBBC165}" type="presParOf" srcId="{E17C05FA-37E0-47EF-9D89-1D103E256D41}" destId="{65D8882E-9F13-4685-B248-A1556B958232}" srcOrd="0" destOrd="0" presId="urn:microsoft.com/office/officeart/2005/8/layout/hierarchy4"/>
    <dgm:cxn modelId="{AC1E428C-46FE-40D9-9F16-4DD555F7A466}" type="presParOf" srcId="{E17C05FA-37E0-47EF-9D89-1D103E256D41}" destId="{B926005A-FB22-4AF3-A4DD-C67E7676647A}" srcOrd="1" destOrd="0" presId="urn:microsoft.com/office/officeart/2005/8/layout/hierarchy4"/>
    <dgm:cxn modelId="{4080D1D2-2873-4F3C-94F6-313310A4490C}" type="presParOf" srcId="{E17C05FA-37E0-47EF-9D89-1D103E256D41}" destId="{093E3E03-FEAB-4FEB-B6CC-5D2C89E03B34}" srcOrd="2" destOrd="0" presId="urn:microsoft.com/office/officeart/2005/8/layout/hierarchy4"/>
    <dgm:cxn modelId="{8F13BD27-47E0-4BED-A241-4A82589573A8}" type="presParOf" srcId="{093E3E03-FEAB-4FEB-B6CC-5D2C89E03B34}" destId="{BE31F4BB-38FE-42CB-9C5E-FA472CEB2E6F}" srcOrd="0" destOrd="0" presId="urn:microsoft.com/office/officeart/2005/8/layout/hierarchy4"/>
    <dgm:cxn modelId="{96886EE5-E12F-4A44-8286-68BE0378A682}" type="presParOf" srcId="{BE31F4BB-38FE-42CB-9C5E-FA472CEB2E6F}" destId="{8C5DC569-4090-42A2-8277-07A5B1DCF6EC}" srcOrd="0" destOrd="0" presId="urn:microsoft.com/office/officeart/2005/8/layout/hierarchy4"/>
    <dgm:cxn modelId="{A2DA6C7B-23FF-4C14-A6E2-078D53B9CCCC}" type="presParOf" srcId="{BE31F4BB-38FE-42CB-9C5E-FA472CEB2E6F}" destId="{995376E6-C05D-4B29-B03B-2267DD0F8237}" srcOrd="1" destOrd="0" presId="urn:microsoft.com/office/officeart/2005/8/layout/hierarchy4"/>
    <dgm:cxn modelId="{6EDBFD76-564B-453E-80C4-ED78BBF1DE1B}" type="presParOf" srcId="{093E3E03-FEAB-4FEB-B6CC-5D2C89E03B34}" destId="{077553E1-E44B-4D17-A740-F7D604E8F9A6}" srcOrd="1" destOrd="0" presId="urn:microsoft.com/office/officeart/2005/8/layout/hierarchy4"/>
    <dgm:cxn modelId="{5CFF83CA-76C0-44C4-8F93-F974AAB9135F}" type="presParOf" srcId="{093E3E03-FEAB-4FEB-B6CC-5D2C89E03B34}" destId="{E45A51A2-4598-43A9-B036-E25ACEF1AF15}" srcOrd="2" destOrd="0" presId="urn:microsoft.com/office/officeart/2005/8/layout/hierarchy4"/>
    <dgm:cxn modelId="{91DEA526-A72D-4CCA-AA1B-299B161093DF}" type="presParOf" srcId="{E45A51A2-4598-43A9-B036-E25ACEF1AF15}" destId="{DF1610E3-FFD9-438C-8069-D6E64ABE7747}" srcOrd="0" destOrd="0" presId="urn:microsoft.com/office/officeart/2005/8/layout/hierarchy4"/>
    <dgm:cxn modelId="{BFCC39B8-A57E-429B-843B-8BE7494A4F96}" type="presParOf" srcId="{E45A51A2-4598-43A9-B036-E25ACEF1AF15}" destId="{910747C4-7CBE-4654-8F11-2BEBB6C49D62}" srcOrd="1" destOrd="0" presId="urn:microsoft.com/office/officeart/2005/8/layout/hierarchy4"/>
  </dgm:cxnLst>
  <dgm:bg/>
  <dgm:whole/>
</dgm:dataModel>
</file>

<file path=ppt/diagrams/data94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F999A27-108E-4159-BE80-8CFEE3D74D80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baseline="0" dirty="0" smtClean="0"/>
            <a:t>José Félix González Gómez De Ureña                                                   - </a:t>
          </a:r>
          <a:r>
            <a:rPr lang="es-CO" sz="1800" i="1" baseline="0" dirty="0" smtClean="0"/>
            <a:t>Tatarabuelo de Concepción y Petronila Ochoa Estrada  –  (11 de 16)</a:t>
          </a:r>
          <a:endParaRPr lang="es-CO" sz="1800" i="1" baseline="0" dirty="0"/>
        </a:p>
      </dgm:t>
    </dgm:pt>
    <dgm:pt modelId="{403C1AF7-EC1D-492E-9385-71579D4BF363}" type="parTrans" cxnId="{E2DC8629-FA28-4123-929B-32212C0AB4B2}">
      <dgm:prSet/>
      <dgm:spPr/>
      <dgm:t>
        <a:bodyPr/>
        <a:lstStyle/>
        <a:p>
          <a:endParaRPr lang="es-CO"/>
        </a:p>
      </dgm:t>
    </dgm:pt>
    <dgm:pt modelId="{3FFE8D81-D257-45FC-84AC-2F417A7CC8E0}" type="sibTrans" cxnId="{E2DC8629-FA28-4123-929B-32212C0AB4B2}">
      <dgm:prSet/>
      <dgm:spPr/>
      <dgm:t>
        <a:bodyPr/>
        <a:lstStyle/>
        <a:p>
          <a:endParaRPr lang="es-CO"/>
        </a:p>
      </dgm:t>
    </dgm:pt>
    <dgm:pt modelId="{253D53A2-6341-495D-8663-D273FFBD0A42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baseline="0" dirty="0" smtClean="0"/>
            <a:t>José Bernardo                           González De Noriega</a:t>
          </a:r>
          <a:endParaRPr lang="es-CO" sz="2000" baseline="0" dirty="0"/>
        </a:p>
      </dgm:t>
    </dgm:pt>
    <dgm:pt modelId="{88A2C647-5FC2-4445-8A88-4C3E65FD7F54}" type="parTrans" cxnId="{590AEA45-07DA-483A-ABE1-B90CD4E71962}">
      <dgm:prSet/>
      <dgm:spPr/>
      <dgm:t>
        <a:bodyPr/>
        <a:lstStyle/>
        <a:p>
          <a:endParaRPr lang="es-CO"/>
        </a:p>
      </dgm:t>
    </dgm:pt>
    <dgm:pt modelId="{5A842245-E765-4DDC-90FC-555EC6F2C812}" type="sibTrans" cxnId="{590AEA45-07DA-483A-ABE1-B90CD4E71962}">
      <dgm:prSet/>
      <dgm:spPr/>
      <dgm:t>
        <a:bodyPr/>
        <a:lstStyle/>
        <a:p>
          <a:endParaRPr lang="es-CO"/>
        </a:p>
      </dgm:t>
    </dgm:pt>
    <dgm:pt modelId="{1C037F5C-E688-4AE1-A918-4F3C7B0436B4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Juan Francisco González De Noriega</a:t>
          </a:r>
          <a:endParaRPr lang="es-CO" sz="1400" dirty="0"/>
        </a:p>
      </dgm:t>
    </dgm:pt>
    <dgm:pt modelId="{58D7DAE4-FF79-4C0B-A90C-14BE58F7243F}" type="parTrans" cxnId="{0479FAA5-C90C-4A67-AF04-ED49727987B8}">
      <dgm:prSet/>
      <dgm:spPr/>
      <dgm:t>
        <a:bodyPr/>
        <a:lstStyle/>
        <a:p>
          <a:endParaRPr lang="es-CO"/>
        </a:p>
      </dgm:t>
    </dgm:pt>
    <dgm:pt modelId="{0169FC82-0B70-4AB4-87A2-875205A9EC2D}" type="sibTrans" cxnId="{0479FAA5-C90C-4A67-AF04-ED49727987B8}">
      <dgm:prSet/>
      <dgm:spPr/>
      <dgm:t>
        <a:bodyPr/>
        <a:lstStyle/>
        <a:p>
          <a:endParaRPr lang="es-CO"/>
        </a:p>
      </dgm:t>
    </dgm:pt>
    <dgm:pt modelId="{956FCCDE-B333-4594-8C13-E8646D55C44A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María Josefa                   Gómez De Ureña </a:t>
          </a:r>
          <a:r>
            <a:rPr lang="es-CO" sz="1600" dirty="0" err="1" smtClean="0"/>
            <a:t>Arnedo</a:t>
          </a:r>
          <a:endParaRPr lang="es-CO" sz="1600" dirty="0"/>
        </a:p>
      </dgm:t>
    </dgm:pt>
    <dgm:pt modelId="{DBDA72A3-6B85-4D7B-A6C4-6EADDFEE283A}" type="parTrans" cxnId="{417AB3FE-81B3-4686-BE68-5EA4FB395501}">
      <dgm:prSet/>
      <dgm:spPr/>
      <dgm:t>
        <a:bodyPr/>
        <a:lstStyle/>
        <a:p>
          <a:endParaRPr lang="es-CO"/>
        </a:p>
      </dgm:t>
    </dgm:pt>
    <dgm:pt modelId="{58DCF97F-892A-472F-A019-1A2C47A1A437}" type="sibTrans" cxnId="{417AB3FE-81B3-4686-BE68-5EA4FB395501}">
      <dgm:prSet/>
      <dgm:spPr/>
      <dgm:t>
        <a:bodyPr/>
        <a:lstStyle/>
        <a:p>
          <a:endParaRPr lang="es-CO"/>
        </a:p>
      </dgm:t>
    </dgm:pt>
    <dgm:pt modelId="{E0DC655E-66E8-4443-AE28-8D99D1F2DACA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baseline="0" dirty="0" smtClean="0"/>
            <a:t> </a:t>
          </a:r>
          <a:r>
            <a:rPr lang="es-CO" sz="2000" baseline="0" dirty="0" smtClean="0"/>
            <a:t>María Rosa Gómez De Ureña                                Garcés De Acuña</a:t>
          </a:r>
          <a:endParaRPr lang="es-CO" sz="2000" baseline="0" dirty="0"/>
        </a:p>
      </dgm:t>
    </dgm:pt>
    <dgm:pt modelId="{D0EADE4D-67A6-4DC4-A164-94CD0B19A387}" type="parTrans" cxnId="{F2C9849C-C4D7-41F0-927A-4811463D50BB}">
      <dgm:prSet/>
      <dgm:spPr/>
      <dgm:t>
        <a:bodyPr/>
        <a:lstStyle/>
        <a:p>
          <a:endParaRPr lang="es-CO"/>
        </a:p>
      </dgm:t>
    </dgm:pt>
    <dgm:pt modelId="{7DA61904-AC94-436B-8190-5BBFB0B7D86A}" type="sibTrans" cxnId="{F2C9849C-C4D7-41F0-927A-4811463D50BB}">
      <dgm:prSet/>
      <dgm:spPr/>
      <dgm:t>
        <a:bodyPr/>
        <a:lstStyle/>
        <a:p>
          <a:endParaRPr lang="es-CO"/>
        </a:p>
      </dgm:t>
    </dgm:pt>
    <dgm:pt modelId="{6892DBC0-9D68-487E-A0E9-DD27BE730FB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José  Gómez De Ureña </a:t>
          </a:r>
          <a:r>
            <a:rPr lang="es-CO" sz="1400" dirty="0" err="1" smtClean="0"/>
            <a:t>Poblete</a:t>
          </a:r>
          <a:r>
            <a:rPr lang="es-CO" sz="1400" dirty="0" smtClean="0"/>
            <a:t>                </a:t>
          </a:r>
          <a:r>
            <a:rPr lang="es-CO" sz="1200" dirty="0" smtClean="0">
              <a:sym typeface="Wingdings" pitchFamily="2" charset="2"/>
            </a:rPr>
            <a:t> D 96</a:t>
          </a:r>
          <a:endParaRPr lang="es-CO" sz="1200" dirty="0"/>
        </a:p>
      </dgm:t>
    </dgm:pt>
    <dgm:pt modelId="{94B01AB5-BDE7-43C5-BC30-7D2E8FE8CA0C}" type="parTrans" cxnId="{3A513B4C-D1D5-4178-ADF3-D0E4AA38110A}">
      <dgm:prSet/>
      <dgm:spPr/>
      <dgm:t>
        <a:bodyPr/>
        <a:lstStyle/>
        <a:p>
          <a:endParaRPr lang="es-CO"/>
        </a:p>
      </dgm:t>
    </dgm:pt>
    <dgm:pt modelId="{CA94EA04-610D-4D18-B7BC-6DEF7BE9573F}" type="sibTrans" cxnId="{3A513B4C-D1D5-4178-ADF3-D0E4AA38110A}">
      <dgm:prSet/>
      <dgm:spPr/>
      <dgm:t>
        <a:bodyPr/>
        <a:lstStyle/>
        <a:p>
          <a:endParaRPr lang="es-CO"/>
        </a:p>
      </dgm:t>
    </dgm:pt>
    <dgm:pt modelId="{9E1BDB0B-AFA1-48C0-9D9E-4416FA3DEE9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Isabel Lucía </a:t>
          </a:r>
          <a:r>
            <a:rPr lang="es-CO" sz="1400" dirty="0" err="1" smtClean="0"/>
            <a:t>Arnedo</a:t>
          </a:r>
          <a:r>
            <a:rPr lang="es-CO" sz="1400" dirty="0" smtClean="0"/>
            <a:t> Paladines            </a:t>
          </a:r>
          <a:r>
            <a:rPr lang="es-CO" sz="1200" dirty="0" smtClean="0">
              <a:sym typeface="Wingdings" pitchFamily="2" charset="2"/>
            </a:rPr>
            <a:t> D 97</a:t>
          </a:r>
          <a:endParaRPr lang="es-CO" sz="1200" dirty="0"/>
        </a:p>
      </dgm:t>
    </dgm:pt>
    <dgm:pt modelId="{77CCC430-77BC-44B4-AF4B-81F5A40C6002}" type="parTrans" cxnId="{A39CB2FF-43A9-490F-936E-631119D268C9}">
      <dgm:prSet/>
      <dgm:spPr/>
      <dgm:t>
        <a:bodyPr/>
        <a:lstStyle/>
        <a:p>
          <a:endParaRPr lang="es-CO"/>
        </a:p>
      </dgm:t>
    </dgm:pt>
    <dgm:pt modelId="{9DC90C60-65E9-42F3-A651-AC88810722C6}" type="sibTrans" cxnId="{A39CB2FF-43A9-490F-936E-631119D268C9}">
      <dgm:prSet/>
      <dgm:spPr/>
      <dgm:t>
        <a:bodyPr/>
        <a:lstStyle/>
        <a:p>
          <a:endParaRPr lang="es-CO"/>
        </a:p>
      </dgm:t>
    </dgm:pt>
    <dgm:pt modelId="{3B7C5FED-059F-4893-AEDC-FCC13EAE154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José Gómez de Ureña </a:t>
          </a:r>
          <a:r>
            <a:rPr lang="es-CO" sz="1600" dirty="0" err="1" smtClean="0"/>
            <a:t>Arnedo</a:t>
          </a:r>
          <a:endParaRPr lang="es-CO" sz="1600" dirty="0"/>
        </a:p>
      </dgm:t>
    </dgm:pt>
    <dgm:pt modelId="{B7A6289E-41FD-458E-B2BE-D16AFC2C714D}" type="parTrans" cxnId="{6BE429C7-F026-4A05-87D0-281798E5A7F1}">
      <dgm:prSet/>
      <dgm:spPr/>
      <dgm:t>
        <a:bodyPr/>
        <a:lstStyle/>
        <a:p>
          <a:endParaRPr lang="es-CO"/>
        </a:p>
      </dgm:t>
    </dgm:pt>
    <dgm:pt modelId="{E6B4D601-86B5-423B-867A-D41B022F6DAD}" type="sibTrans" cxnId="{6BE429C7-F026-4A05-87D0-281798E5A7F1}">
      <dgm:prSet/>
      <dgm:spPr/>
      <dgm:t>
        <a:bodyPr/>
        <a:lstStyle/>
        <a:p>
          <a:endParaRPr lang="es-CO"/>
        </a:p>
      </dgm:t>
    </dgm:pt>
    <dgm:pt modelId="{3242116F-84FA-40EF-B02B-1B2232F5444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Águeda Garcés de Acuña</a:t>
          </a:r>
          <a:endParaRPr lang="es-CO" sz="1600" dirty="0"/>
        </a:p>
      </dgm:t>
    </dgm:pt>
    <dgm:pt modelId="{75F51729-52DE-450D-801A-A15FDCD79E0E}" type="parTrans" cxnId="{AECA7182-1567-49B8-9932-23765BE08F66}">
      <dgm:prSet/>
      <dgm:spPr/>
      <dgm:t>
        <a:bodyPr/>
        <a:lstStyle/>
        <a:p>
          <a:endParaRPr lang="es-CO"/>
        </a:p>
      </dgm:t>
    </dgm:pt>
    <dgm:pt modelId="{5F345279-70E7-450D-9FAC-3BDC555A1BB6}" type="sibTrans" cxnId="{AECA7182-1567-49B8-9932-23765BE08F66}">
      <dgm:prSet/>
      <dgm:spPr/>
      <dgm:t>
        <a:bodyPr/>
        <a:lstStyle/>
        <a:p>
          <a:endParaRPr lang="es-CO"/>
        </a:p>
      </dgm:t>
    </dgm:pt>
    <dgm:pt modelId="{2C3C10EC-E301-4A67-941A-FFE74457276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José Gómez de Ureña </a:t>
          </a:r>
          <a:r>
            <a:rPr lang="es-CO" sz="1400" dirty="0" err="1" smtClean="0"/>
            <a:t>Poblete</a:t>
          </a:r>
          <a:r>
            <a:rPr lang="es-CO" sz="1400" dirty="0" smtClean="0"/>
            <a:t>        </a:t>
          </a:r>
          <a:r>
            <a:rPr lang="es-CO" sz="1200" dirty="0" smtClean="0">
              <a:sym typeface="Wingdings" pitchFamily="2" charset="2"/>
            </a:rPr>
            <a:t> 98</a:t>
          </a:r>
          <a:endParaRPr lang="es-CO" sz="1200" dirty="0"/>
        </a:p>
      </dgm:t>
    </dgm:pt>
    <dgm:pt modelId="{D267BD11-88D6-47C1-B53C-4E978893BA7E}" type="parTrans" cxnId="{4CFE1214-F5D8-49A1-85F8-B6CA5DBC2FA1}">
      <dgm:prSet/>
      <dgm:spPr/>
      <dgm:t>
        <a:bodyPr/>
        <a:lstStyle/>
        <a:p>
          <a:endParaRPr lang="es-CO"/>
        </a:p>
      </dgm:t>
    </dgm:pt>
    <dgm:pt modelId="{A6E17D6A-ED5D-4FE4-A12D-53125A4E0916}" type="sibTrans" cxnId="{4CFE1214-F5D8-49A1-85F8-B6CA5DBC2FA1}">
      <dgm:prSet/>
      <dgm:spPr/>
      <dgm:t>
        <a:bodyPr/>
        <a:lstStyle/>
        <a:p>
          <a:endParaRPr lang="es-CO"/>
        </a:p>
      </dgm:t>
    </dgm:pt>
    <dgm:pt modelId="{FD624DBF-0C37-4021-81A6-19E0D2F0AFD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Isabel Lucía                          </a:t>
          </a:r>
          <a:r>
            <a:rPr lang="es-CO" sz="1400" dirty="0" err="1" smtClean="0"/>
            <a:t>Arnedo</a:t>
          </a:r>
          <a:r>
            <a:rPr lang="es-CO" sz="1400" dirty="0" smtClean="0"/>
            <a:t> Paladines           </a:t>
          </a:r>
          <a:r>
            <a:rPr lang="es-CO" sz="1200" dirty="0" smtClean="0">
              <a:sym typeface="Wingdings" pitchFamily="2" charset="2"/>
            </a:rPr>
            <a:t> D 99</a:t>
          </a:r>
          <a:endParaRPr lang="es-CO" sz="1200" dirty="0"/>
        </a:p>
      </dgm:t>
    </dgm:pt>
    <dgm:pt modelId="{0EEF4405-B8ED-443A-9257-D321C1BAAED3}" type="parTrans" cxnId="{390254A4-2358-4EFC-9060-EAAD8AFBFD75}">
      <dgm:prSet/>
      <dgm:spPr/>
      <dgm:t>
        <a:bodyPr/>
        <a:lstStyle/>
        <a:p>
          <a:endParaRPr lang="es-CO"/>
        </a:p>
      </dgm:t>
    </dgm:pt>
    <dgm:pt modelId="{09432550-93BF-47EC-8F45-B50427EE64E6}" type="sibTrans" cxnId="{390254A4-2358-4EFC-9060-EAAD8AFBFD75}">
      <dgm:prSet/>
      <dgm:spPr/>
      <dgm:t>
        <a:bodyPr/>
        <a:lstStyle/>
        <a:p>
          <a:endParaRPr lang="es-CO"/>
        </a:p>
      </dgm:t>
    </dgm:pt>
    <dgm:pt modelId="{73D1DD1F-911A-430F-BEF3-840766C17CC7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dirty="0" smtClean="0"/>
            <a:t>Pedro Santiago Garcés Ramírez </a:t>
          </a:r>
          <a:r>
            <a:rPr lang="es-CO" dirty="0" smtClean="0">
              <a:sym typeface="Wingdings" pitchFamily="2" charset="2"/>
            </a:rPr>
            <a:t> D 100</a:t>
          </a:r>
          <a:endParaRPr lang="es-CO" dirty="0"/>
        </a:p>
      </dgm:t>
    </dgm:pt>
    <dgm:pt modelId="{DF316CD7-BC27-4297-9BFF-C71C10DD4695}" type="parTrans" cxnId="{4F5AD963-640F-4684-A8B6-E44A0286DD6B}">
      <dgm:prSet/>
      <dgm:spPr/>
      <dgm:t>
        <a:bodyPr/>
        <a:lstStyle/>
        <a:p>
          <a:endParaRPr lang="es-CO"/>
        </a:p>
      </dgm:t>
    </dgm:pt>
    <dgm:pt modelId="{B8D3E776-8FA2-4B27-A86F-FA5833170CBD}" type="sibTrans" cxnId="{4F5AD963-640F-4684-A8B6-E44A0286DD6B}">
      <dgm:prSet/>
      <dgm:spPr/>
      <dgm:t>
        <a:bodyPr/>
        <a:lstStyle/>
        <a:p>
          <a:endParaRPr lang="es-CO"/>
        </a:p>
      </dgm:t>
    </dgm:pt>
    <dgm:pt modelId="{82370BFE-D09A-4E75-9291-DC84A9111A7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dirty="0" smtClean="0"/>
            <a:t>María Sotomayor </a:t>
          </a:r>
          <a:r>
            <a:rPr lang="es-CO" sz="1200" dirty="0" smtClean="0">
              <a:sym typeface="Wingdings" pitchFamily="2" charset="2"/>
            </a:rPr>
            <a:t> D 101</a:t>
          </a:r>
          <a:endParaRPr lang="es-CO" sz="1200" dirty="0"/>
        </a:p>
      </dgm:t>
    </dgm:pt>
    <dgm:pt modelId="{3E2FCE16-4433-485D-9898-7DB72F5260B9}" type="parTrans" cxnId="{88E01698-C147-43CB-8E53-C99D7F40C7B7}">
      <dgm:prSet/>
      <dgm:spPr/>
      <dgm:t>
        <a:bodyPr/>
        <a:lstStyle/>
        <a:p>
          <a:endParaRPr lang="es-CO"/>
        </a:p>
      </dgm:t>
    </dgm:pt>
    <dgm:pt modelId="{5605C919-3CB9-4057-AC90-0501CEDC373E}" type="sibTrans" cxnId="{88E01698-C147-43CB-8E53-C99D7F40C7B7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807FE86-1840-4400-BC54-BE17327678C8}" type="pres">
      <dgm:prSet presAssocID="{AF999A27-108E-4159-BE80-8CFEE3D74D80}" presName="vertOne" presStyleCnt="0"/>
      <dgm:spPr/>
    </dgm:pt>
    <dgm:pt modelId="{F46FF331-AC3C-42A4-B302-D4F267FD3C46}" type="pres">
      <dgm:prSet presAssocID="{AF999A27-108E-4159-BE80-8CFEE3D74D80}" presName="txOne" presStyleLbl="node0" presStyleIdx="0" presStyleCnt="1" custLinFactNeighborX="-385" custLinFactNeighborY="-2748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17D8D73-65CB-46D3-8AE6-46E1D615D2D8}" type="pres">
      <dgm:prSet presAssocID="{AF999A27-108E-4159-BE80-8CFEE3D74D80}" presName="parTransOne" presStyleCnt="0"/>
      <dgm:spPr/>
    </dgm:pt>
    <dgm:pt modelId="{27B3484B-E079-4A62-BE67-18BCBB3F094A}" type="pres">
      <dgm:prSet presAssocID="{AF999A27-108E-4159-BE80-8CFEE3D74D80}" presName="horzOne" presStyleCnt="0"/>
      <dgm:spPr/>
    </dgm:pt>
    <dgm:pt modelId="{353A8D48-D5C4-424C-AD3F-BAB21D0D840C}" type="pres">
      <dgm:prSet presAssocID="{253D53A2-6341-495D-8663-D273FFBD0A42}" presName="vertTwo" presStyleCnt="0"/>
      <dgm:spPr/>
    </dgm:pt>
    <dgm:pt modelId="{31A2B716-B375-4B5F-9FB8-ACD44FA953B2}" type="pres">
      <dgm:prSet presAssocID="{253D53A2-6341-495D-8663-D273FFBD0A42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9D602EB-C09C-4DC8-A18C-6FC9E7082DB7}" type="pres">
      <dgm:prSet presAssocID="{253D53A2-6341-495D-8663-D273FFBD0A42}" presName="parTransTwo" presStyleCnt="0"/>
      <dgm:spPr/>
    </dgm:pt>
    <dgm:pt modelId="{002F2DB7-D2F4-4DE4-A23C-3314B7B06B9F}" type="pres">
      <dgm:prSet presAssocID="{253D53A2-6341-495D-8663-D273FFBD0A42}" presName="horzTwo" presStyleCnt="0"/>
      <dgm:spPr/>
    </dgm:pt>
    <dgm:pt modelId="{3A05DB2C-B10D-40DF-B66D-BEF5F2614566}" type="pres">
      <dgm:prSet presAssocID="{1C037F5C-E688-4AE1-A918-4F3C7B0436B4}" presName="vertThree" presStyleCnt="0"/>
      <dgm:spPr/>
    </dgm:pt>
    <dgm:pt modelId="{A5C04515-2E5B-43F3-991A-DC1DCCF043DD}" type="pres">
      <dgm:prSet presAssocID="{1C037F5C-E688-4AE1-A918-4F3C7B0436B4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F84AC38-B137-4DCC-A47D-9535A888CC9D}" type="pres">
      <dgm:prSet presAssocID="{1C037F5C-E688-4AE1-A918-4F3C7B0436B4}" presName="horzThree" presStyleCnt="0"/>
      <dgm:spPr/>
    </dgm:pt>
    <dgm:pt modelId="{3FEF126E-282D-4E22-899C-B093556CCCAE}" type="pres">
      <dgm:prSet presAssocID="{0169FC82-0B70-4AB4-87A2-875205A9EC2D}" presName="sibSpaceThree" presStyleCnt="0"/>
      <dgm:spPr/>
    </dgm:pt>
    <dgm:pt modelId="{CBB9DAFB-905A-4D21-A288-35A6517C93DE}" type="pres">
      <dgm:prSet presAssocID="{956FCCDE-B333-4594-8C13-E8646D55C44A}" presName="vertThree" presStyleCnt="0"/>
      <dgm:spPr/>
    </dgm:pt>
    <dgm:pt modelId="{42B1B752-DDEB-4CC2-B89C-17EC2941DFAF}" type="pres">
      <dgm:prSet presAssocID="{956FCCDE-B333-4594-8C13-E8646D55C44A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5932DCE-CEB1-4C75-ABAA-ED0865B02C6A}" type="pres">
      <dgm:prSet presAssocID="{956FCCDE-B333-4594-8C13-E8646D55C44A}" presName="parTransThree" presStyleCnt="0"/>
      <dgm:spPr/>
    </dgm:pt>
    <dgm:pt modelId="{95916702-1F45-446F-95DD-60AA59BA23C1}" type="pres">
      <dgm:prSet presAssocID="{956FCCDE-B333-4594-8C13-E8646D55C44A}" presName="horzThree" presStyleCnt="0"/>
      <dgm:spPr/>
    </dgm:pt>
    <dgm:pt modelId="{8BC06BEA-98B4-42D3-933C-EE0F289ABEE4}" type="pres">
      <dgm:prSet presAssocID="{6892DBC0-9D68-487E-A0E9-DD27BE730FBF}" presName="vertFour" presStyleCnt="0">
        <dgm:presLayoutVars>
          <dgm:chPref val="3"/>
        </dgm:presLayoutVars>
      </dgm:prSet>
      <dgm:spPr/>
    </dgm:pt>
    <dgm:pt modelId="{7CE6C414-1ECE-4703-861F-DBB8F6E99C59}" type="pres">
      <dgm:prSet presAssocID="{6892DBC0-9D68-487E-A0E9-DD27BE730FBF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64D8B98-0924-4D46-A311-0B8802EAFAED}" type="pres">
      <dgm:prSet presAssocID="{6892DBC0-9D68-487E-A0E9-DD27BE730FBF}" presName="horzFour" presStyleCnt="0"/>
      <dgm:spPr/>
    </dgm:pt>
    <dgm:pt modelId="{1F007E1C-5EA8-4A24-A58D-5DCE3F403EB2}" type="pres">
      <dgm:prSet presAssocID="{CA94EA04-610D-4D18-B7BC-6DEF7BE9573F}" presName="sibSpaceFour" presStyleCnt="0"/>
      <dgm:spPr/>
    </dgm:pt>
    <dgm:pt modelId="{3A53B2CF-703A-4DCA-99E6-08A7092DED69}" type="pres">
      <dgm:prSet presAssocID="{9E1BDB0B-AFA1-48C0-9D9E-4416FA3DEE93}" presName="vertFour" presStyleCnt="0">
        <dgm:presLayoutVars>
          <dgm:chPref val="3"/>
        </dgm:presLayoutVars>
      </dgm:prSet>
      <dgm:spPr/>
    </dgm:pt>
    <dgm:pt modelId="{76A85749-45B4-4EAF-97A6-F2F2F837784F}" type="pres">
      <dgm:prSet presAssocID="{9E1BDB0B-AFA1-48C0-9D9E-4416FA3DEE93}" presName="txFour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2915C23-10CC-407F-8690-0F9D6E632A71}" type="pres">
      <dgm:prSet presAssocID="{9E1BDB0B-AFA1-48C0-9D9E-4416FA3DEE93}" presName="horzFour" presStyleCnt="0"/>
      <dgm:spPr/>
    </dgm:pt>
    <dgm:pt modelId="{89C1F545-3710-4AB5-B8F8-91C1C625F001}" type="pres">
      <dgm:prSet presAssocID="{5A842245-E765-4DDC-90FC-555EC6F2C812}" presName="sibSpaceTwo" presStyleCnt="0"/>
      <dgm:spPr/>
    </dgm:pt>
    <dgm:pt modelId="{CFF5EE0E-ED68-4E2F-96A2-A347BEC04F73}" type="pres">
      <dgm:prSet presAssocID="{E0DC655E-66E8-4443-AE28-8D99D1F2DACA}" presName="vertTwo" presStyleCnt="0"/>
      <dgm:spPr/>
    </dgm:pt>
    <dgm:pt modelId="{69598B2A-2D58-48D5-AED7-ED3D75872D6C}" type="pres">
      <dgm:prSet presAssocID="{E0DC655E-66E8-4443-AE28-8D99D1F2DACA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514E405-3A6E-433F-9DAD-A6B29464719F}" type="pres">
      <dgm:prSet presAssocID="{E0DC655E-66E8-4443-AE28-8D99D1F2DACA}" presName="parTransTwo" presStyleCnt="0"/>
      <dgm:spPr/>
    </dgm:pt>
    <dgm:pt modelId="{20926130-21FF-4A27-9610-15AD333A9609}" type="pres">
      <dgm:prSet presAssocID="{E0DC655E-66E8-4443-AE28-8D99D1F2DACA}" presName="horzTwo" presStyleCnt="0"/>
      <dgm:spPr/>
    </dgm:pt>
    <dgm:pt modelId="{9498D32D-F26F-47DD-B8F2-8CA03381B815}" type="pres">
      <dgm:prSet presAssocID="{3B7C5FED-059F-4893-AEDC-FCC13EAE1547}" presName="vertThree" presStyleCnt="0"/>
      <dgm:spPr/>
    </dgm:pt>
    <dgm:pt modelId="{88E7B654-3B77-4093-AC33-84506ADA6AC2}" type="pres">
      <dgm:prSet presAssocID="{3B7C5FED-059F-4893-AEDC-FCC13EAE1547}" presName="txThree" presStyleLbl="node3" presStyleIdx="2" presStyleCnt="4" custLinFactNeighborX="-1173" custLinFactNeighborY="1179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8CAAF43-6251-495B-BBB9-8C911688321A}" type="pres">
      <dgm:prSet presAssocID="{3B7C5FED-059F-4893-AEDC-FCC13EAE1547}" presName="parTransThree" presStyleCnt="0"/>
      <dgm:spPr/>
    </dgm:pt>
    <dgm:pt modelId="{05DCB327-D6F8-4240-9A19-9B906B0A4DEF}" type="pres">
      <dgm:prSet presAssocID="{3B7C5FED-059F-4893-AEDC-FCC13EAE1547}" presName="horzThree" presStyleCnt="0"/>
      <dgm:spPr/>
    </dgm:pt>
    <dgm:pt modelId="{AEBD7431-8214-4FDB-BD9C-9A642AA9E7ED}" type="pres">
      <dgm:prSet presAssocID="{2C3C10EC-E301-4A67-941A-FFE74457276D}" presName="vertFour" presStyleCnt="0">
        <dgm:presLayoutVars>
          <dgm:chPref val="3"/>
        </dgm:presLayoutVars>
      </dgm:prSet>
      <dgm:spPr/>
    </dgm:pt>
    <dgm:pt modelId="{E65E8765-8B68-4B88-9F25-6E6395E91358}" type="pres">
      <dgm:prSet presAssocID="{2C3C10EC-E301-4A67-941A-FFE74457276D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4D28664-F2C4-4C3C-9942-09005F47A7E7}" type="pres">
      <dgm:prSet presAssocID="{2C3C10EC-E301-4A67-941A-FFE74457276D}" presName="horzFour" presStyleCnt="0"/>
      <dgm:spPr/>
    </dgm:pt>
    <dgm:pt modelId="{EA3E84F5-3F83-4D61-9C7E-24CE07AD31B7}" type="pres">
      <dgm:prSet presAssocID="{A6E17D6A-ED5D-4FE4-A12D-53125A4E0916}" presName="sibSpaceFour" presStyleCnt="0"/>
      <dgm:spPr/>
    </dgm:pt>
    <dgm:pt modelId="{796065BD-C63C-4EEA-847E-DDD632CA44D8}" type="pres">
      <dgm:prSet presAssocID="{FD624DBF-0C37-4021-81A6-19E0D2F0AFD8}" presName="vertFour" presStyleCnt="0">
        <dgm:presLayoutVars>
          <dgm:chPref val="3"/>
        </dgm:presLayoutVars>
      </dgm:prSet>
      <dgm:spPr/>
    </dgm:pt>
    <dgm:pt modelId="{6536C1D7-F5BB-44EB-9D29-65F767C15A7D}" type="pres">
      <dgm:prSet presAssocID="{FD624DBF-0C37-4021-81A6-19E0D2F0AFD8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83431C3-C108-4744-BD3B-8042A9668B38}" type="pres">
      <dgm:prSet presAssocID="{FD624DBF-0C37-4021-81A6-19E0D2F0AFD8}" presName="horzFour" presStyleCnt="0"/>
      <dgm:spPr/>
    </dgm:pt>
    <dgm:pt modelId="{74A60350-9F5B-4DA3-BFAF-6D9C0DE277BE}" type="pres">
      <dgm:prSet presAssocID="{E6B4D601-86B5-423B-867A-D41B022F6DAD}" presName="sibSpaceThree" presStyleCnt="0"/>
      <dgm:spPr/>
    </dgm:pt>
    <dgm:pt modelId="{A54A6B7F-3117-46EA-8322-765556EB5CD8}" type="pres">
      <dgm:prSet presAssocID="{3242116F-84FA-40EF-B02B-1B2232F54449}" presName="vertThree" presStyleCnt="0"/>
      <dgm:spPr/>
    </dgm:pt>
    <dgm:pt modelId="{FDA81B1C-C40B-4036-B655-72757A2BCE96}" type="pres">
      <dgm:prSet presAssocID="{3242116F-84FA-40EF-B02B-1B2232F54449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FC4F4DF-4CE2-4F73-B8CA-F617A2F7161F}" type="pres">
      <dgm:prSet presAssocID="{3242116F-84FA-40EF-B02B-1B2232F54449}" presName="parTransThree" presStyleCnt="0"/>
      <dgm:spPr/>
    </dgm:pt>
    <dgm:pt modelId="{F2A003BC-B8FA-45CD-AAD8-88CBB5E3C588}" type="pres">
      <dgm:prSet presAssocID="{3242116F-84FA-40EF-B02B-1B2232F54449}" presName="horzThree" presStyleCnt="0"/>
      <dgm:spPr/>
    </dgm:pt>
    <dgm:pt modelId="{23BE4357-B3F6-43C5-BF0D-3C7ACE911FD3}" type="pres">
      <dgm:prSet presAssocID="{73D1DD1F-911A-430F-BEF3-840766C17CC7}" presName="vertFour" presStyleCnt="0">
        <dgm:presLayoutVars>
          <dgm:chPref val="3"/>
        </dgm:presLayoutVars>
      </dgm:prSet>
      <dgm:spPr/>
    </dgm:pt>
    <dgm:pt modelId="{658BFD20-E6FC-4947-B198-F023C7F8DBB2}" type="pres">
      <dgm:prSet presAssocID="{73D1DD1F-911A-430F-BEF3-840766C17CC7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3BAB9A0-763F-4D31-B94E-FC3224CD8240}" type="pres">
      <dgm:prSet presAssocID="{73D1DD1F-911A-430F-BEF3-840766C17CC7}" presName="horzFour" presStyleCnt="0"/>
      <dgm:spPr/>
    </dgm:pt>
    <dgm:pt modelId="{4EC577E3-2E69-42D5-98A1-53E017CACC70}" type="pres">
      <dgm:prSet presAssocID="{B8D3E776-8FA2-4B27-A86F-FA5833170CBD}" presName="sibSpaceFour" presStyleCnt="0"/>
      <dgm:spPr/>
    </dgm:pt>
    <dgm:pt modelId="{7B47C385-0425-4160-A062-D7E73CE6499E}" type="pres">
      <dgm:prSet presAssocID="{82370BFE-D09A-4E75-9291-DC84A9111A7C}" presName="vertFour" presStyleCnt="0">
        <dgm:presLayoutVars>
          <dgm:chPref val="3"/>
        </dgm:presLayoutVars>
      </dgm:prSet>
      <dgm:spPr/>
    </dgm:pt>
    <dgm:pt modelId="{D404FCCC-3E55-47CB-832F-25A08DD8CB16}" type="pres">
      <dgm:prSet presAssocID="{82370BFE-D09A-4E75-9291-DC84A9111A7C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EAA6686-A1E9-4000-8C58-D06C86A9B783}" type="pres">
      <dgm:prSet presAssocID="{82370BFE-D09A-4E75-9291-DC84A9111A7C}" presName="horzFour" presStyleCnt="0"/>
      <dgm:spPr/>
    </dgm:pt>
  </dgm:ptLst>
  <dgm:cxnLst>
    <dgm:cxn modelId="{A39CB2FF-43A9-490F-936E-631119D268C9}" srcId="{956FCCDE-B333-4594-8C13-E8646D55C44A}" destId="{9E1BDB0B-AFA1-48C0-9D9E-4416FA3DEE93}" srcOrd="1" destOrd="0" parTransId="{77CCC430-77BC-44B4-AF4B-81F5A40C6002}" sibTransId="{9DC90C60-65E9-42F3-A651-AC88810722C6}"/>
    <dgm:cxn modelId="{3A513B4C-D1D5-4178-ADF3-D0E4AA38110A}" srcId="{956FCCDE-B333-4594-8C13-E8646D55C44A}" destId="{6892DBC0-9D68-487E-A0E9-DD27BE730FBF}" srcOrd="0" destOrd="0" parTransId="{94B01AB5-BDE7-43C5-BC30-7D2E8FE8CA0C}" sibTransId="{CA94EA04-610D-4D18-B7BC-6DEF7BE9573F}"/>
    <dgm:cxn modelId="{E2DC8629-FA28-4123-929B-32212C0AB4B2}" srcId="{10ED40AF-DFB1-4943-B6DB-2A904FAA918A}" destId="{AF999A27-108E-4159-BE80-8CFEE3D74D80}" srcOrd="0" destOrd="0" parTransId="{403C1AF7-EC1D-492E-9385-71579D4BF363}" sibTransId="{3FFE8D81-D257-45FC-84AC-2F417A7CC8E0}"/>
    <dgm:cxn modelId="{AECA7182-1567-49B8-9932-23765BE08F66}" srcId="{E0DC655E-66E8-4443-AE28-8D99D1F2DACA}" destId="{3242116F-84FA-40EF-B02B-1B2232F54449}" srcOrd="1" destOrd="0" parTransId="{75F51729-52DE-450D-801A-A15FDCD79E0E}" sibTransId="{5F345279-70E7-450D-9FAC-3BDC555A1BB6}"/>
    <dgm:cxn modelId="{590AEA45-07DA-483A-ABE1-B90CD4E71962}" srcId="{AF999A27-108E-4159-BE80-8CFEE3D74D80}" destId="{253D53A2-6341-495D-8663-D273FFBD0A42}" srcOrd="0" destOrd="0" parTransId="{88A2C647-5FC2-4445-8A88-4C3E65FD7F54}" sibTransId="{5A842245-E765-4DDC-90FC-555EC6F2C812}"/>
    <dgm:cxn modelId="{7142C2EA-2B4E-47CC-BF5E-F8C391D2A551}" type="presOf" srcId="{253D53A2-6341-495D-8663-D273FFBD0A42}" destId="{31A2B716-B375-4B5F-9FB8-ACD44FA953B2}" srcOrd="0" destOrd="0" presId="urn:microsoft.com/office/officeart/2005/8/layout/hierarchy4"/>
    <dgm:cxn modelId="{318241FD-5AB4-45E0-8122-E8D946D63ABD}" type="presOf" srcId="{E0DC655E-66E8-4443-AE28-8D99D1F2DACA}" destId="{69598B2A-2D58-48D5-AED7-ED3D75872D6C}" srcOrd="0" destOrd="0" presId="urn:microsoft.com/office/officeart/2005/8/layout/hierarchy4"/>
    <dgm:cxn modelId="{417AB3FE-81B3-4686-BE68-5EA4FB395501}" srcId="{253D53A2-6341-495D-8663-D273FFBD0A42}" destId="{956FCCDE-B333-4594-8C13-E8646D55C44A}" srcOrd="1" destOrd="0" parTransId="{DBDA72A3-6B85-4D7B-A6C4-6EADDFEE283A}" sibTransId="{58DCF97F-892A-472F-A019-1A2C47A1A437}"/>
    <dgm:cxn modelId="{6BE429C7-F026-4A05-87D0-281798E5A7F1}" srcId="{E0DC655E-66E8-4443-AE28-8D99D1F2DACA}" destId="{3B7C5FED-059F-4893-AEDC-FCC13EAE1547}" srcOrd="0" destOrd="0" parTransId="{B7A6289E-41FD-458E-B2BE-D16AFC2C714D}" sibTransId="{E6B4D601-86B5-423B-867A-D41B022F6DAD}"/>
    <dgm:cxn modelId="{B0E89A67-A76D-4B9D-A006-D5CBB13BA081}" type="presOf" srcId="{1C037F5C-E688-4AE1-A918-4F3C7B0436B4}" destId="{A5C04515-2E5B-43F3-991A-DC1DCCF043DD}" srcOrd="0" destOrd="0" presId="urn:microsoft.com/office/officeart/2005/8/layout/hierarchy4"/>
    <dgm:cxn modelId="{390254A4-2358-4EFC-9060-EAAD8AFBFD75}" srcId="{3B7C5FED-059F-4893-AEDC-FCC13EAE1547}" destId="{FD624DBF-0C37-4021-81A6-19E0D2F0AFD8}" srcOrd="1" destOrd="0" parTransId="{0EEF4405-B8ED-443A-9257-D321C1BAAED3}" sibTransId="{09432550-93BF-47EC-8F45-B50427EE64E6}"/>
    <dgm:cxn modelId="{F2C9849C-C4D7-41F0-927A-4811463D50BB}" srcId="{AF999A27-108E-4159-BE80-8CFEE3D74D80}" destId="{E0DC655E-66E8-4443-AE28-8D99D1F2DACA}" srcOrd="1" destOrd="0" parTransId="{D0EADE4D-67A6-4DC4-A164-94CD0B19A387}" sibTransId="{7DA61904-AC94-436B-8190-5BBFB0B7D86A}"/>
    <dgm:cxn modelId="{CD26A56E-E93E-4D9D-BAF3-3550707FD6B5}" type="presOf" srcId="{9E1BDB0B-AFA1-48C0-9D9E-4416FA3DEE93}" destId="{76A85749-45B4-4EAF-97A6-F2F2F837784F}" srcOrd="0" destOrd="0" presId="urn:microsoft.com/office/officeart/2005/8/layout/hierarchy4"/>
    <dgm:cxn modelId="{BD922F72-8A78-4E40-952A-7D1A82C1D580}" type="presOf" srcId="{AF999A27-108E-4159-BE80-8CFEE3D74D80}" destId="{F46FF331-AC3C-42A4-B302-D4F267FD3C46}" srcOrd="0" destOrd="0" presId="urn:microsoft.com/office/officeart/2005/8/layout/hierarchy4"/>
    <dgm:cxn modelId="{0479FAA5-C90C-4A67-AF04-ED49727987B8}" srcId="{253D53A2-6341-495D-8663-D273FFBD0A42}" destId="{1C037F5C-E688-4AE1-A918-4F3C7B0436B4}" srcOrd="0" destOrd="0" parTransId="{58D7DAE4-FF79-4C0B-A90C-14BE58F7243F}" sibTransId="{0169FC82-0B70-4AB4-87A2-875205A9EC2D}"/>
    <dgm:cxn modelId="{6F37F007-8F2D-4D96-8B39-B9296B71FADA}" type="presOf" srcId="{2C3C10EC-E301-4A67-941A-FFE74457276D}" destId="{E65E8765-8B68-4B88-9F25-6E6395E91358}" srcOrd="0" destOrd="0" presId="urn:microsoft.com/office/officeart/2005/8/layout/hierarchy4"/>
    <dgm:cxn modelId="{CACD5648-1A2C-4BBE-B3D2-FDD9BC611C80}" type="presOf" srcId="{73D1DD1F-911A-430F-BEF3-840766C17CC7}" destId="{658BFD20-E6FC-4947-B198-F023C7F8DBB2}" srcOrd="0" destOrd="0" presId="urn:microsoft.com/office/officeart/2005/8/layout/hierarchy4"/>
    <dgm:cxn modelId="{1710AFC6-EDCD-4497-B117-25845629F36D}" type="presOf" srcId="{6892DBC0-9D68-487E-A0E9-DD27BE730FBF}" destId="{7CE6C414-1ECE-4703-861F-DBB8F6E99C59}" srcOrd="0" destOrd="0" presId="urn:microsoft.com/office/officeart/2005/8/layout/hierarchy4"/>
    <dgm:cxn modelId="{3E3FB563-4B58-45CD-85F2-15EB4F183BC4}" type="presOf" srcId="{FD624DBF-0C37-4021-81A6-19E0D2F0AFD8}" destId="{6536C1D7-F5BB-44EB-9D29-65F767C15A7D}" srcOrd="0" destOrd="0" presId="urn:microsoft.com/office/officeart/2005/8/layout/hierarchy4"/>
    <dgm:cxn modelId="{4F5AD963-640F-4684-A8B6-E44A0286DD6B}" srcId="{3242116F-84FA-40EF-B02B-1B2232F54449}" destId="{73D1DD1F-911A-430F-BEF3-840766C17CC7}" srcOrd="0" destOrd="0" parTransId="{DF316CD7-BC27-4297-9BFF-C71C10DD4695}" sibTransId="{B8D3E776-8FA2-4B27-A86F-FA5833170CBD}"/>
    <dgm:cxn modelId="{5209A1BD-1706-48A3-BAFF-0D4E3947CA6B}" type="presOf" srcId="{10ED40AF-DFB1-4943-B6DB-2A904FAA918A}" destId="{E75BF49A-0BBD-418B-A465-D5C73CDDC862}" srcOrd="0" destOrd="0" presId="urn:microsoft.com/office/officeart/2005/8/layout/hierarchy4"/>
    <dgm:cxn modelId="{88E01698-C147-43CB-8E53-C99D7F40C7B7}" srcId="{3242116F-84FA-40EF-B02B-1B2232F54449}" destId="{82370BFE-D09A-4E75-9291-DC84A9111A7C}" srcOrd="1" destOrd="0" parTransId="{3E2FCE16-4433-485D-9898-7DB72F5260B9}" sibTransId="{5605C919-3CB9-4057-AC90-0501CEDC373E}"/>
    <dgm:cxn modelId="{4CFE1214-F5D8-49A1-85F8-B6CA5DBC2FA1}" srcId="{3B7C5FED-059F-4893-AEDC-FCC13EAE1547}" destId="{2C3C10EC-E301-4A67-941A-FFE74457276D}" srcOrd="0" destOrd="0" parTransId="{D267BD11-88D6-47C1-B53C-4E978893BA7E}" sibTransId="{A6E17D6A-ED5D-4FE4-A12D-53125A4E0916}"/>
    <dgm:cxn modelId="{71E5957B-DD87-4AE8-A490-B887E0B6CEFA}" type="presOf" srcId="{82370BFE-D09A-4E75-9291-DC84A9111A7C}" destId="{D404FCCC-3E55-47CB-832F-25A08DD8CB16}" srcOrd="0" destOrd="0" presId="urn:microsoft.com/office/officeart/2005/8/layout/hierarchy4"/>
    <dgm:cxn modelId="{08E3DCA1-80BF-4884-B014-E18436DB6EE2}" type="presOf" srcId="{3242116F-84FA-40EF-B02B-1B2232F54449}" destId="{FDA81B1C-C40B-4036-B655-72757A2BCE96}" srcOrd="0" destOrd="0" presId="urn:microsoft.com/office/officeart/2005/8/layout/hierarchy4"/>
    <dgm:cxn modelId="{85EC98BF-4E47-477C-B106-8FEF305F8B22}" type="presOf" srcId="{956FCCDE-B333-4594-8C13-E8646D55C44A}" destId="{42B1B752-DDEB-4CC2-B89C-17EC2941DFAF}" srcOrd="0" destOrd="0" presId="urn:microsoft.com/office/officeart/2005/8/layout/hierarchy4"/>
    <dgm:cxn modelId="{06AF8EA9-1BDE-4D5C-A941-CB7A3A8A1BCA}" type="presOf" srcId="{3B7C5FED-059F-4893-AEDC-FCC13EAE1547}" destId="{88E7B654-3B77-4093-AC33-84506ADA6AC2}" srcOrd="0" destOrd="0" presId="urn:microsoft.com/office/officeart/2005/8/layout/hierarchy4"/>
    <dgm:cxn modelId="{B4086E87-B5C2-4626-998F-AC33F3572F16}" type="presParOf" srcId="{E75BF49A-0BBD-418B-A465-D5C73CDDC862}" destId="{E807FE86-1840-4400-BC54-BE17327678C8}" srcOrd="0" destOrd="0" presId="urn:microsoft.com/office/officeart/2005/8/layout/hierarchy4"/>
    <dgm:cxn modelId="{D71F18EA-08FE-40ED-A808-7F2D8891E9EC}" type="presParOf" srcId="{E807FE86-1840-4400-BC54-BE17327678C8}" destId="{F46FF331-AC3C-42A4-B302-D4F267FD3C46}" srcOrd="0" destOrd="0" presId="urn:microsoft.com/office/officeart/2005/8/layout/hierarchy4"/>
    <dgm:cxn modelId="{DA914ED4-0F51-4A93-A24E-33DDCBF4DA3C}" type="presParOf" srcId="{E807FE86-1840-4400-BC54-BE17327678C8}" destId="{717D8D73-65CB-46D3-8AE6-46E1D615D2D8}" srcOrd="1" destOrd="0" presId="urn:microsoft.com/office/officeart/2005/8/layout/hierarchy4"/>
    <dgm:cxn modelId="{7A45841C-A92F-4910-8D84-7C8D35CF639B}" type="presParOf" srcId="{E807FE86-1840-4400-BC54-BE17327678C8}" destId="{27B3484B-E079-4A62-BE67-18BCBB3F094A}" srcOrd="2" destOrd="0" presId="urn:microsoft.com/office/officeart/2005/8/layout/hierarchy4"/>
    <dgm:cxn modelId="{E9055BEE-01F7-47F1-82AA-A1E7388F1095}" type="presParOf" srcId="{27B3484B-E079-4A62-BE67-18BCBB3F094A}" destId="{353A8D48-D5C4-424C-AD3F-BAB21D0D840C}" srcOrd="0" destOrd="0" presId="urn:microsoft.com/office/officeart/2005/8/layout/hierarchy4"/>
    <dgm:cxn modelId="{8B793995-D299-49B6-A6D3-D0E7379CAAB2}" type="presParOf" srcId="{353A8D48-D5C4-424C-AD3F-BAB21D0D840C}" destId="{31A2B716-B375-4B5F-9FB8-ACD44FA953B2}" srcOrd="0" destOrd="0" presId="urn:microsoft.com/office/officeart/2005/8/layout/hierarchy4"/>
    <dgm:cxn modelId="{404147E2-88B7-4A64-819B-819A1F1DC003}" type="presParOf" srcId="{353A8D48-D5C4-424C-AD3F-BAB21D0D840C}" destId="{B9D602EB-C09C-4DC8-A18C-6FC9E7082DB7}" srcOrd="1" destOrd="0" presId="urn:microsoft.com/office/officeart/2005/8/layout/hierarchy4"/>
    <dgm:cxn modelId="{491EE57A-67A2-4535-B48A-F27E6D9C00D2}" type="presParOf" srcId="{353A8D48-D5C4-424C-AD3F-BAB21D0D840C}" destId="{002F2DB7-D2F4-4DE4-A23C-3314B7B06B9F}" srcOrd="2" destOrd="0" presId="urn:microsoft.com/office/officeart/2005/8/layout/hierarchy4"/>
    <dgm:cxn modelId="{11E046CE-1F08-4C06-953A-3C3F10F9757E}" type="presParOf" srcId="{002F2DB7-D2F4-4DE4-A23C-3314B7B06B9F}" destId="{3A05DB2C-B10D-40DF-B66D-BEF5F2614566}" srcOrd="0" destOrd="0" presId="urn:microsoft.com/office/officeart/2005/8/layout/hierarchy4"/>
    <dgm:cxn modelId="{09274A2F-B3A0-4900-940A-6F62E1147A58}" type="presParOf" srcId="{3A05DB2C-B10D-40DF-B66D-BEF5F2614566}" destId="{A5C04515-2E5B-43F3-991A-DC1DCCF043DD}" srcOrd="0" destOrd="0" presId="urn:microsoft.com/office/officeart/2005/8/layout/hierarchy4"/>
    <dgm:cxn modelId="{93A5D0FB-4DFE-4DA4-916B-711B8F72578A}" type="presParOf" srcId="{3A05DB2C-B10D-40DF-B66D-BEF5F2614566}" destId="{BF84AC38-B137-4DCC-A47D-9535A888CC9D}" srcOrd="1" destOrd="0" presId="urn:microsoft.com/office/officeart/2005/8/layout/hierarchy4"/>
    <dgm:cxn modelId="{92E6CB35-525E-488A-8DE6-66AFA17DF29B}" type="presParOf" srcId="{002F2DB7-D2F4-4DE4-A23C-3314B7B06B9F}" destId="{3FEF126E-282D-4E22-899C-B093556CCCAE}" srcOrd="1" destOrd="0" presId="urn:microsoft.com/office/officeart/2005/8/layout/hierarchy4"/>
    <dgm:cxn modelId="{9C7F9891-6296-4EA1-8326-EE9CB89A0038}" type="presParOf" srcId="{002F2DB7-D2F4-4DE4-A23C-3314B7B06B9F}" destId="{CBB9DAFB-905A-4D21-A288-35A6517C93DE}" srcOrd="2" destOrd="0" presId="urn:microsoft.com/office/officeart/2005/8/layout/hierarchy4"/>
    <dgm:cxn modelId="{016491B9-0B40-4046-AE4C-2A1B757B1301}" type="presParOf" srcId="{CBB9DAFB-905A-4D21-A288-35A6517C93DE}" destId="{42B1B752-DDEB-4CC2-B89C-17EC2941DFAF}" srcOrd="0" destOrd="0" presId="urn:microsoft.com/office/officeart/2005/8/layout/hierarchy4"/>
    <dgm:cxn modelId="{569A913B-6326-479F-A771-7D7798024787}" type="presParOf" srcId="{CBB9DAFB-905A-4D21-A288-35A6517C93DE}" destId="{E5932DCE-CEB1-4C75-ABAA-ED0865B02C6A}" srcOrd="1" destOrd="0" presId="urn:microsoft.com/office/officeart/2005/8/layout/hierarchy4"/>
    <dgm:cxn modelId="{72FB682C-675D-4047-A116-82D0C14F745F}" type="presParOf" srcId="{CBB9DAFB-905A-4D21-A288-35A6517C93DE}" destId="{95916702-1F45-446F-95DD-60AA59BA23C1}" srcOrd="2" destOrd="0" presId="urn:microsoft.com/office/officeart/2005/8/layout/hierarchy4"/>
    <dgm:cxn modelId="{A935DB00-C313-4720-A1C4-DB07E3482931}" type="presParOf" srcId="{95916702-1F45-446F-95DD-60AA59BA23C1}" destId="{8BC06BEA-98B4-42D3-933C-EE0F289ABEE4}" srcOrd="0" destOrd="0" presId="urn:microsoft.com/office/officeart/2005/8/layout/hierarchy4"/>
    <dgm:cxn modelId="{6B4ED480-963E-46F6-A894-2113BFECE242}" type="presParOf" srcId="{8BC06BEA-98B4-42D3-933C-EE0F289ABEE4}" destId="{7CE6C414-1ECE-4703-861F-DBB8F6E99C59}" srcOrd="0" destOrd="0" presId="urn:microsoft.com/office/officeart/2005/8/layout/hierarchy4"/>
    <dgm:cxn modelId="{7C512DAB-BD38-4565-83B0-92973F9ECCE6}" type="presParOf" srcId="{8BC06BEA-98B4-42D3-933C-EE0F289ABEE4}" destId="{364D8B98-0924-4D46-A311-0B8802EAFAED}" srcOrd="1" destOrd="0" presId="urn:microsoft.com/office/officeart/2005/8/layout/hierarchy4"/>
    <dgm:cxn modelId="{814C10D2-CEF2-4B58-BD01-F16328533BA3}" type="presParOf" srcId="{95916702-1F45-446F-95DD-60AA59BA23C1}" destId="{1F007E1C-5EA8-4A24-A58D-5DCE3F403EB2}" srcOrd="1" destOrd="0" presId="urn:microsoft.com/office/officeart/2005/8/layout/hierarchy4"/>
    <dgm:cxn modelId="{DABDD396-4C19-40B4-8964-0D93D77F1F56}" type="presParOf" srcId="{95916702-1F45-446F-95DD-60AA59BA23C1}" destId="{3A53B2CF-703A-4DCA-99E6-08A7092DED69}" srcOrd="2" destOrd="0" presId="urn:microsoft.com/office/officeart/2005/8/layout/hierarchy4"/>
    <dgm:cxn modelId="{9CCE3CE8-7291-4874-9456-1E4D0E70CE48}" type="presParOf" srcId="{3A53B2CF-703A-4DCA-99E6-08A7092DED69}" destId="{76A85749-45B4-4EAF-97A6-F2F2F837784F}" srcOrd="0" destOrd="0" presId="urn:microsoft.com/office/officeart/2005/8/layout/hierarchy4"/>
    <dgm:cxn modelId="{210D750E-46D1-4E7E-A03E-ABBCF5337F98}" type="presParOf" srcId="{3A53B2CF-703A-4DCA-99E6-08A7092DED69}" destId="{D2915C23-10CC-407F-8690-0F9D6E632A71}" srcOrd="1" destOrd="0" presId="urn:microsoft.com/office/officeart/2005/8/layout/hierarchy4"/>
    <dgm:cxn modelId="{008CFAB2-9D47-4C75-A69E-87A41BE128D3}" type="presParOf" srcId="{27B3484B-E079-4A62-BE67-18BCBB3F094A}" destId="{89C1F545-3710-4AB5-B8F8-91C1C625F001}" srcOrd="1" destOrd="0" presId="urn:microsoft.com/office/officeart/2005/8/layout/hierarchy4"/>
    <dgm:cxn modelId="{465824E6-81ED-4441-9639-8D9F861E6AB8}" type="presParOf" srcId="{27B3484B-E079-4A62-BE67-18BCBB3F094A}" destId="{CFF5EE0E-ED68-4E2F-96A2-A347BEC04F73}" srcOrd="2" destOrd="0" presId="urn:microsoft.com/office/officeart/2005/8/layout/hierarchy4"/>
    <dgm:cxn modelId="{73487CD8-5E1C-460F-A172-39E74881B441}" type="presParOf" srcId="{CFF5EE0E-ED68-4E2F-96A2-A347BEC04F73}" destId="{69598B2A-2D58-48D5-AED7-ED3D75872D6C}" srcOrd="0" destOrd="0" presId="urn:microsoft.com/office/officeart/2005/8/layout/hierarchy4"/>
    <dgm:cxn modelId="{97EBDABE-6516-41EA-B165-51D85A7AF622}" type="presParOf" srcId="{CFF5EE0E-ED68-4E2F-96A2-A347BEC04F73}" destId="{B514E405-3A6E-433F-9DAD-A6B29464719F}" srcOrd="1" destOrd="0" presId="urn:microsoft.com/office/officeart/2005/8/layout/hierarchy4"/>
    <dgm:cxn modelId="{0180D1A4-591D-477C-86F0-CA128A6A5560}" type="presParOf" srcId="{CFF5EE0E-ED68-4E2F-96A2-A347BEC04F73}" destId="{20926130-21FF-4A27-9610-15AD333A9609}" srcOrd="2" destOrd="0" presId="urn:microsoft.com/office/officeart/2005/8/layout/hierarchy4"/>
    <dgm:cxn modelId="{9C6168F9-0E40-4134-8613-AC20B22C4185}" type="presParOf" srcId="{20926130-21FF-4A27-9610-15AD333A9609}" destId="{9498D32D-F26F-47DD-B8F2-8CA03381B815}" srcOrd="0" destOrd="0" presId="urn:microsoft.com/office/officeart/2005/8/layout/hierarchy4"/>
    <dgm:cxn modelId="{FBBE33BB-B172-4194-96F2-CA2FA9D62529}" type="presParOf" srcId="{9498D32D-F26F-47DD-B8F2-8CA03381B815}" destId="{88E7B654-3B77-4093-AC33-84506ADA6AC2}" srcOrd="0" destOrd="0" presId="urn:microsoft.com/office/officeart/2005/8/layout/hierarchy4"/>
    <dgm:cxn modelId="{5F245388-FE25-44D8-90D1-C076179E12CB}" type="presParOf" srcId="{9498D32D-F26F-47DD-B8F2-8CA03381B815}" destId="{48CAAF43-6251-495B-BBB9-8C911688321A}" srcOrd="1" destOrd="0" presId="urn:microsoft.com/office/officeart/2005/8/layout/hierarchy4"/>
    <dgm:cxn modelId="{66C13E83-0380-4E9E-9128-44FF260392C5}" type="presParOf" srcId="{9498D32D-F26F-47DD-B8F2-8CA03381B815}" destId="{05DCB327-D6F8-4240-9A19-9B906B0A4DEF}" srcOrd="2" destOrd="0" presId="urn:microsoft.com/office/officeart/2005/8/layout/hierarchy4"/>
    <dgm:cxn modelId="{B5EF2C44-4ADA-4224-B556-974FD63AB330}" type="presParOf" srcId="{05DCB327-D6F8-4240-9A19-9B906B0A4DEF}" destId="{AEBD7431-8214-4FDB-BD9C-9A642AA9E7ED}" srcOrd="0" destOrd="0" presId="urn:microsoft.com/office/officeart/2005/8/layout/hierarchy4"/>
    <dgm:cxn modelId="{021714AD-0EF7-4E16-B6F1-72FAD985C576}" type="presParOf" srcId="{AEBD7431-8214-4FDB-BD9C-9A642AA9E7ED}" destId="{E65E8765-8B68-4B88-9F25-6E6395E91358}" srcOrd="0" destOrd="0" presId="urn:microsoft.com/office/officeart/2005/8/layout/hierarchy4"/>
    <dgm:cxn modelId="{1232D038-5478-4CF6-8344-B8772F4998A9}" type="presParOf" srcId="{AEBD7431-8214-4FDB-BD9C-9A642AA9E7ED}" destId="{54D28664-F2C4-4C3C-9942-09005F47A7E7}" srcOrd="1" destOrd="0" presId="urn:microsoft.com/office/officeart/2005/8/layout/hierarchy4"/>
    <dgm:cxn modelId="{D6713086-0272-43FE-B7C7-62AD6D4F4EC0}" type="presParOf" srcId="{05DCB327-D6F8-4240-9A19-9B906B0A4DEF}" destId="{EA3E84F5-3F83-4D61-9C7E-24CE07AD31B7}" srcOrd="1" destOrd="0" presId="urn:microsoft.com/office/officeart/2005/8/layout/hierarchy4"/>
    <dgm:cxn modelId="{CD1D406D-CA83-40E3-990E-8419AFA43AFE}" type="presParOf" srcId="{05DCB327-D6F8-4240-9A19-9B906B0A4DEF}" destId="{796065BD-C63C-4EEA-847E-DDD632CA44D8}" srcOrd="2" destOrd="0" presId="urn:microsoft.com/office/officeart/2005/8/layout/hierarchy4"/>
    <dgm:cxn modelId="{261798DF-6B7D-4515-95A1-0D3DC74F1820}" type="presParOf" srcId="{796065BD-C63C-4EEA-847E-DDD632CA44D8}" destId="{6536C1D7-F5BB-44EB-9D29-65F767C15A7D}" srcOrd="0" destOrd="0" presId="urn:microsoft.com/office/officeart/2005/8/layout/hierarchy4"/>
    <dgm:cxn modelId="{D4A88DF1-DD6C-41EB-A8B6-24BF70EB02CA}" type="presParOf" srcId="{796065BD-C63C-4EEA-847E-DDD632CA44D8}" destId="{183431C3-C108-4744-BD3B-8042A9668B38}" srcOrd="1" destOrd="0" presId="urn:microsoft.com/office/officeart/2005/8/layout/hierarchy4"/>
    <dgm:cxn modelId="{0493B7F5-65F3-494D-9CDE-493630FA2B9C}" type="presParOf" srcId="{20926130-21FF-4A27-9610-15AD333A9609}" destId="{74A60350-9F5B-4DA3-BFAF-6D9C0DE277BE}" srcOrd="1" destOrd="0" presId="urn:microsoft.com/office/officeart/2005/8/layout/hierarchy4"/>
    <dgm:cxn modelId="{147A2FF7-EA76-448B-A6C7-7FE9849E5DF3}" type="presParOf" srcId="{20926130-21FF-4A27-9610-15AD333A9609}" destId="{A54A6B7F-3117-46EA-8322-765556EB5CD8}" srcOrd="2" destOrd="0" presId="urn:microsoft.com/office/officeart/2005/8/layout/hierarchy4"/>
    <dgm:cxn modelId="{9CEA4D9D-02F5-4AA0-9168-649D6FC2F8BD}" type="presParOf" srcId="{A54A6B7F-3117-46EA-8322-765556EB5CD8}" destId="{FDA81B1C-C40B-4036-B655-72757A2BCE96}" srcOrd="0" destOrd="0" presId="urn:microsoft.com/office/officeart/2005/8/layout/hierarchy4"/>
    <dgm:cxn modelId="{107187DB-150F-4CD6-A6CF-DD38F4621748}" type="presParOf" srcId="{A54A6B7F-3117-46EA-8322-765556EB5CD8}" destId="{EFC4F4DF-4CE2-4F73-B8CA-F617A2F7161F}" srcOrd="1" destOrd="0" presId="urn:microsoft.com/office/officeart/2005/8/layout/hierarchy4"/>
    <dgm:cxn modelId="{8C244D51-9EE9-4A4A-8A31-5862FB66AEF4}" type="presParOf" srcId="{A54A6B7F-3117-46EA-8322-765556EB5CD8}" destId="{F2A003BC-B8FA-45CD-AAD8-88CBB5E3C588}" srcOrd="2" destOrd="0" presId="urn:microsoft.com/office/officeart/2005/8/layout/hierarchy4"/>
    <dgm:cxn modelId="{A1579B5F-7E77-42AA-B36C-E7761720990A}" type="presParOf" srcId="{F2A003BC-B8FA-45CD-AAD8-88CBB5E3C588}" destId="{23BE4357-B3F6-43C5-BF0D-3C7ACE911FD3}" srcOrd="0" destOrd="0" presId="urn:microsoft.com/office/officeart/2005/8/layout/hierarchy4"/>
    <dgm:cxn modelId="{B5AAD087-5504-4C5C-9531-B9F572D4C857}" type="presParOf" srcId="{23BE4357-B3F6-43C5-BF0D-3C7ACE911FD3}" destId="{658BFD20-E6FC-4947-B198-F023C7F8DBB2}" srcOrd="0" destOrd="0" presId="urn:microsoft.com/office/officeart/2005/8/layout/hierarchy4"/>
    <dgm:cxn modelId="{6CBA141D-59C4-4093-BCD3-93AB46D7B16C}" type="presParOf" srcId="{23BE4357-B3F6-43C5-BF0D-3C7ACE911FD3}" destId="{B3BAB9A0-763F-4D31-B94E-FC3224CD8240}" srcOrd="1" destOrd="0" presId="urn:microsoft.com/office/officeart/2005/8/layout/hierarchy4"/>
    <dgm:cxn modelId="{C28EC2C2-0368-443F-AAD7-3056EDDE2CEB}" type="presParOf" srcId="{F2A003BC-B8FA-45CD-AAD8-88CBB5E3C588}" destId="{4EC577E3-2E69-42D5-98A1-53E017CACC70}" srcOrd="1" destOrd="0" presId="urn:microsoft.com/office/officeart/2005/8/layout/hierarchy4"/>
    <dgm:cxn modelId="{A8705E1A-47CB-4E45-8258-C8B226049570}" type="presParOf" srcId="{F2A003BC-B8FA-45CD-AAD8-88CBB5E3C588}" destId="{7B47C385-0425-4160-A062-D7E73CE6499E}" srcOrd="2" destOrd="0" presId="urn:microsoft.com/office/officeart/2005/8/layout/hierarchy4"/>
    <dgm:cxn modelId="{330181BB-6D94-49FC-AE1A-7DB40DFC9A20}" type="presParOf" srcId="{7B47C385-0425-4160-A062-D7E73CE6499E}" destId="{D404FCCC-3E55-47CB-832F-25A08DD8CB16}" srcOrd="0" destOrd="0" presId="urn:microsoft.com/office/officeart/2005/8/layout/hierarchy4"/>
    <dgm:cxn modelId="{4D286E40-7316-4FFC-997F-9032593D72BC}" type="presParOf" srcId="{7B47C385-0425-4160-A062-D7E73CE6499E}" destId="{BEAA6686-A1E9-4000-8C58-D06C86A9B783}" srcOrd="1" destOrd="0" presId="urn:microsoft.com/office/officeart/2005/8/layout/hierarchy4"/>
  </dgm:cxnLst>
  <dgm:bg/>
  <dgm:whole/>
</dgm:dataModel>
</file>

<file path=ppt/diagrams/data95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6892DBC0-9D68-487E-A0E9-DD27BE730FB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José  Gómez De Ureña </a:t>
          </a:r>
          <a:r>
            <a:rPr lang="es-CO" sz="2400" i="1" dirty="0" err="1" smtClean="0"/>
            <a:t>Poblete</a:t>
          </a:r>
          <a:endParaRPr lang="es-CO" sz="2400" i="1" dirty="0"/>
        </a:p>
      </dgm:t>
    </dgm:pt>
    <dgm:pt modelId="{94B01AB5-BDE7-43C5-BC30-7D2E8FE8CA0C}" type="parTrans" cxnId="{3A513B4C-D1D5-4178-ADF3-D0E4AA38110A}">
      <dgm:prSet/>
      <dgm:spPr/>
      <dgm:t>
        <a:bodyPr/>
        <a:lstStyle/>
        <a:p>
          <a:endParaRPr lang="es-CO"/>
        </a:p>
      </dgm:t>
    </dgm:pt>
    <dgm:pt modelId="{CA94EA04-610D-4D18-B7BC-6DEF7BE9573F}" type="sibTrans" cxnId="{3A513B4C-D1D5-4178-ADF3-D0E4AA38110A}">
      <dgm:prSet/>
      <dgm:spPr/>
      <dgm:t>
        <a:bodyPr/>
        <a:lstStyle/>
        <a:p>
          <a:endParaRPr lang="es-CO"/>
        </a:p>
      </dgm:t>
    </dgm:pt>
    <dgm:pt modelId="{1FB015AD-67B4-4916-B626-AA6A0ABF3FD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Domingo Gómez De Ureña</a:t>
          </a:r>
          <a:endParaRPr lang="es-CO" sz="1800" dirty="0"/>
        </a:p>
      </dgm:t>
    </dgm:pt>
    <dgm:pt modelId="{6806EE53-5B15-4DA5-B094-9D36DDA242A8}" type="parTrans" cxnId="{CFFDDB46-201C-4B52-AD29-3137FA7AA72E}">
      <dgm:prSet/>
      <dgm:spPr/>
      <dgm:t>
        <a:bodyPr/>
        <a:lstStyle/>
        <a:p>
          <a:endParaRPr lang="es-CO"/>
        </a:p>
      </dgm:t>
    </dgm:pt>
    <dgm:pt modelId="{DC202891-9F00-4732-BEA4-0388C3909104}" type="sibTrans" cxnId="{CFFDDB46-201C-4B52-AD29-3137FA7AA72E}">
      <dgm:prSet/>
      <dgm:spPr/>
      <dgm:t>
        <a:bodyPr/>
        <a:lstStyle/>
        <a:p>
          <a:endParaRPr lang="es-CO"/>
        </a:p>
      </dgm:t>
    </dgm:pt>
    <dgm:pt modelId="{1A910450-114D-4BF4-8CF6-827AC325BA6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Ana </a:t>
          </a:r>
          <a:r>
            <a:rPr lang="es-CO" sz="2000" dirty="0" err="1" smtClean="0"/>
            <a:t>Poblete</a:t>
          </a:r>
          <a:r>
            <a:rPr lang="es-CO" sz="2000" dirty="0" smtClean="0"/>
            <a:t> Pérez De Ureña</a:t>
          </a:r>
          <a:endParaRPr lang="es-CO" sz="2000" dirty="0"/>
        </a:p>
      </dgm:t>
    </dgm:pt>
    <dgm:pt modelId="{35BE2B78-4416-4C89-B771-1FBC597EDF24}" type="parTrans" cxnId="{BBC6055C-F0D7-4183-ABAE-8D700D0D7444}">
      <dgm:prSet/>
      <dgm:spPr/>
      <dgm:t>
        <a:bodyPr/>
        <a:lstStyle/>
        <a:p>
          <a:endParaRPr lang="es-CO"/>
        </a:p>
      </dgm:t>
    </dgm:pt>
    <dgm:pt modelId="{3FAE08A8-9149-49C7-BD8D-0C09A9037F7F}" type="sibTrans" cxnId="{BBC6055C-F0D7-4183-ABAE-8D700D0D7444}">
      <dgm:prSet/>
      <dgm:spPr/>
      <dgm:t>
        <a:bodyPr/>
        <a:lstStyle/>
        <a:p>
          <a:endParaRPr lang="es-CO"/>
        </a:p>
      </dgm:t>
    </dgm:pt>
    <dgm:pt modelId="{B8062738-CC6C-4B6D-9780-2A3E78E13073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Alonso Pérez</a:t>
          </a:r>
          <a:endParaRPr lang="es-CO" sz="1800" dirty="0"/>
        </a:p>
      </dgm:t>
    </dgm:pt>
    <dgm:pt modelId="{B530E86C-9BB5-42BD-9751-F962C11AF6CA}" type="parTrans" cxnId="{EE39AB55-FB29-47EF-8D14-A2A10E9EB455}">
      <dgm:prSet/>
      <dgm:spPr/>
      <dgm:t>
        <a:bodyPr/>
        <a:lstStyle/>
        <a:p>
          <a:endParaRPr lang="es-CO"/>
        </a:p>
      </dgm:t>
    </dgm:pt>
    <dgm:pt modelId="{06479D1D-2A2A-403A-A6C4-5B71C8D467CE}" type="sibTrans" cxnId="{EE39AB55-FB29-47EF-8D14-A2A10E9EB455}">
      <dgm:prSet/>
      <dgm:spPr/>
      <dgm:t>
        <a:bodyPr/>
        <a:lstStyle/>
        <a:p>
          <a:endParaRPr lang="es-CO"/>
        </a:p>
      </dgm:t>
    </dgm:pt>
    <dgm:pt modelId="{0659E142-0570-422A-B9EC-790DB274611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800" dirty="0" smtClean="0"/>
            <a:t>María Valero</a:t>
          </a:r>
          <a:endParaRPr lang="es-CO" sz="1800" dirty="0"/>
        </a:p>
      </dgm:t>
    </dgm:pt>
    <dgm:pt modelId="{B74FFC24-354E-4050-89F8-FE4C0CF8D4CE}" type="parTrans" cxnId="{1FE8C314-4DF9-44D5-AA85-9D19A19B6692}">
      <dgm:prSet/>
      <dgm:spPr/>
      <dgm:t>
        <a:bodyPr/>
        <a:lstStyle/>
        <a:p>
          <a:endParaRPr lang="es-CO"/>
        </a:p>
      </dgm:t>
    </dgm:pt>
    <dgm:pt modelId="{67C348D2-24DF-4FF3-A6F8-9713FA0D9A47}" type="sibTrans" cxnId="{1FE8C314-4DF9-44D5-AA85-9D19A19B6692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DCE460D8-B832-4F0D-A745-7A862DAD17AF}" type="pres">
      <dgm:prSet presAssocID="{6892DBC0-9D68-487E-A0E9-DD27BE730FBF}" presName="vertOne" presStyleCnt="0"/>
      <dgm:spPr/>
    </dgm:pt>
    <dgm:pt modelId="{6CB65295-087C-447C-9EFE-740DB9EDE544}" type="pres">
      <dgm:prSet presAssocID="{6892DBC0-9D68-487E-A0E9-DD27BE730FB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29EADCC-613D-4E4E-AB53-A2CFB7446D1A}" type="pres">
      <dgm:prSet presAssocID="{6892DBC0-9D68-487E-A0E9-DD27BE730FBF}" presName="parTransOne" presStyleCnt="0"/>
      <dgm:spPr/>
    </dgm:pt>
    <dgm:pt modelId="{9D2ABBAE-B984-4CBF-8E07-C78550CF11D7}" type="pres">
      <dgm:prSet presAssocID="{6892DBC0-9D68-487E-A0E9-DD27BE730FBF}" presName="horzOne" presStyleCnt="0"/>
      <dgm:spPr/>
    </dgm:pt>
    <dgm:pt modelId="{9D7A4A57-AFC0-4CD3-94E5-4937AE4376D3}" type="pres">
      <dgm:prSet presAssocID="{1FB015AD-67B4-4916-B626-AA6A0ABF3FD7}" presName="vertTwo" presStyleCnt="0"/>
      <dgm:spPr/>
    </dgm:pt>
    <dgm:pt modelId="{D669792F-3FE4-4D74-843A-0F03270C3BCD}" type="pres">
      <dgm:prSet presAssocID="{1FB015AD-67B4-4916-B626-AA6A0ABF3FD7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99953DA-88BA-4D09-9E98-BAC9FD338C73}" type="pres">
      <dgm:prSet presAssocID="{1FB015AD-67B4-4916-B626-AA6A0ABF3FD7}" presName="horzTwo" presStyleCnt="0"/>
      <dgm:spPr/>
    </dgm:pt>
    <dgm:pt modelId="{B1EF19B0-E5CC-44D2-8A66-FAF858E6A54B}" type="pres">
      <dgm:prSet presAssocID="{DC202891-9F00-4732-BEA4-0388C3909104}" presName="sibSpaceTwo" presStyleCnt="0"/>
      <dgm:spPr/>
    </dgm:pt>
    <dgm:pt modelId="{E7248CB6-ABCD-4E2D-B7ED-A836CD12AAC4}" type="pres">
      <dgm:prSet presAssocID="{1A910450-114D-4BF4-8CF6-827AC325BA62}" presName="vertTwo" presStyleCnt="0"/>
      <dgm:spPr/>
    </dgm:pt>
    <dgm:pt modelId="{EC5919F6-37C5-4CB2-B147-70C33C3FCB9D}" type="pres">
      <dgm:prSet presAssocID="{1A910450-114D-4BF4-8CF6-827AC325BA62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D2CD5FA-0DC5-49DD-87B1-C779B4EC51BD}" type="pres">
      <dgm:prSet presAssocID="{1A910450-114D-4BF4-8CF6-827AC325BA62}" presName="parTransTwo" presStyleCnt="0"/>
      <dgm:spPr/>
    </dgm:pt>
    <dgm:pt modelId="{5436208B-685D-4C92-A08D-9751757FB67B}" type="pres">
      <dgm:prSet presAssocID="{1A910450-114D-4BF4-8CF6-827AC325BA62}" presName="horzTwo" presStyleCnt="0"/>
      <dgm:spPr/>
    </dgm:pt>
    <dgm:pt modelId="{9E147C45-9810-4D15-847B-66C159CC59D4}" type="pres">
      <dgm:prSet presAssocID="{B8062738-CC6C-4B6D-9780-2A3E78E13073}" presName="vertThree" presStyleCnt="0"/>
      <dgm:spPr/>
    </dgm:pt>
    <dgm:pt modelId="{25756FB7-5CF9-408D-BD99-FBE9CBE40AB6}" type="pres">
      <dgm:prSet presAssocID="{B8062738-CC6C-4B6D-9780-2A3E78E13073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08D0137-033B-4011-9F8E-8163E0A40A46}" type="pres">
      <dgm:prSet presAssocID="{B8062738-CC6C-4B6D-9780-2A3E78E13073}" presName="horzThree" presStyleCnt="0"/>
      <dgm:spPr/>
    </dgm:pt>
    <dgm:pt modelId="{F37A15A3-0A5E-4DAB-AAAE-26DDEEAF4AE5}" type="pres">
      <dgm:prSet presAssocID="{06479D1D-2A2A-403A-A6C4-5B71C8D467CE}" presName="sibSpaceThree" presStyleCnt="0"/>
      <dgm:spPr/>
    </dgm:pt>
    <dgm:pt modelId="{1C8DC059-735F-4B56-8D7E-B6F453ABC123}" type="pres">
      <dgm:prSet presAssocID="{0659E142-0570-422A-B9EC-790DB2746116}" presName="vertThree" presStyleCnt="0"/>
      <dgm:spPr/>
    </dgm:pt>
    <dgm:pt modelId="{91645246-5B5E-4DC3-8719-518021E225AD}" type="pres">
      <dgm:prSet presAssocID="{0659E142-0570-422A-B9EC-790DB2746116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FECB58F-6B00-4286-B090-2D4620FF2D9E}" type="pres">
      <dgm:prSet presAssocID="{0659E142-0570-422A-B9EC-790DB2746116}" presName="horzThree" presStyleCnt="0"/>
      <dgm:spPr/>
    </dgm:pt>
  </dgm:ptLst>
  <dgm:cxnLst>
    <dgm:cxn modelId="{1FE8C314-4DF9-44D5-AA85-9D19A19B6692}" srcId="{1A910450-114D-4BF4-8CF6-827AC325BA62}" destId="{0659E142-0570-422A-B9EC-790DB2746116}" srcOrd="1" destOrd="0" parTransId="{B74FFC24-354E-4050-89F8-FE4C0CF8D4CE}" sibTransId="{67C348D2-24DF-4FF3-A6F8-9713FA0D9A47}"/>
    <dgm:cxn modelId="{DE5E1151-EE36-4EAC-A786-3EEB614AB1E5}" type="presOf" srcId="{1A910450-114D-4BF4-8CF6-827AC325BA62}" destId="{EC5919F6-37C5-4CB2-B147-70C33C3FCB9D}" srcOrd="0" destOrd="0" presId="urn:microsoft.com/office/officeart/2005/8/layout/hierarchy4"/>
    <dgm:cxn modelId="{BF18EB6D-ABF6-4E88-BCE9-78296455662C}" type="presOf" srcId="{10ED40AF-DFB1-4943-B6DB-2A904FAA918A}" destId="{E75BF49A-0BBD-418B-A465-D5C73CDDC862}" srcOrd="0" destOrd="0" presId="urn:microsoft.com/office/officeart/2005/8/layout/hierarchy4"/>
    <dgm:cxn modelId="{648927DD-F99F-4490-A48A-754819A4844D}" type="presOf" srcId="{1FB015AD-67B4-4916-B626-AA6A0ABF3FD7}" destId="{D669792F-3FE4-4D74-843A-0F03270C3BCD}" srcOrd="0" destOrd="0" presId="urn:microsoft.com/office/officeart/2005/8/layout/hierarchy4"/>
    <dgm:cxn modelId="{813B03FC-FE5C-4061-8B2C-5A1E901AC2D8}" type="presOf" srcId="{B8062738-CC6C-4B6D-9780-2A3E78E13073}" destId="{25756FB7-5CF9-408D-BD99-FBE9CBE40AB6}" srcOrd="0" destOrd="0" presId="urn:microsoft.com/office/officeart/2005/8/layout/hierarchy4"/>
    <dgm:cxn modelId="{2D7F04EF-D537-40A6-8957-FF8AD10DB8D6}" type="presOf" srcId="{0659E142-0570-422A-B9EC-790DB2746116}" destId="{91645246-5B5E-4DC3-8719-518021E225AD}" srcOrd="0" destOrd="0" presId="urn:microsoft.com/office/officeart/2005/8/layout/hierarchy4"/>
    <dgm:cxn modelId="{BBC6055C-F0D7-4183-ABAE-8D700D0D7444}" srcId="{6892DBC0-9D68-487E-A0E9-DD27BE730FBF}" destId="{1A910450-114D-4BF4-8CF6-827AC325BA62}" srcOrd="1" destOrd="0" parTransId="{35BE2B78-4416-4C89-B771-1FBC597EDF24}" sibTransId="{3FAE08A8-9149-49C7-BD8D-0C09A9037F7F}"/>
    <dgm:cxn modelId="{3A513B4C-D1D5-4178-ADF3-D0E4AA38110A}" srcId="{10ED40AF-DFB1-4943-B6DB-2A904FAA918A}" destId="{6892DBC0-9D68-487E-A0E9-DD27BE730FBF}" srcOrd="0" destOrd="0" parTransId="{94B01AB5-BDE7-43C5-BC30-7D2E8FE8CA0C}" sibTransId="{CA94EA04-610D-4D18-B7BC-6DEF7BE9573F}"/>
    <dgm:cxn modelId="{EE39AB55-FB29-47EF-8D14-A2A10E9EB455}" srcId="{1A910450-114D-4BF4-8CF6-827AC325BA62}" destId="{B8062738-CC6C-4B6D-9780-2A3E78E13073}" srcOrd="0" destOrd="0" parTransId="{B530E86C-9BB5-42BD-9751-F962C11AF6CA}" sibTransId="{06479D1D-2A2A-403A-A6C4-5B71C8D467CE}"/>
    <dgm:cxn modelId="{A08AF9F4-5710-4BA7-A80A-800E6CA51FDF}" type="presOf" srcId="{6892DBC0-9D68-487E-A0E9-DD27BE730FBF}" destId="{6CB65295-087C-447C-9EFE-740DB9EDE544}" srcOrd="0" destOrd="0" presId="urn:microsoft.com/office/officeart/2005/8/layout/hierarchy4"/>
    <dgm:cxn modelId="{CFFDDB46-201C-4B52-AD29-3137FA7AA72E}" srcId="{6892DBC0-9D68-487E-A0E9-DD27BE730FBF}" destId="{1FB015AD-67B4-4916-B626-AA6A0ABF3FD7}" srcOrd="0" destOrd="0" parTransId="{6806EE53-5B15-4DA5-B094-9D36DDA242A8}" sibTransId="{DC202891-9F00-4732-BEA4-0388C3909104}"/>
    <dgm:cxn modelId="{3A0ED196-F265-4171-A583-0160070F0A57}" type="presParOf" srcId="{E75BF49A-0BBD-418B-A465-D5C73CDDC862}" destId="{DCE460D8-B832-4F0D-A745-7A862DAD17AF}" srcOrd="0" destOrd="0" presId="urn:microsoft.com/office/officeart/2005/8/layout/hierarchy4"/>
    <dgm:cxn modelId="{695523E7-07BA-416D-963B-9BF0E08D3BC8}" type="presParOf" srcId="{DCE460D8-B832-4F0D-A745-7A862DAD17AF}" destId="{6CB65295-087C-447C-9EFE-740DB9EDE544}" srcOrd="0" destOrd="0" presId="urn:microsoft.com/office/officeart/2005/8/layout/hierarchy4"/>
    <dgm:cxn modelId="{B607959C-49D2-40C1-B966-2148AE02D10F}" type="presParOf" srcId="{DCE460D8-B832-4F0D-A745-7A862DAD17AF}" destId="{A29EADCC-613D-4E4E-AB53-A2CFB7446D1A}" srcOrd="1" destOrd="0" presId="urn:microsoft.com/office/officeart/2005/8/layout/hierarchy4"/>
    <dgm:cxn modelId="{AEC1E393-8738-4128-B0C7-5C69ECE662DB}" type="presParOf" srcId="{DCE460D8-B832-4F0D-A745-7A862DAD17AF}" destId="{9D2ABBAE-B984-4CBF-8E07-C78550CF11D7}" srcOrd="2" destOrd="0" presId="urn:microsoft.com/office/officeart/2005/8/layout/hierarchy4"/>
    <dgm:cxn modelId="{BC984708-581F-4126-BBF0-C8DA2C64704D}" type="presParOf" srcId="{9D2ABBAE-B984-4CBF-8E07-C78550CF11D7}" destId="{9D7A4A57-AFC0-4CD3-94E5-4937AE4376D3}" srcOrd="0" destOrd="0" presId="urn:microsoft.com/office/officeart/2005/8/layout/hierarchy4"/>
    <dgm:cxn modelId="{472503BC-2CF5-4092-B5FD-824F18DF8089}" type="presParOf" srcId="{9D7A4A57-AFC0-4CD3-94E5-4937AE4376D3}" destId="{D669792F-3FE4-4D74-843A-0F03270C3BCD}" srcOrd="0" destOrd="0" presId="urn:microsoft.com/office/officeart/2005/8/layout/hierarchy4"/>
    <dgm:cxn modelId="{5D2644AE-DE52-4575-B9DA-4288C4FA6952}" type="presParOf" srcId="{9D7A4A57-AFC0-4CD3-94E5-4937AE4376D3}" destId="{299953DA-88BA-4D09-9E98-BAC9FD338C73}" srcOrd="1" destOrd="0" presId="urn:microsoft.com/office/officeart/2005/8/layout/hierarchy4"/>
    <dgm:cxn modelId="{3A45DA0C-83BC-49F6-8E28-FC32A0B07815}" type="presParOf" srcId="{9D2ABBAE-B984-4CBF-8E07-C78550CF11D7}" destId="{B1EF19B0-E5CC-44D2-8A66-FAF858E6A54B}" srcOrd="1" destOrd="0" presId="urn:microsoft.com/office/officeart/2005/8/layout/hierarchy4"/>
    <dgm:cxn modelId="{DD628D84-15BF-4DB0-8AA0-135B24D6DF95}" type="presParOf" srcId="{9D2ABBAE-B984-4CBF-8E07-C78550CF11D7}" destId="{E7248CB6-ABCD-4E2D-B7ED-A836CD12AAC4}" srcOrd="2" destOrd="0" presId="urn:microsoft.com/office/officeart/2005/8/layout/hierarchy4"/>
    <dgm:cxn modelId="{1D1F98E3-0B07-43AF-AD92-80426D4011CB}" type="presParOf" srcId="{E7248CB6-ABCD-4E2D-B7ED-A836CD12AAC4}" destId="{EC5919F6-37C5-4CB2-B147-70C33C3FCB9D}" srcOrd="0" destOrd="0" presId="urn:microsoft.com/office/officeart/2005/8/layout/hierarchy4"/>
    <dgm:cxn modelId="{01EB5FCA-2AAA-4179-99D1-4FEA052D3583}" type="presParOf" srcId="{E7248CB6-ABCD-4E2D-B7ED-A836CD12AAC4}" destId="{9D2CD5FA-0DC5-49DD-87B1-C779B4EC51BD}" srcOrd="1" destOrd="0" presId="urn:microsoft.com/office/officeart/2005/8/layout/hierarchy4"/>
    <dgm:cxn modelId="{7DDD3B78-D566-4A7B-A672-23995E69F90E}" type="presParOf" srcId="{E7248CB6-ABCD-4E2D-B7ED-A836CD12AAC4}" destId="{5436208B-685D-4C92-A08D-9751757FB67B}" srcOrd="2" destOrd="0" presId="urn:microsoft.com/office/officeart/2005/8/layout/hierarchy4"/>
    <dgm:cxn modelId="{BD748144-E254-4694-8863-CAB72DDAA674}" type="presParOf" srcId="{5436208B-685D-4C92-A08D-9751757FB67B}" destId="{9E147C45-9810-4D15-847B-66C159CC59D4}" srcOrd="0" destOrd="0" presId="urn:microsoft.com/office/officeart/2005/8/layout/hierarchy4"/>
    <dgm:cxn modelId="{05812C68-C777-4889-918A-EEC9E47BDA48}" type="presParOf" srcId="{9E147C45-9810-4D15-847B-66C159CC59D4}" destId="{25756FB7-5CF9-408D-BD99-FBE9CBE40AB6}" srcOrd="0" destOrd="0" presId="urn:microsoft.com/office/officeart/2005/8/layout/hierarchy4"/>
    <dgm:cxn modelId="{4DB3FD4C-11B3-45E6-84B5-90E508718407}" type="presParOf" srcId="{9E147C45-9810-4D15-847B-66C159CC59D4}" destId="{F08D0137-033B-4011-9F8E-8163E0A40A46}" srcOrd="1" destOrd="0" presId="urn:microsoft.com/office/officeart/2005/8/layout/hierarchy4"/>
    <dgm:cxn modelId="{46FC914A-9845-4634-AFE6-ED4C09AE9D54}" type="presParOf" srcId="{5436208B-685D-4C92-A08D-9751757FB67B}" destId="{F37A15A3-0A5E-4DAB-AAAE-26DDEEAF4AE5}" srcOrd="1" destOrd="0" presId="urn:microsoft.com/office/officeart/2005/8/layout/hierarchy4"/>
    <dgm:cxn modelId="{B67CB6C4-214B-4825-B0D3-4C1C9FA11F30}" type="presParOf" srcId="{5436208B-685D-4C92-A08D-9751757FB67B}" destId="{1C8DC059-735F-4B56-8D7E-B6F453ABC123}" srcOrd="2" destOrd="0" presId="urn:microsoft.com/office/officeart/2005/8/layout/hierarchy4"/>
    <dgm:cxn modelId="{830C9E89-C73B-45BF-A390-3B9E571E2F59}" type="presParOf" srcId="{1C8DC059-735F-4B56-8D7E-B6F453ABC123}" destId="{91645246-5B5E-4DC3-8719-518021E225AD}" srcOrd="0" destOrd="0" presId="urn:microsoft.com/office/officeart/2005/8/layout/hierarchy4"/>
    <dgm:cxn modelId="{398D4510-1F64-459D-B7A0-820822A7BB01}" type="presParOf" srcId="{1C8DC059-735F-4B56-8D7E-B6F453ABC123}" destId="{EFECB58F-6B00-4286-B090-2D4620FF2D9E}" srcOrd="1" destOrd="0" presId="urn:microsoft.com/office/officeart/2005/8/layout/hierarchy4"/>
  </dgm:cxnLst>
  <dgm:bg/>
  <dgm:whole/>
</dgm:dataModel>
</file>

<file path=ppt/diagrams/data96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9E1BDB0B-AFA1-48C0-9D9E-4416FA3DEE9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Isabel Lucía </a:t>
          </a:r>
          <a:r>
            <a:rPr lang="es-CO" sz="2400" i="1" dirty="0" err="1" smtClean="0"/>
            <a:t>Arnedo</a:t>
          </a:r>
          <a:r>
            <a:rPr lang="es-CO" sz="2400" i="1" dirty="0" smtClean="0"/>
            <a:t> Paladines</a:t>
          </a:r>
          <a:endParaRPr lang="es-CO" sz="2400" i="1" dirty="0"/>
        </a:p>
      </dgm:t>
    </dgm:pt>
    <dgm:pt modelId="{77CCC430-77BC-44B4-AF4B-81F5A40C6002}" type="parTrans" cxnId="{A39CB2FF-43A9-490F-936E-631119D268C9}">
      <dgm:prSet/>
      <dgm:spPr/>
      <dgm:t>
        <a:bodyPr/>
        <a:lstStyle/>
        <a:p>
          <a:endParaRPr lang="es-CO"/>
        </a:p>
      </dgm:t>
    </dgm:pt>
    <dgm:pt modelId="{9DC90C60-65E9-42F3-A651-AC88810722C6}" type="sibTrans" cxnId="{A39CB2FF-43A9-490F-936E-631119D268C9}">
      <dgm:prSet/>
      <dgm:spPr/>
      <dgm:t>
        <a:bodyPr/>
        <a:lstStyle/>
        <a:p>
          <a:endParaRPr lang="es-CO"/>
        </a:p>
      </dgm:t>
    </dgm:pt>
    <dgm:pt modelId="{11276625-9BAD-447A-BD14-DA70EF31646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600" dirty="0" smtClean="0"/>
            <a:t>Alonso Tiburcio                  De </a:t>
          </a:r>
          <a:r>
            <a:rPr lang="es-CO" sz="1600" dirty="0" err="1" smtClean="0"/>
            <a:t>Arnedo</a:t>
          </a:r>
          <a:endParaRPr lang="es-CO" sz="1600" dirty="0"/>
        </a:p>
      </dgm:t>
    </dgm:pt>
    <dgm:pt modelId="{FA8475D2-0DF6-446B-A7A2-AA6C944DBB39}" type="parTrans" cxnId="{7C9EB09F-1515-4357-9AFA-613BD6F93079}">
      <dgm:prSet/>
      <dgm:spPr/>
      <dgm:t>
        <a:bodyPr/>
        <a:lstStyle/>
        <a:p>
          <a:endParaRPr lang="es-CO"/>
        </a:p>
      </dgm:t>
    </dgm:pt>
    <dgm:pt modelId="{0C34F066-9913-48DE-9095-F3C990FA1506}" type="sibTrans" cxnId="{7C9EB09F-1515-4357-9AFA-613BD6F93079}">
      <dgm:prSet/>
      <dgm:spPr/>
      <dgm:t>
        <a:bodyPr/>
        <a:lstStyle/>
        <a:p>
          <a:endParaRPr lang="es-CO"/>
        </a:p>
      </dgm:t>
    </dgm:pt>
    <dgm:pt modelId="{49C9F5A7-277F-4D6D-9AC1-17A726BB34D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María Paladines De La Fuente</a:t>
          </a:r>
          <a:endParaRPr lang="es-CO" sz="2000" dirty="0"/>
        </a:p>
      </dgm:t>
    </dgm:pt>
    <dgm:pt modelId="{6DB4D056-CD9B-4844-A814-06CE918E1F4C}" type="parTrans" cxnId="{11859D76-9621-4274-B0A9-9C76BC2D9461}">
      <dgm:prSet/>
      <dgm:spPr/>
      <dgm:t>
        <a:bodyPr/>
        <a:lstStyle/>
        <a:p>
          <a:endParaRPr lang="es-CO"/>
        </a:p>
      </dgm:t>
    </dgm:pt>
    <dgm:pt modelId="{F630E4FA-6378-452B-B04E-6F485953B493}" type="sibTrans" cxnId="{11859D76-9621-4274-B0A9-9C76BC2D9461}">
      <dgm:prSet/>
      <dgm:spPr/>
      <dgm:t>
        <a:bodyPr/>
        <a:lstStyle/>
        <a:p>
          <a:endParaRPr lang="es-CO"/>
        </a:p>
      </dgm:t>
    </dgm:pt>
    <dgm:pt modelId="{D94B0ECC-356B-43B0-8904-5F32F058BC2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Alonso López Paladines</a:t>
          </a:r>
          <a:endParaRPr lang="es-CO" sz="1600" dirty="0"/>
        </a:p>
      </dgm:t>
    </dgm:pt>
    <dgm:pt modelId="{C70B7AAA-16F2-49F0-8BA3-7E48B83D7CD1}" type="parTrans" cxnId="{E35E8A04-4BB9-4955-9475-FEFA6AC341AB}">
      <dgm:prSet/>
      <dgm:spPr/>
      <dgm:t>
        <a:bodyPr/>
        <a:lstStyle/>
        <a:p>
          <a:endParaRPr lang="es-CO"/>
        </a:p>
      </dgm:t>
    </dgm:pt>
    <dgm:pt modelId="{AC47F355-70FA-47B8-B7C3-B5DB5105A627}" type="sibTrans" cxnId="{E35E8A04-4BB9-4955-9475-FEFA6AC341AB}">
      <dgm:prSet/>
      <dgm:spPr/>
      <dgm:t>
        <a:bodyPr/>
        <a:lstStyle/>
        <a:p>
          <a:endParaRPr lang="es-CO"/>
        </a:p>
      </dgm:t>
    </dgm:pt>
    <dgm:pt modelId="{1B1CCABF-5DA9-4778-B091-2D8DC7913FC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Isabel Pérez Galeano</a:t>
          </a:r>
          <a:endParaRPr lang="es-CO" sz="1800" dirty="0"/>
        </a:p>
      </dgm:t>
    </dgm:pt>
    <dgm:pt modelId="{15AF1571-5028-4978-8815-717C05E2BC6E}" type="parTrans" cxnId="{8DDD2FDA-BAEA-489D-8596-CE3BA6817B42}">
      <dgm:prSet/>
      <dgm:spPr/>
      <dgm:t>
        <a:bodyPr/>
        <a:lstStyle/>
        <a:p>
          <a:endParaRPr lang="es-CO"/>
        </a:p>
      </dgm:t>
    </dgm:pt>
    <dgm:pt modelId="{92A804E9-6A47-45A3-95E8-7B9DB8ED3D61}" type="sibTrans" cxnId="{8DDD2FDA-BAEA-489D-8596-CE3BA6817B42}">
      <dgm:prSet/>
      <dgm:spPr/>
      <dgm:t>
        <a:bodyPr/>
        <a:lstStyle/>
        <a:p>
          <a:endParaRPr lang="es-CO"/>
        </a:p>
      </dgm:t>
    </dgm:pt>
    <dgm:pt modelId="{0FFFF1AE-2E3A-4653-A5E1-48DA77B2DAC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600" dirty="0" smtClean="0"/>
            <a:t>Francisco Pérez Holguín</a:t>
          </a:r>
          <a:endParaRPr lang="es-CO" sz="1600" dirty="0"/>
        </a:p>
      </dgm:t>
    </dgm:pt>
    <dgm:pt modelId="{54E372D7-AD70-481A-A127-89B037E9201A}" type="parTrans" cxnId="{42986FAD-B387-497F-BF03-8015DF2BB4EE}">
      <dgm:prSet/>
      <dgm:spPr/>
      <dgm:t>
        <a:bodyPr/>
        <a:lstStyle/>
        <a:p>
          <a:endParaRPr lang="es-CO"/>
        </a:p>
      </dgm:t>
    </dgm:pt>
    <dgm:pt modelId="{47C753AE-5818-4C89-9DB8-A22A6BD923FB}" type="sibTrans" cxnId="{42986FAD-B387-497F-BF03-8015DF2BB4EE}">
      <dgm:prSet/>
      <dgm:spPr/>
      <dgm:t>
        <a:bodyPr/>
        <a:lstStyle/>
        <a:p>
          <a:endParaRPr lang="es-CO"/>
        </a:p>
      </dgm:t>
    </dgm:pt>
    <dgm:pt modelId="{7CAADE69-5817-46CF-996D-2B8A6BB8CFD1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tx1"/>
        </a:solidFill>
      </dgm:spPr>
      <dgm:t>
        <a:bodyPr/>
        <a:lstStyle/>
        <a:p>
          <a:endParaRPr lang="es-CO" dirty="0"/>
        </a:p>
      </dgm:t>
    </dgm:pt>
    <dgm:pt modelId="{8A552BE7-5E5F-46B1-BBFB-2F6F537D945F}" type="parTrans" cxnId="{90A5BD04-0F92-4C0B-B296-CDE39224AFFE}">
      <dgm:prSet/>
      <dgm:spPr/>
      <dgm:t>
        <a:bodyPr/>
        <a:lstStyle/>
        <a:p>
          <a:endParaRPr lang="es-CO"/>
        </a:p>
      </dgm:t>
    </dgm:pt>
    <dgm:pt modelId="{7FCEB43F-64D3-42F2-B549-7AA9A8EA7B8F}" type="sibTrans" cxnId="{90A5BD04-0F92-4C0B-B296-CDE39224AFFE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312619FA-28E6-4B67-BF0A-B5A0595E5311}" type="pres">
      <dgm:prSet presAssocID="{9E1BDB0B-AFA1-48C0-9D9E-4416FA3DEE93}" presName="vertOne" presStyleCnt="0"/>
      <dgm:spPr/>
    </dgm:pt>
    <dgm:pt modelId="{238BC59C-9DDE-4C11-B821-9ADD263B97F3}" type="pres">
      <dgm:prSet presAssocID="{9E1BDB0B-AFA1-48C0-9D9E-4416FA3DEE9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FE801E5-F347-44B5-B98C-FB756729B790}" type="pres">
      <dgm:prSet presAssocID="{9E1BDB0B-AFA1-48C0-9D9E-4416FA3DEE93}" presName="parTransOne" presStyleCnt="0"/>
      <dgm:spPr/>
    </dgm:pt>
    <dgm:pt modelId="{30A23C31-C740-4EF0-8E2F-4ECBB02BB399}" type="pres">
      <dgm:prSet presAssocID="{9E1BDB0B-AFA1-48C0-9D9E-4416FA3DEE93}" presName="horzOne" presStyleCnt="0"/>
      <dgm:spPr/>
    </dgm:pt>
    <dgm:pt modelId="{368141F2-D16E-4348-8D2C-CFD549E85E3F}" type="pres">
      <dgm:prSet presAssocID="{11276625-9BAD-447A-BD14-DA70EF316468}" presName="vertTwo" presStyleCnt="0"/>
      <dgm:spPr/>
    </dgm:pt>
    <dgm:pt modelId="{8E9FCD76-9E09-4631-BF4B-E8708ABB9D6A}" type="pres">
      <dgm:prSet presAssocID="{11276625-9BAD-447A-BD14-DA70EF316468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A3601E2-D58A-442C-8B89-976FF1ECC253}" type="pres">
      <dgm:prSet presAssocID="{11276625-9BAD-447A-BD14-DA70EF316468}" presName="horzTwo" presStyleCnt="0"/>
      <dgm:spPr/>
    </dgm:pt>
    <dgm:pt modelId="{ED269947-B90D-4D50-BBE5-8946AA5ABCAA}" type="pres">
      <dgm:prSet presAssocID="{0C34F066-9913-48DE-9095-F3C990FA1506}" presName="sibSpaceTwo" presStyleCnt="0"/>
      <dgm:spPr/>
    </dgm:pt>
    <dgm:pt modelId="{BBF15840-378E-44B0-9338-5FDE4198EB90}" type="pres">
      <dgm:prSet presAssocID="{49C9F5A7-277F-4D6D-9AC1-17A726BB34D4}" presName="vertTwo" presStyleCnt="0"/>
      <dgm:spPr/>
    </dgm:pt>
    <dgm:pt modelId="{A12A0A12-3204-4839-B3C8-46246B63A519}" type="pres">
      <dgm:prSet presAssocID="{49C9F5A7-277F-4D6D-9AC1-17A726BB34D4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B324F18-361D-42BC-92A6-BD0A104FED19}" type="pres">
      <dgm:prSet presAssocID="{49C9F5A7-277F-4D6D-9AC1-17A726BB34D4}" presName="parTransTwo" presStyleCnt="0"/>
      <dgm:spPr/>
    </dgm:pt>
    <dgm:pt modelId="{070662A5-A3E8-4427-A5D3-248483DEAB98}" type="pres">
      <dgm:prSet presAssocID="{49C9F5A7-277F-4D6D-9AC1-17A726BB34D4}" presName="horzTwo" presStyleCnt="0"/>
      <dgm:spPr/>
    </dgm:pt>
    <dgm:pt modelId="{6F34F90F-0E5C-46E4-8C76-2B933DE1179B}" type="pres">
      <dgm:prSet presAssocID="{D94B0ECC-356B-43B0-8904-5F32F058BC21}" presName="vertThree" presStyleCnt="0"/>
      <dgm:spPr/>
    </dgm:pt>
    <dgm:pt modelId="{2F49859D-A100-43E3-8B68-758541E19A6F}" type="pres">
      <dgm:prSet presAssocID="{D94B0ECC-356B-43B0-8904-5F32F058BC21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27112E2-F85D-48A6-B529-0BFC13869A3D}" type="pres">
      <dgm:prSet presAssocID="{D94B0ECC-356B-43B0-8904-5F32F058BC21}" presName="horzThree" presStyleCnt="0"/>
      <dgm:spPr/>
    </dgm:pt>
    <dgm:pt modelId="{C0F02E76-3499-4AE8-A962-723CD047E5CC}" type="pres">
      <dgm:prSet presAssocID="{AC47F355-70FA-47B8-B7C3-B5DB5105A627}" presName="sibSpaceThree" presStyleCnt="0"/>
      <dgm:spPr/>
    </dgm:pt>
    <dgm:pt modelId="{A731BB15-E4C5-496D-857F-08B9751086F3}" type="pres">
      <dgm:prSet presAssocID="{1B1CCABF-5DA9-4778-B091-2D8DC7913FC2}" presName="vertThree" presStyleCnt="0"/>
      <dgm:spPr/>
    </dgm:pt>
    <dgm:pt modelId="{A04DA7AE-5D8E-4E9D-81FA-B18025F5C022}" type="pres">
      <dgm:prSet presAssocID="{1B1CCABF-5DA9-4778-B091-2D8DC7913FC2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B9D68F8-7921-408E-A401-4BF42134C244}" type="pres">
      <dgm:prSet presAssocID="{1B1CCABF-5DA9-4778-B091-2D8DC7913FC2}" presName="parTransThree" presStyleCnt="0"/>
      <dgm:spPr/>
    </dgm:pt>
    <dgm:pt modelId="{A4251700-BF84-45B2-8872-CB2C86F3CC33}" type="pres">
      <dgm:prSet presAssocID="{1B1CCABF-5DA9-4778-B091-2D8DC7913FC2}" presName="horzThree" presStyleCnt="0"/>
      <dgm:spPr/>
    </dgm:pt>
    <dgm:pt modelId="{B762B72E-B49A-4E88-A0BB-EA69E0B82C0B}" type="pres">
      <dgm:prSet presAssocID="{0FFFF1AE-2E3A-4653-A5E1-48DA77B2DAC4}" presName="vertFour" presStyleCnt="0">
        <dgm:presLayoutVars>
          <dgm:chPref val="3"/>
        </dgm:presLayoutVars>
      </dgm:prSet>
      <dgm:spPr/>
    </dgm:pt>
    <dgm:pt modelId="{A977C80A-7DF8-4629-8094-BAB695333AE8}" type="pres">
      <dgm:prSet presAssocID="{0FFFF1AE-2E3A-4653-A5E1-48DA77B2DAC4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7FEE4DF-A796-45CF-8061-DFDD8E4D494D}" type="pres">
      <dgm:prSet presAssocID="{0FFFF1AE-2E3A-4653-A5E1-48DA77B2DAC4}" presName="horzFour" presStyleCnt="0"/>
      <dgm:spPr/>
    </dgm:pt>
    <dgm:pt modelId="{2C1B3C27-9A9F-43CB-8C85-06962735CAED}" type="pres">
      <dgm:prSet presAssocID="{47C753AE-5818-4C89-9DB8-A22A6BD923FB}" presName="sibSpaceFour" presStyleCnt="0"/>
      <dgm:spPr/>
    </dgm:pt>
    <dgm:pt modelId="{30E4EE20-3FA1-4B94-8C73-E5D56DE105A9}" type="pres">
      <dgm:prSet presAssocID="{7CAADE69-5817-46CF-996D-2B8A6BB8CFD1}" presName="vertFour" presStyleCnt="0">
        <dgm:presLayoutVars>
          <dgm:chPref val="3"/>
        </dgm:presLayoutVars>
      </dgm:prSet>
      <dgm:spPr/>
    </dgm:pt>
    <dgm:pt modelId="{5EF4C2C7-3A04-40AA-B5B6-D089A564AA1D}" type="pres">
      <dgm:prSet presAssocID="{7CAADE69-5817-46CF-996D-2B8A6BB8CFD1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C63069E-29D8-4B9D-AF6D-351834AEDCA4}" type="pres">
      <dgm:prSet presAssocID="{7CAADE69-5817-46CF-996D-2B8A6BB8CFD1}" presName="horzFour" presStyleCnt="0"/>
      <dgm:spPr/>
    </dgm:pt>
  </dgm:ptLst>
  <dgm:cxnLst>
    <dgm:cxn modelId="{88B680F5-495B-44B4-818D-9C196226BAB7}" type="presOf" srcId="{9E1BDB0B-AFA1-48C0-9D9E-4416FA3DEE93}" destId="{238BC59C-9DDE-4C11-B821-9ADD263B97F3}" srcOrd="0" destOrd="0" presId="urn:microsoft.com/office/officeart/2005/8/layout/hierarchy4"/>
    <dgm:cxn modelId="{FE5E7B9B-BD0E-49D6-AAE0-B1DA253E0E08}" type="presOf" srcId="{49C9F5A7-277F-4D6D-9AC1-17A726BB34D4}" destId="{A12A0A12-3204-4839-B3C8-46246B63A519}" srcOrd="0" destOrd="0" presId="urn:microsoft.com/office/officeart/2005/8/layout/hierarchy4"/>
    <dgm:cxn modelId="{11859D76-9621-4274-B0A9-9C76BC2D9461}" srcId="{9E1BDB0B-AFA1-48C0-9D9E-4416FA3DEE93}" destId="{49C9F5A7-277F-4D6D-9AC1-17A726BB34D4}" srcOrd="1" destOrd="0" parTransId="{6DB4D056-CD9B-4844-A814-06CE918E1F4C}" sibTransId="{F630E4FA-6378-452B-B04E-6F485953B493}"/>
    <dgm:cxn modelId="{C7397D31-130F-4C40-BE87-F0F0C78DA83C}" type="presOf" srcId="{11276625-9BAD-447A-BD14-DA70EF316468}" destId="{8E9FCD76-9E09-4631-BF4B-E8708ABB9D6A}" srcOrd="0" destOrd="0" presId="urn:microsoft.com/office/officeart/2005/8/layout/hierarchy4"/>
    <dgm:cxn modelId="{20F24880-D9FA-410A-9AA5-DA5D421493BB}" type="presOf" srcId="{7CAADE69-5817-46CF-996D-2B8A6BB8CFD1}" destId="{5EF4C2C7-3A04-40AA-B5B6-D089A564AA1D}" srcOrd="0" destOrd="0" presId="urn:microsoft.com/office/officeart/2005/8/layout/hierarchy4"/>
    <dgm:cxn modelId="{4C6C5A3A-A774-44A1-9C82-659FDBD54194}" type="presOf" srcId="{1B1CCABF-5DA9-4778-B091-2D8DC7913FC2}" destId="{A04DA7AE-5D8E-4E9D-81FA-B18025F5C022}" srcOrd="0" destOrd="0" presId="urn:microsoft.com/office/officeart/2005/8/layout/hierarchy4"/>
    <dgm:cxn modelId="{7C9EB09F-1515-4357-9AFA-613BD6F93079}" srcId="{9E1BDB0B-AFA1-48C0-9D9E-4416FA3DEE93}" destId="{11276625-9BAD-447A-BD14-DA70EF316468}" srcOrd="0" destOrd="0" parTransId="{FA8475D2-0DF6-446B-A7A2-AA6C944DBB39}" sibTransId="{0C34F066-9913-48DE-9095-F3C990FA1506}"/>
    <dgm:cxn modelId="{E35E8A04-4BB9-4955-9475-FEFA6AC341AB}" srcId="{49C9F5A7-277F-4D6D-9AC1-17A726BB34D4}" destId="{D94B0ECC-356B-43B0-8904-5F32F058BC21}" srcOrd="0" destOrd="0" parTransId="{C70B7AAA-16F2-49F0-8BA3-7E48B83D7CD1}" sibTransId="{AC47F355-70FA-47B8-B7C3-B5DB5105A627}"/>
    <dgm:cxn modelId="{F2DB8756-1007-4860-A8F4-D77D5F1A0EF7}" type="presOf" srcId="{10ED40AF-DFB1-4943-B6DB-2A904FAA918A}" destId="{E75BF49A-0BBD-418B-A465-D5C73CDDC862}" srcOrd="0" destOrd="0" presId="urn:microsoft.com/office/officeart/2005/8/layout/hierarchy4"/>
    <dgm:cxn modelId="{A39CB2FF-43A9-490F-936E-631119D268C9}" srcId="{10ED40AF-DFB1-4943-B6DB-2A904FAA918A}" destId="{9E1BDB0B-AFA1-48C0-9D9E-4416FA3DEE93}" srcOrd="0" destOrd="0" parTransId="{77CCC430-77BC-44B4-AF4B-81F5A40C6002}" sibTransId="{9DC90C60-65E9-42F3-A651-AC88810722C6}"/>
    <dgm:cxn modelId="{42986FAD-B387-497F-BF03-8015DF2BB4EE}" srcId="{1B1CCABF-5DA9-4778-B091-2D8DC7913FC2}" destId="{0FFFF1AE-2E3A-4653-A5E1-48DA77B2DAC4}" srcOrd="0" destOrd="0" parTransId="{54E372D7-AD70-481A-A127-89B037E9201A}" sibTransId="{47C753AE-5818-4C89-9DB8-A22A6BD923FB}"/>
    <dgm:cxn modelId="{EFD9045E-BC72-46AF-8335-836FE671F20E}" type="presOf" srcId="{D94B0ECC-356B-43B0-8904-5F32F058BC21}" destId="{2F49859D-A100-43E3-8B68-758541E19A6F}" srcOrd="0" destOrd="0" presId="urn:microsoft.com/office/officeart/2005/8/layout/hierarchy4"/>
    <dgm:cxn modelId="{90A5BD04-0F92-4C0B-B296-CDE39224AFFE}" srcId="{1B1CCABF-5DA9-4778-B091-2D8DC7913FC2}" destId="{7CAADE69-5817-46CF-996D-2B8A6BB8CFD1}" srcOrd="1" destOrd="0" parTransId="{8A552BE7-5E5F-46B1-BBFB-2F6F537D945F}" sibTransId="{7FCEB43F-64D3-42F2-B549-7AA9A8EA7B8F}"/>
    <dgm:cxn modelId="{8DDD2FDA-BAEA-489D-8596-CE3BA6817B42}" srcId="{49C9F5A7-277F-4D6D-9AC1-17A726BB34D4}" destId="{1B1CCABF-5DA9-4778-B091-2D8DC7913FC2}" srcOrd="1" destOrd="0" parTransId="{15AF1571-5028-4978-8815-717C05E2BC6E}" sibTransId="{92A804E9-6A47-45A3-95E8-7B9DB8ED3D61}"/>
    <dgm:cxn modelId="{D0D83B40-6684-496C-8309-141A0ACCEB2C}" type="presOf" srcId="{0FFFF1AE-2E3A-4653-A5E1-48DA77B2DAC4}" destId="{A977C80A-7DF8-4629-8094-BAB695333AE8}" srcOrd="0" destOrd="0" presId="urn:microsoft.com/office/officeart/2005/8/layout/hierarchy4"/>
    <dgm:cxn modelId="{CC90788B-BE27-42E7-B346-5F81F9E4E56E}" type="presParOf" srcId="{E75BF49A-0BBD-418B-A465-D5C73CDDC862}" destId="{312619FA-28E6-4B67-BF0A-B5A0595E5311}" srcOrd="0" destOrd="0" presId="urn:microsoft.com/office/officeart/2005/8/layout/hierarchy4"/>
    <dgm:cxn modelId="{90953DBD-2FCC-4D76-924C-4E885CCD0833}" type="presParOf" srcId="{312619FA-28E6-4B67-BF0A-B5A0595E5311}" destId="{238BC59C-9DDE-4C11-B821-9ADD263B97F3}" srcOrd="0" destOrd="0" presId="urn:microsoft.com/office/officeart/2005/8/layout/hierarchy4"/>
    <dgm:cxn modelId="{5560532A-D929-461E-BB61-90B00E89A7AE}" type="presParOf" srcId="{312619FA-28E6-4B67-BF0A-B5A0595E5311}" destId="{FFE801E5-F347-44B5-B98C-FB756729B790}" srcOrd="1" destOrd="0" presId="urn:microsoft.com/office/officeart/2005/8/layout/hierarchy4"/>
    <dgm:cxn modelId="{B6CA641C-5485-4039-A011-E359E4297895}" type="presParOf" srcId="{312619FA-28E6-4B67-BF0A-B5A0595E5311}" destId="{30A23C31-C740-4EF0-8E2F-4ECBB02BB399}" srcOrd="2" destOrd="0" presId="urn:microsoft.com/office/officeart/2005/8/layout/hierarchy4"/>
    <dgm:cxn modelId="{582EAB72-EE89-4C65-AF94-BF1E10FD90C2}" type="presParOf" srcId="{30A23C31-C740-4EF0-8E2F-4ECBB02BB399}" destId="{368141F2-D16E-4348-8D2C-CFD549E85E3F}" srcOrd="0" destOrd="0" presId="urn:microsoft.com/office/officeart/2005/8/layout/hierarchy4"/>
    <dgm:cxn modelId="{9B3FF5E6-AFE7-4D1D-A942-0F191941B09A}" type="presParOf" srcId="{368141F2-D16E-4348-8D2C-CFD549E85E3F}" destId="{8E9FCD76-9E09-4631-BF4B-E8708ABB9D6A}" srcOrd="0" destOrd="0" presId="urn:microsoft.com/office/officeart/2005/8/layout/hierarchy4"/>
    <dgm:cxn modelId="{B71E4166-F3C7-40AB-A720-66DC21BA2960}" type="presParOf" srcId="{368141F2-D16E-4348-8D2C-CFD549E85E3F}" destId="{AA3601E2-D58A-442C-8B89-976FF1ECC253}" srcOrd="1" destOrd="0" presId="urn:microsoft.com/office/officeart/2005/8/layout/hierarchy4"/>
    <dgm:cxn modelId="{466CA097-4D47-489A-902C-AC9E603BA647}" type="presParOf" srcId="{30A23C31-C740-4EF0-8E2F-4ECBB02BB399}" destId="{ED269947-B90D-4D50-BBE5-8946AA5ABCAA}" srcOrd="1" destOrd="0" presId="urn:microsoft.com/office/officeart/2005/8/layout/hierarchy4"/>
    <dgm:cxn modelId="{6F452653-7A19-4446-A906-C297680CC0C0}" type="presParOf" srcId="{30A23C31-C740-4EF0-8E2F-4ECBB02BB399}" destId="{BBF15840-378E-44B0-9338-5FDE4198EB90}" srcOrd="2" destOrd="0" presId="urn:microsoft.com/office/officeart/2005/8/layout/hierarchy4"/>
    <dgm:cxn modelId="{C7A09922-1335-4446-9E45-A3A95880B32B}" type="presParOf" srcId="{BBF15840-378E-44B0-9338-5FDE4198EB90}" destId="{A12A0A12-3204-4839-B3C8-46246B63A519}" srcOrd="0" destOrd="0" presId="urn:microsoft.com/office/officeart/2005/8/layout/hierarchy4"/>
    <dgm:cxn modelId="{D47DCE1F-8988-494C-B473-4F60E5B7341A}" type="presParOf" srcId="{BBF15840-378E-44B0-9338-5FDE4198EB90}" destId="{AB324F18-361D-42BC-92A6-BD0A104FED19}" srcOrd="1" destOrd="0" presId="urn:microsoft.com/office/officeart/2005/8/layout/hierarchy4"/>
    <dgm:cxn modelId="{6A09AEFA-3C9D-44CE-8258-13B43C99C1B4}" type="presParOf" srcId="{BBF15840-378E-44B0-9338-5FDE4198EB90}" destId="{070662A5-A3E8-4427-A5D3-248483DEAB98}" srcOrd="2" destOrd="0" presId="urn:microsoft.com/office/officeart/2005/8/layout/hierarchy4"/>
    <dgm:cxn modelId="{8889BA7C-F5A7-42F5-9161-6578C4A22DD3}" type="presParOf" srcId="{070662A5-A3E8-4427-A5D3-248483DEAB98}" destId="{6F34F90F-0E5C-46E4-8C76-2B933DE1179B}" srcOrd="0" destOrd="0" presId="urn:microsoft.com/office/officeart/2005/8/layout/hierarchy4"/>
    <dgm:cxn modelId="{46D88B93-5A6A-4027-9EC2-AAD57ED3ECF4}" type="presParOf" srcId="{6F34F90F-0E5C-46E4-8C76-2B933DE1179B}" destId="{2F49859D-A100-43E3-8B68-758541E19A6F}" srcOrd="0" destOrd="0" presId="urn:microsoft.com/office/officeart/2005/8/layout/hierarchy4"/>
    <dgm:cxn modelId="{F014BAA9-FABA-405B-9F77-1154EC99406E}" type="presParOf" srcId="{6F34F90F-0E5C-46E4-8C76-2B933DE1179B}" destId="{727112E2-F85D-48A6-B529-0BFC13869A3D}" srcOrd="1" destOrd="0" presId="urn:microsoft.com/office/officeart/2005/8/layout/hierarchy4"/>
    <dgm:cxn modelId="{1DDE2CF6-B764-4CA8-85F9-84631E8B949A}" type="presParOf" srcId="{070662A5-A3E8-4427-A5D3-248483DEAB98}" destId="{C0F02E76-3499-4AE8-A962-723CD047E5CC}" srcOrd="1" destOrd="0" presId="urn:microsoft.com/office/officeart/2005/8/layout/hierarchy4"/>
    <dgm:cxn modelId="{17D86A58-26B6-4E3E-992C-9DDA259E56AC}" type="presParOf" srcId="{070662A5-A3E8-4427-A5D3-248483DEAB98}" destId="{A731BB15-E4C5-496D-857F-08B9751086F3}" srcOrd="2" destOrd="0" presId="urn:microsoft.com/office/officeart/2005/8/layout/hierarchy4"/>
    <dgm:cxn modelId="{953BCAC6-535E-4527-B110-4F4A1FC9B40E}" type="presParOf" srcId="{A731BB15-E4C5-496D-857F-08B9751086F3}" destId="{A04DA7AE-5D8E-4E9D-81FA-B18025F5C022}" srcOrd="0" destOrd="0" presId="urn:microsoft.com/office/officeart/2005/8/layout/hierarchy4"/>
    <dgm:cxn modelId="{97E85371-3F1B-4632-8FE2-8548EFBCD293}" type="presParOf" srcId="{A731BB15-E4C5-496D-857F-08B9751086F3}" destId="{8B9D68F8-7921-408E-A401-4BF42134C244}" srcOrd="1" destOrd="0" presId="urn:microsoft.com/office/officeart/2005/8/layout/hierarchy4"/>
    <dgm:cxn modelId="{E033C398-01C8-4489-B7CA-92457D7B7156}" type="presParOf" srcId="{A731BB15-E4C5-496D-857F-08B9751086F3}" destId="{A4251700-BF84-45B2-8872-CB2C86F3CC33}" srcOrd="2" destOrd="0" presId="urn:microsoft.com/office/officeart/2005/8/layout/hierarchy4"/>
    <dgm:cxn modelId="{71CA3407-B838-43AF-B049-6D4EB0D1093C}" type="presParOf" srcId="{A4251700-BF84-45B2-8872-CB2C86F3CC33}" destId="{B762B72E-B49A-4E88-A0BB-EA69E0B82C0B}" srcOrd="0" destOrd="0" presId="urn:microsoft.com/office/officeart/2005/8/layout/hierarchy4"/>
    <dgm:cxn modelId="{DF898904-7D83-49AE-B53E-2032DBBE4772}" type="presParOf" srcId="{B762B72E-B49A-4E88-A0BB-EA69E0B82C0B}" destId="{A977C80A-7DF8-4629-8094-BAB695333AE8}" srcOrd="0" destOrd="0" presId="urn:microsoft.com/office/officeart/2005/8/layout/hierarchy4"/>
    <dgm:cxn modelId="{4A68F481-E07E-4B61-8101-71C26E1E32AE}" type="presParOf" srcId="{B762B72E-B49A-4E88-A0BB-EA69E0B82C0B}" destId="{A7FEE4DF-A796-45CF-8061-DFDD8E4D494D}" srcOrd="1" destOrd="0" presId="urn:microsoft.com/office/officeart/2005/8/layout/hierarchy4"/>
    <dgm:cxn modelId="{02BA8F46-B8DA-4581-964C-219081400ED1}" type="presParOf" srcId="{A4251700-BF84-45B2-8872-CB2C86F3CC33}" destId="{2C1B3C27-9A9F-43CB-8C85-06962735CAED}" srcOrd="1" destOrd="0" presId="urn:microsoft.com/office/officeart/2005/8/layout/hierarchy4"/>
    <dgm:cxn modelId="{88453352-F330-4419-B477-BB35EAED9A44}" type="presParOf" srcId="{A4251700-BF84-45B2-8872-CB2C86F3CC33}" destId="{30E4EE20-3FA1-4B94-8C73-E5D56DE105A9}" srcOrd="2" destOrd="0" presId="urn:microsoft.com/office/officeart/2005/8/layout/hierarchy4"/>
    <dgm:cxn modelId="{21EC7F2F-21E7-4F8E-AC4C-115257ED5AB9}" type="presParOf" srcId="{30E4EE20-3FA1-4B94-8C73-E5D56DE105A9}" destId="{5EF4C2C7-3A04-40AA-B5B6-D089A564AA1D}" srcOrd="0" destOrd="0" presId="urn:microsoft.com/office/officeart/2005/8/layout/hierarchy4"/>
    <dgm:cxn modelId="{29E11508-E01F-41BB-952A-D3B9FDA6AF72}" type="presParOf" srcId="{30E4EE20-3FA1-4B94-8C73-E5D56DE105A9}" destId="{1C63069E-29D8-4B9D-AF6D-351834AEDCA4}" srcOrd="1" destOrd="0" presId="urn:microsoft.com/office/officeart/2005/8/layout/hierarchy4"/>
  </dgm:cxnLst>
  <dgm:bg/>
  <dgm:whole/>
</dgm:dataModel>
</file>

<file path=ppt/diagrams/data97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6892DBC0-9D68-487E-A0E9-DD27BE730FB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José  Gómez De Ureña </a:t>
          </a:r>
          <a:r>
            <a:rPr lang="es-CO" sz="2400" i="1" dirty="0" err="1" smtClean="0"/>
            <a:t>Poblete</a:t>
          </a:r>
          <a:endParaRPr lang="es-CO" sz="2400" i="1" dirty="0"/>
        </a:p>
      </dgm:t>
    </dgm:pt>
    <dgm:pt modelId="{94B01AB5-BDE7-43C5-BC30-7D2E8FE8CA0C}" type="parTrans" cxnId="{3A513B4C-D1D5-4178-ADF3-D0E4AA38110A}">
      <dgm:prSet/>
      <dgm:spPr/>
      <dgm:t>
        <a:bodyPr/>
        <a:lstStyle/>
        <a:p>
          <a:endParaRPr lang="es-CO"/>
        </a:p>
      </dgm:t>
    </dgm:pt>
    <dgm:pt modelId="{CA94EA04-610D-4D18-B7BC-6DEF7BE9573F}" type="sibTrans" cxnId="{3A513B4C-D1D5-4178-ADF3-D0E4AA38110A}">
      <dgm:prSet/>
      <dgm:spPr/>
      <dgm:t>
        <a:bodyPr/>
        <a:lstStyle/>
        <a:p>
          <a:endParaRPr lang="es-CO"/>
        </a:p>
      </dgm:t>
    </dgm:pt>
    <dgm:pt modelId="{1FB015AD-67B4-4916-B626-AA6A0ABF3FD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Domingo Gómez De Ureña</a:t>
          </a:r>
          <a:endParaRPr lang="es-CO" sz="1800" dirty="0"/>
        </a:p>
      </dgm:t>
    </dgm:pt>
    <dgm:pt modelId="{6806EE53-5B15-4DA5-B094-9D36DDA242A8}" type="parTrans" cxnId="{CFFDDB46-201C-4B52-AD29-3137FA7AA72E}">
      <dgm:prSet/>
      <dgm:spPr/>
      <dgm:t>
        <a:bodyPr/>
        <a:lstStyle/>
        <a:p>
          <a:endParaRPr lang="es-CO"/>
        </a:p>
      </dgm:t>
    </dgm:pt>
    <dgm:pt modelId="{DC202891-9F00-4732-BEA4-0388C3909104}" type="sibTrans" cxnId="{CFFDDB46-201C-4B52-AD29-3137FA7AA72E}">
      <dgm:prSet/>
      <dgm:spPr/>
      <dgm:t>
        <a:bodyPr/>
        <a:lstStyle/>
        <a:p>
          <a:endParaRPr lang="es-CO"/>
        </a:p>
      </dgm:t>
    </dgm:pt>
    <dgm:pt modelId="{1A910450-114D-4BF4-8CF6-827AC325BA6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Ana </a:t>
          </a:r>
          <a:r>
            <a:rPr lang="es-CO" sz="2000" dirty="0" err="1" smtClean="0"/>
            <a:t>Poblete</a:t>
          </a:r>
          <a:r>
            <a:rPr lang="es-CO" sz="2000" dirty="0" smtClean="0"/>
            <a:t> Pérez De Ureña</a:t>
          </a:r>
          <a:endParaRPr lang="es-CO" sz="2000" dirty="0"/>
        </a:p>
      </dgm:t>
    </dgm:pt>
    <dgm:pt modelId="{35BE2B78-4416-4C89-B771-1FBC597EDF24}" type="parTrans" cxnId="{BBC6055C-F0D7-4183-ABAE-8D700D0D7444}">
      <dgm:prSet/>
      <dgm:spPr/>
      <dgm:t>
        <a:bodyPr/>
        <a:lstStyle/>
        <a:p>
          <a:endParaRPr lang="es-CO"/>
        </a:p>
      </dgm:t>
    </dgm:pt>
    <dgm:pt modelId="{3FAE08A8-9149-49C7-BD8D-0C09A9037F7F}" type="sibTrans" cxnId="{BBC6055C-F0D7-4183-ABAE-8D700D0D7444}">
      <dgm:prSet/>
      <dgm:spPr/>
      <dgm:t>
        <a:bodyPr/>
        <a:lstStyle/>
        <a:p>
          <a:endParaRPr lang="es-CO"/>
        </a:p>
      </dgm:t>
    </dgm:pt>
    <dgm:pt modelId="{B8062738-CC6C-4B6D-9780-2A3E78E13073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Alonso Pérez</a:t>
          </a:r>
          <a:endParaRPr lang="es-CO" sz="1800" dirty="0"/>
        </a:p>
      </dgm:t>
    </dgm:pt>
    <dgm:pt modelId="{B530E86C-9BB5-42BD-9751-F962C11AF6CA}" type="parTrans" cxnId="{EE39AB55-FB29-47EF-8D14-A2A10E9EB455}">
      <dgm:prSet/>
      <dgm:spPr/>
      <dgm:t>
        <a:bodyPr/>
        <a:lstStyle/>
        <a:p>
          <a:endParaRPr lang="es-CO"/>
        </a:p>
      </dgm:t>
    </dgm:pt>
    <dgm:pt modelId="{06479D1D-2A2A-403A-A6C4-5B71C8D467CE}" type="sibTrans" cxnId="{EE39AB55-FB29-47EF-8D14-A2A10E9EB455}">
      <dgm:prSet/>
      <dgm:spPr/>
      <dgm:t>
        <a:bodyPr/>
        <a:lstStyle/>
        <a:p>
          <a:endParaRPr lang="es-CO"/>
        </a:p>
      </dgm:t>
    </dgm:pt>
    <dgm:pt modelId="{0659E142-0570-422A-B9EC-790DB274611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800" dirty="0" smtClean="0"/>
            <a:t>María Valero</a:t>
          </a:r>
          <a:endParaRPr lang="es-CO" sz="1800" dirty="0"/>
        </a:p>
      </dgm:t>
    </dgm:pt>
    <dgm:pt modelId="{B74FFC24-354E-4050-89F8-FE4C0CF8D4CE}" type="parTrans" cxnId="{1FE8C314-4DF9-44D5-AA85-9D19A19B6692}">
      <dgm:prSet/>
      <dgm:spPr/>
      <dgm:t>
        <a:bodyPr/>
        <a:lstStyle/>
        <a:p>
          <a:endParaRPr lang="es-CO"/>
        </a:p>
      </dgm:t>
    </dgm:pt>
    <dgm:pt modelId="{67C348D2-24DF-4FF3-A6F8-9713FA0D9A47}" type="sibTrans" cxnId="{1FE8C314-4DF9-44D5-AA85-9D19A19B6692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DCE460D8-B832-4F0D-A745-7A862DAD17AF}" type="pres">
      <dgm:prSet presAssocID="{6892DBC0-9D68-487E-A0E9-DD27BE730FBF}" presName="vertOne" presStyleCnt="0"/>
      <dgm:spPr/>
    </dgm:pt>
    <dgm:pt modelId="{6CB65295-087C-447C-9EFE-740DB9EDE544}" type="pres">
      <dgm:prSet presAssocID="{6892DBC0-9D68-487E-A0E9-DD27BE730FB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29EADCC-613D-4E4E-AB53-A2CFB7446D1A}" type="pres">
      <dgm:prSet presAssocID="{6892DBC0-9D68-487E-A0E9-DD27BE730FBF}" presName="parTransOne" presStyleCnt="0"/>
      <dgm:spPr/>
    </dgm:pt>
    <dgm:pt modelId="{9D2ABBAE-B984-4CBF-8E07-C78550CF11D7}" type="pres">
      <dgm:prSet presAssocID="{6892DBC0-9D68-487E-A0E9-DD27BE730FBF}" presName="horzOne" presStyleCnt="0"/>
      <dgm:spPr/>
    </dgm:pt>
    <dgm:pt modelId="{9D7A4A57-AFC0-4CD3-94E5-4937AE4376D3}" type="pres">
      <dgm:prSet presAssocID="{1FB015AD-67B4-4916-B626-AA6A0ABF3FD7}" presName="vertTwo" presStyleCnt="0"/>
      <dgm:spPr/>
    </dgm:pt>
    <dgm:pt modelId="{D669792F-3FE4-4D74-843A-0F03270C3BCD}" type="pres">
      <dgm:prSet presAssocID="{1FB015AD-67B4-4916-B626-AA6A0ABF3FD7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99953DA-88BA-4D09-9E98-BAC9FD338C73}" type="pres">
      <dgm:prSet presAssocID="{1FB015AD-67B4-4916-B626-AA6A0ABF3FD7}" presName="horzTwo" presStyleCnt="0"/>
      <dgm:spPr/>
    </dgm:pt>
    <dgm:pt modelId="{B1EF19B0-E5CC-44D2-8A66-FAF858E6A54B}" type="pres">
      <dgm:prSet presAssocID="{DC202891-9F00-4732-BEA4-0388C3909104}" presName="sibSpaceTwo" presStyleCnt="0"/>
      <dgm:spPr/>
    </dgm:pt>
    <dgm:pt modelId="{E7248CB6-ABCD-4E2D-B7ED-A836CD12AAC4}" type="pres">
      <dgm:prSet presAssocID="{1A910450-114D-4BF4-8CF6-827AC325BA62}" presName="vertTwo" presStyleCnt="0"/>
      <dgm:spPr/>
    </dgm:pt>
    <dgm:pt modelId="{EC5919F6-37C5-4CB2-B147-70C33C3FCB9D}" type="pres">
      <dgm:prSet presAssocID="{1A910450-114D-4BF4-8CF6-827AC325BA62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D2CD5FA-0DC5-49DD-87B1-C779B4EC51BD}" type="pres">
      <dgm:prSet presAssocID="{1A910450-114D-4BF4-8CF6-827AC325BA62}" presName="parTransTwo" presStyleCnt="0"/>
      <dgm:spPr/>
    </dgm:pt>
    <dgm:pt modelId="{5436208B-685D-4C92-A08D-9751757FB67B}" type="pres">
      <dgm:prSet presAssocID="{1A910450-114D-4BF4-8CF6-827AC325BA62}" presName="horzTwo" presStyleCnt="0"/>
      <dgm:spPr/>
    </dgm:pt>
    <dgm:pt modelId="{9E147C45-9810-4D15-847B-66C159CC59D4}" type="pres">
      <dgm:prSet presAssocID="{B8062738-CC6C-4B6D-9780-2A3E78E13073}" presName="vertThree" presStyleCnt="0"/>
      <dgm:spPr/>
    </dgm:pt>
    <dgm:pt modelId="{25756FB7-5CF9-408D-BD99-FBE9CBE40AB6}" type="pres">
      <dgm:prSet presAssocID="{B8062738-CC6C-4B6D-9780-2A3E78E13073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08D0137-033B-4011-9F8E-8163E0A40A46}" type="pres">
      <dgm:prSet presAssocID="{B8062738-CC6C-4B6D-9780-2A3E78E13073}" presName="horzThree" presStyleCnt="0"/>
      <dgm:spPr/>
    </dgm:pt>
    <dgm:pt modelId="{F37A15A3-0A5E-4DAB-AAAE-26DDEEAF4AE5}" type="pres">
      <dgm:prSet presAssocID="{06479D1D-2A2A-403A-A6C4-5B71C8D467CE}" presName="sibSpaceThree" presStyleCnt="0"/>
      <dgm:spPr/>
    </dgm:pt>
    <dgm:pt modelId="{1C8DC059-735F-4B56-8D7E-B6F453ABC123}" type="pres">
      <dgm:prSet presAssocID="{0659E142-0570-422A-B9EC-790DB2746116}" presName="vertThree" presStyleCnt="0"/>
      <dgm:spPr/>
    </dgm:pt>
    <dgm:pt modelId="{91645246-5B5E-4DC3-8719-518021E225AD}" type="pres">
      <dgm:prSet presAssocID="{0659E142-0570-422A-B9EC-790DB2746116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FECB58F-6B00-4286-B090-2D4620FF2D9E}" type="pres">
      <dgm:prSet presAssocID="{0659E142-0570-422A-B9EC-790DB2746116}" presName="horzThree" presStyleCnt="0"/>
      <dgm:spPr/>
    </dgm:pt>
  </dgm:ptLst>
  <dgm:cxnLst>
    <dgm:cxn modelId="{1FE8C314-4DF9-44D5-AA85-9D19A19B6692}" srcId="{1A910450-114D-4BF4-8CF6-827AC325BA62}" destId="{0659E142-0570-422A-B9EC-790DB2746116}" srcOrd="1" destOrd="0" parTransId="{B74FFC24-354E-4050-89F8-FE4C0CF8D4CE}" sibTransId="{67C348D2-24DF-4FF3-A6F8-9713FA0D9A47}"/>
    <dgm:cxn modelId="{1F993670-9D4E-47EF-9C96-9E384F43715E}" type="presOf" srcId="{0659E142-0570-422A-B9EC-790DB2746116}" destId="{91645246-5B5E-4DC3-8719-518021E225AD}" srcOrd="0" destOrd="0" presId="urn:microsoft.com/office/officeart/2005/8/layout/hierarchy4"/>
    <dgm:cxn modelId="{72878F6C-330B-4D34-B392-0F41A2D007BD}" type="presOf" srcId="{10ED40AF-DFB1-4943-B6DB-2A904FAA918A}" destId="{E75BF49A-0BBD-418B-A465-D5C73CDDC862}" srcOrd="0" destOrd="0" presId="urn:microsoft.com/office/officeart/2005/8/layout/hierarchy4"/>
    <dgm:cxn modelId="{798ED8CE-8E61-45DE-9C57-9270E2F140A1}" type="presOf" srcId="{6892DBC0-9D68-487E-A0E9-DD27BE730FBF}" destId="{6CB65295-087C-447C-9EFE-740DB9EDE544}" srcOrd="0" destOrd="0" presId="urn:microsoft.com/office/officeart/2005/8/layout/hierarchy4"/>
    <dgm:cxn modelId="{BBC6055C-F0D7-4183-ABAE-8D700D0D7444}" srcId="{6892DBC0-9D68-487E-A0E9-DD27BE730FBF}" destId="{1A910450-114D-4BF4-8CF6-827AC325BA62}" srcOrd="1" destOrd="0" parTransId="{35BE2B78-4416-4C89-B771-1FBC597EDF24}" sibTransId="{3FAE08A8-9149-49C7-BD8D-0C09A9037F7F}"/>
    <dgm:cxn modelId="{3A513B4C-D1D5-4178-ADF3-D0E4AA38110A}" srcId="{10ED40AF-DFB1-4943-B6DB-2A904FAA918A}" destId="{6892DBC0-9D68-487E-A0E9-DD27BE730FBF}" srcOrd="0" destOrd="0" parTransId="{94B01AB5-BDE7-43C5-BC30-7D2E8FE8CA0C}" sibTransId="{CA94EA04-610D-4D18-B7BC-6DEF7BE9573F}"/>
    <dgm:cxn modelId="{0035882B-2D7F-43EF-88D9-A0139AA2A8A5}" type="presOf" srcId="{B8062738-CC6C-4B6D-9780-2A3E78E13073}" destId="{25756FB7-5CF9-408D-BD99-FBE9CBE40AB6}" srcOrd="0" destOrd="0" presId="urn:microsoft.com/office/officeart/2005/8/layout/hierarchy4"/>
    <dgm:cxn modelId="{7585C7A5-AF91-4EAC-B5C2-ACDA6F2387A6}" type="presOf" srcId="{1A910450-114D-4BF4-8CF6-827AC325BA62}" destId="{EC5919F6-37C5-4CB2-B147-70C33C3FCB9D}" srcOrd="0" destOrd="0" presId="urn:microsoft.com/office/officeart/2005/8/layout/hierarchy4"/>
    <dgm:cxn modelId="{EE39AB55-FB29-47EF-8D14-A2A10E9EB455}" srcId="{1A910450-114D-4BF4-8CF6-827AC325BA62}" destId="{B8062738-CC6C-4B6D-9780-2A3E78E13073}" srcOrd="0" destOrd="0" parTransId="{B530E86C-9BB5-42BD-9751-F962C11AF6CA}" sibTransId="{06479D1D-2A2A-403A-A6C4-5B71C8D467CE}"/>
    <dgm:cxn modelId="{BC0BDBA7-8F50-4F0D-BB67-B026D2413925}" type="presOf" srcId="{1FB015AD-67B4-4916-B626-AA6A0ABF3FD7}" destId="{D669792F-3FE4-4D74-843A-0F03270C3BCD}" srcOrd="0" destOrd="0" presId="urn:microsoft.com/office/officeart/2005/8/layout/hierarchy4"/>
    <dgm:cxn modelId="{CFFDDB46-201C-4B52-AD29-3137FA7AA72E}" srcId="{6892DBC0-9D68-487E-A0E9-DD27BE730FBF}" destId="{1FB015AD-67B4-4916-B626-AA6A0ABF3FD7}" srcOrd="0" destOrd="0" parTransId="{6806EE53-5B15-4DA5-B094-9D36DDA242A8}" sibTransId="{DC202891-9F00-4732-BEA4-0388C3909104}"/>
    <dgm:cxn modelId="{9D8A3E82-C22F-4904-A613-92BD300CCF54}" type="presParOf" srcId="{E75BF49A-0BBD-418B-A465-D5C73CDDC862}" destId="{DCE460D8-B832-4F0D-A745-7A862DAD17AF}" srcOrd="0" destOrd="0" presId="urn:microsoft.com/office/officeart/2005/8/layout/hierarchy4"/>
    <dgm:cxn modelId="{7C0BEFCE-9CFF-4E81-80B7-637E51A5E4E5}" type="presParOf" srcId="{DCE460D8-B832-4F0D-A745-7A862DAD17AF}" destId="{6CB65295-087C-447C-9EFE-740DB9EDE544}" srcOrd="0" destOrd="0" presId="urn:microsoft.com/office/officeart/2005/8/layout/hierarchy4"/>
    <dgm:cxn modelId="{301B43D8-55F2-491F-9DEA-7FD87B53A1C0}" type="presParOf" srcId="{DCE460D8-B832-4F0D-A745-7A862DAD17AF}" destId="{A29EADCC-613D-4E4E-AB53-A2CFB7446D1A}" srcOrd="1" destOrd="0" presId="urn:microsoft.com/office/officeart/2005/8/layout/hierarchy4"/>
    <dgm:cxn modelId="{0CA1AE23-BBC3-474A-9AA6-CA047FF98890}" type="presParOf" srcId="{DCE460D8-B832-4F0D-A745-7A862DAD17AF}" destId="{9D2ABBAE-B984-4CBF-8E07-C78550CF11D7}" srcOrd="2" destOrd="0" presId="urn:microsoft.com/office/officeart/2005/8/layout/hierarchy4"/>
    <dgm:cxn modelId="{2993D5B7-3B87-4DE2-BCE6-B6415A24B2FA}" type="presParOf" srcId="{9D2ABBAE-B984-4CBF-8E07-C78550CF11D7}" destId="{9D7A4A57-AFC0-4CD3-94E5-4937AE4376D3}" srcOrd="0" destOrd="0" presId="urn:microsoft.com/office/officeart/2005/8/layout/hierarchy4"/>
    <dgm:cxn modelId="{C409FD6B-7BC9-45B1-9E9B-5918A10ED48E}" type="presParOf" srcId="{9D7A4A57-AFC0-4CD3-94E5-4937AE4376D3}" destId="{D669792F-3FE4-4D74-843A-0F03270C3BCD}" srcOrd="0" destOrd="0" presId="urn:microsoft.com/office/officeart/2005/8/layout/hierarchy4"/>
    <dgm:cxn modelId="{62294063-34A8-4628-9C9D-739AE2F99BAE}" type="presParOf" srcId="{9D7A4A57-AFC0-4CD3-94E5-4937AE4376D3}" destId="{299953DA-88BA-4D09-9E98-BAC9FD338C73}" srcOrd="1" destOrd="0" presId="urn:microsoft.com/office/officeart/2005/8/layout/hierarchy4"/>
    <dgm:cxn modelId="{A96192FD-4084-4E98-861E-43C0E40F8BEE}" type="presParOf" srcId="{9D2ABBAE-B984-4CBF-8E07-C78550CF11D7}" destId="{B1EF19B0-E5CC-44D2-8A66-FAF858E6A54B}" srcOrd="1" destOrd="0" presId="urn:microsoft.com/office/officeart/2005/8/layout/hierarchy4"/>
    <dgm:cxn modelId="{6F0388D4-A4FC-4A0D-8721-83FE34D65305}" type="presParOf" srcId="{9D2ABBAE-B984-4CBF-8E07-C78550CF11D7}" destId="{E7248CB6-ABCD-4E2D-B7ED-A836CD12AAC4}" srcOrd="2" destOrd="0" presId="urn:microsoft.com/office/officeart/2005/8/layout/hierarchy4"/>
    <dgm:cxn modelId="{6C565B6A-7880-458C-8071-36E34C91CB0D}" type="presParOf" srcId="{E7248CB6-ABCD-4E2D-B7ED-A836CD12AAC4}" destId="{EC5919F6-37C5-4CB2-B147-70C33C3FCB9D}" srcOrd="0" destOrd="0" presId="urn:microsoft.com/office/officeart/2005/8/layout/hierarchy4"/>
    <dgm:cxn modelId="{84FDF63C-0D82-488C-919E-077686AEC0FA}" type="presParOf" srcId="{E7248CB6-ABCD-4E2D-B7ED-A836CD12AAC4}" destId="{9D2CD5FA-0DC5-49DD-87B1-C779B4EC51BD}" srcOrd="1" destOrd="0" presId="urn:microsoft.com/office/officeart/2005/8/layout/hierarchy4"/>
    <dgm:cxn modelId="{EC2330AE-032A-4C1A-8684-DC18F5EF507A}" type="presParOf" srcId="{E7248CB6-ABCD-4E2D-B7ED-A836CD12AAC4}" destId="{5436208B-685D-4C92-A08D-9751757FB67B}" srcOrd="2" destOrd="0" presId="urn:microsoft.com/office/officeart/2005/8/layout/hierarchy4"/>
    <dgm:cxn modelId="{124D7F22-53F6-48D8-A47F-919FF5EEF11B}" type="presParOf" srcId="{5436208B-685D-4C92-A08D-9751757FB67B}" destId="{9E147C45-9810-4D15-847B-66C159CC59D4}" srcOrd="0" destOrd="0" presId="urn:microsoft.com/office/officeart/2005/8/layout/hierarchy4"/>
    <dgm:cxn modelId="{149E1835-49EF-4A8E-91A1-D29FDCE0E7F0}" type="presParOf" srcId="{9E147C45-9810-4D15-847B-66C159CC59D4}" destId="{25756FB7-5CF9-408D-BD99-FBE9CBE40AB6}" srcOrd="0" destOrd="0" presId="urn:microsoft.com/office/officeart/2005/8/layout/hierarchy4"/>
    <dgm:cxn modelId="{86CF5DBA-192D-4871-BD90-8F615BCCE014}" type="presParOf" srcId="{9E147C45-9810-4D15-847B-66C159CC59D4}" destId="{F08D0137-033B-4011-9F8E-8163E0A40A46}" srcOrd="1" destOrd="0" presId="urn:microsoft.com/office/officeart/2005/8/layout/hierarchy4"/>
    <dgm:cxn modelId="{85847C2A-C51C-4C02-AB49-C7ACFAA290EE}" type="presParOf" srcId="{5436208B-685D-4C92-A08D-9751757FB67B}" destId="{F37A15A3-0A5E-4DAB-AAAE-26DDEEAF4AE5}" srcOrd="1" destOrd="0" presId="urn:microsoft.com/office/officeart/2005/8/layout/hierarchy4"/>
    <dgm:cxn modelId="{BD9C039D-A867-4444-9DF6-0CCE7308FEC4}" type="presParOf" srcId="{5436208B-685D-4C92-A08D-9751757FB67B}" destId="{1C8DC059-735F-4B56-8D7E-B6F453ABC123}" srcOrd="2" destOrd="0" presId="urn:microsoft.com/office/officeart/2005/8/layout/hierarchy4"/>
    <dgm:cxn modelId="{CD6A1FDB-A6C8-4401-BB17-FFCE0CBFFA58}" type="presParOf" srcId="{1C8DC059-735F-4B56-8D7E-B6F453ABC123}" destId="{91645246-5B5E-4DC3-8719-518021E225AD}" srcOrd="0" destOrd="0" presId="urn:microsoft.com/office/officeart/2005/8/layout/hierarchy4"/>
    <dgm:cxn modelId="{33AF9541-B9F7-461F-843F-F4D39CA26AED}" type="presParOf" srcId="{1C8DC059-735F-4B56-8D7E-B6F453ABC123}" destId="{EFECB58F-6B00-4286-B090-2D4620FF2D9E}" srcOrd="1" destOrd="0" presId="urn:microsoft.com/office/officeart/2005/8/layout/hierarchy4"/>
  </dgm:cxnLst>
  <dgm:bg/>
  <dgm:whole/>
</dgm:dataModel>
</file>

<file path=ppt/diagrams/data98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9E1BDB0B-AFA1-48C0-9D9E-4416FA3DEE9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Isabel Lucía </a:t>
          </a:r>
          <a:r>
            <a:rPr lang="es-CO" sz="2400" i="1" dirty="0" err="1" smtClean="0"/>
            <a:t>Arnedo</a:t>
          </a:r>
          <a:r>
            <a:rPr lang="es-CO" sz="2400" i="1" dirty="0" smtClean="0"/>
            <a:t> Paladines</a:t>
          </a:r>
          <a:endParaRPr lang="es-CO" sz="2400" i="1" dirty="0"/>
        </a:p>
      </dgm:t>
    </dgm:pt>
    <dgm:pt modelId="{77CCC430-77BC-44B4-AF4B-81F5A40C6002}" type="parTrans" cxnId="{A39CB2FF-43A9-490F-936E-631119D268C9}">
      <dgm:prSet/>
      <dgm:spPr/>
      <dgm:t>
        <a:bodyPr/>
        <a:lstStyle/>
        <a:p>
          <a:endParaRPr lang="es-CO"/>
        </a:p>
      </dgm:t>
    </dgm:pt>
    <dgm:pt modelId="{9DC90C60-65E9-42F3-A651-AC88810722C6}" type="sibTrans" cxnId="{A39CB2FF-43A9-490F-936E-631119D268C9}">
      <dgm:prSet/>
      <dgm:spPr/>
      <dgm:t>
        <a:bodyPr/>
        <a:lstStyle/>
        <a:p>
          <a:endParaRPr lang="es-CO"/>
        </a:p>
      </dgm:t>
    </dgm:pt>
    <dgm:pt modelId="{11276625-9BAD-447A-BD14-DA70EF31646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600" dirty="0" smtClean="0"/>
            <a:t>Alonso Tiburcio                  De </a:t>
          </a:r>
          <a:r>
            <a:rPr lang="es-CO" sz="1600" dirty="0" err="1" smtClean="0"/>
            <a:t>Arnedo</a:t>
          </a:r>
          <a:endParaRPr lang="es-CO" sz="1600" dirty="0"/>
        </a:p>
      </dgm:t>
    </dgm:pt>
    <dgm:pt modelId="{FA8475D2-0DF6-446B-A7A2-AA6C944DBB39}" type="parTrans" cxnId="{7C9EB09F-1515-4357-9AFA-613BD6F93079}">
      <dgm:prSet/>
      <dgm:spPr/>
      <dgm:t>
        <a:bodyPr/>
        <a:lstStyle/>
        <a:p>
          <a:endParaRPr lang="es-CO"/>
        </a:p>
      </dgm:t>
    </dgm:pt>
    <dgm:pt modelId="{0C34F066-9913-48DE-9095-F3C990FA1506}" type="sibTrans" cxnId="{7C9EB09F-1515-4357-9AFA-613BD6F93079}">
      <dgm:prSet/>
      <dgm:spPr/>
      <dgm:t>
        <a:bodyPr/>
        <a:lstStyle/>
        <a:p>
          <a:endParaRPr lang="es-CO"/>
        </a:p>
      </dgm:t>
    </dgm:pt>
    <dgm:pt modelId="{49C9F5A7-277F-4D6D-9AC1-17A726BB34D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 smtClean="0"/>
            <a:t>María Paladines De La Fuente</a:t>
          </a:r>
          <a:endParaRPr lang="es-CO" sz="2000" dirty="0"/>
        </a:p>
      </dgm:t>
    </dgm:pt>
    <dgm:pt modelId="{6DB4D056-CD9B-4844-A814-06CE918E1F4C}" type="parTrans" cxnId="{11859D76-9621-4274-B0A9-9C76BC2D9461}">
      <dgm:prSet/>
      <dgm:spPr/>
      <dgm:t>
        <a:bodyPr/>
        <a:lstStyle/>
        <a:p>
          <a:endParaRPr lang="es-CO"/>
        </a:p>
      </dgm:t>
    </dgm:pt>
    <dgm:pt modelId="{F630E4FA-6378-452B-B04E-6F485953B493}" type="sibTrans" cxnId="{11859D76-9621-4274-B0A9-9C76BC2D9461}">
      <dgm:prSet/>
      <dgm:spPr/>
      <dgm:t>
        <a:bodyPr/>
        <a:lstStyle/>
        <a:p>
          <a:endParaRPr lang="es-CO"/>
        </a:p>
      </dgm:t>
    </dgm:pt>
    <dgm:pt modelId="{D94B0ECC-356B-43B0-8904-5F32F058BC2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dirty="0" smtClean="0"/>
            <a:t>Alonso López Paladines</a:t>
          </a:r>
          <a:endParaRPr lang="es-CO" sz="1600" dirty="0"/>
        </a:p>
      </dgm:t>
    </dgm:pt>
    <dgm:pt modelId="{C70B7AAA-16F2-49F0-8BA3-7E48B83D7CD1}" type="parTrans" cxnId="{E35E8A04-4BB9-4955-9475-FEFA6AC341AB}">
      <dgm:prSet/>
      <dgm:spPr/>
      <dgm:t>
        <a:bodyPr/>
        <a:lstStyle/>
        <a:p>
          <a:endParaRPr lang="es-CO"/>
        </a:p>
      </dgm:t>
    </dgm:pt>
    <dgm:pt modelId="{AC47F355-70FA-47B8-B7C3-B5DB5105A627}" type="sibTrans" cxnId="{E35E8A04-4BB9-4955-9475-FEFA6AC341AB}">
      <dgm:prSet/>
      <dgm:spPr/>
      <dgm:t>
        <a:bodyPr/>
        <a:lstStyle/>
        <a:p>
          <a:endParaRPr lang="es-CO"/>
        </a:p>
      </dgm:t>
    </dgm:pt>
    <dgm:pt modelId="{1B1CCABF-5DA9-4778-B091-2D8DC7913FC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Isabel Pérez Galeano</a:t>
          </a:r>
          <a:endParaRPr lang="es-CO" sz="1800" dirty="0"/>
        </a:p>
      </dgm:t>
    </dgm:pt>
    <dgm:pt modelId="{15AF1571-5028-4978-8815-717C05E2BC6E}" type="parTrans" cxnId="{8DDD2FDA-BAEA-489D-8596-CE3BA6817B42}">
      <dgm:prSet/>
      <dgm:spPr/>
      <dgm:t>
        <a:bodyPr/>
        <a:lstStyle/>
        <a:p>
          <a:endParaRPr lang="es-CO"/>
        </a:p>
      </dgm:t>
    </dgm:pt>
    <dgm:pt modelId="{92A804E9-6A47-45A3-95E8-7B9DB8ED3D61}" type="sibTrans" cxnId="{8DDD2FDA-BAEA-489D-8596-CE3BA6817B42}">
      <dgm:prSet/>
      <dgm:spPr/>
      <dgm:t>
        <a:bodyPr/>
        <a:lstStyle/>
        <a:p>
          <a:endParaRPr lang="es-CO"/>
        </a:p>
      </dgm:t>
    </dgm:pt>
    <dgm:pt modelId="{0FFFF1AE-2E3A-4653-A5E1-48DA77B2DAC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600" dirty="0" smtClean="0"/>
            <a:t>Francisco Pérez Holguín</a:t>
          </a:r>
          <a:endParaRPr lang="es-CO" sz="1600" dirty="0"/>
        </a:p>
      </dgm:t>
    </dgm:pt>
    <dgm:pt modelId="{54E372D7-AD70-481A-A127-89B037E9201A}" type="parTrans" cxnId="{42986FAD-B387-497F-BF03-8015DF2BB4EE}">
      <dgm:prSet/>
      <dgm:spPr/>
      <dgm:t>
        <a:bodyPr/>
        <a:lstStyle/>
        <a:p>
          <a:endParaRPr lang="es-CO"/>
        </a:p>
      </dgm:t>
    </dgm:pt>
    <dgm:pt modelId="{47C753AE-5818-4C89-9DB8-A22A6BD923FB}" type="sibTrans" cxnId="{42986FAD-B387-497F-BF03-8015DF2BB4EE}">
      <dgm:prSet/>
      <dgm:spPr/>
      <dgm:t>
        <a:bodyPr/>
        <a:lstStyle/>
        <a:p>
          <a:endParaRPr lang="es-CO"/>
        </a:p>
      </dgm:t>
    </dgm:pt>
    <dgm:pt modelId="{7CAADE69-5817-46CF-996D-2B8A6BB8CFD1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tx1"/>
        </a:solidFill>
      </dgm:spPr>
      <dgm:t>
        <a:bodyPr/>
        <a:lstStyle/>
        <a:p>
          <a:endParaRPr lang="es-CO" dirty="0"/>
        </a:p>
      </dgm:t>
    </dgm:pt>
    <dgm:pt modelId="{8A552BE7-5E5F-46B1-BBFB-2F6F537D945F}" type="parTrans" cxnId="{90A5BD04-0F92-4C0B-B296-CDE39224AFFE}">
      <dgm:prSet/>
      <dgm:spPr/>
      <dgm:t>
        <a:bodyPr/>
        <a:lstStyle/>
        <a:p>
          <a:endParaRPr lang="es-CO"/>
        </a:p>
      </dgm:t>
    </dgm:pt>
    <dgm:pt modelId="{7FCEB43F-64D3-42F2-B549-7AA9A8EA7B8F}" type="sibTrans" cxnId="{90A5BD04-0F92-4C0B-B296-CDE39224AFFE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312619FA-28E6-4B67-BF0A-B5A0595E5311}" type="pres">
      <dgm:prSet presAssocID="{9E1BDB0B-AFA1-48C0-9D9E-4416FA3DEE93}" presName="vertOne" presStyleCnt="0"/>
      <dgm:spPr/>
    </dgm:pt>
    <dgm:pt modelId="{238BC59C-9DDE-4C11-B821-9ADD263B97F3}" type="pres">
      <dgm:prSet presAssocID="{9E1BDB0B-AFA1-48C0-9D9E-4416FA3DEE9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FE801E5-F347-44B5-B98C-FB756729B790}" type="pres">
      <dgm:prSet presAssocID="{9E1BDB0B-AFA1-48C0-9D9E-4416FA3DEE93}" presName="parTransOne" presStyleCnt="0"/>
      <dgm:spPr/>
    </dgm:pt>
    <dgm:pt modelId="{30A23C31-C740-4EF0-8E2F-4ECBB02BB399}" type="pres">
      <dgm:prSet presAssocID="{9E1BDB0B-AFA1-48C0-9D9E-4416FA3DEE93}" presName="horzOne" presStyleCnt="0"/>
      <dgm:spPr/>
    </dgm:pt>
    <dgm:pt modelId="{368141F2-D16E-4348-8D2C-CFD549E85E3F}" type="pres">
      <dgm:prSet presAssocID="{11276625-9BAD-447A-BD14-DA70EF316468}" presName="vertTwo" presStyleCnt="0"/>
      <dgm:spPr/>
    </dgm:pt>
    <dgm:pt modelId="{8E9FCD76-9E09-4631-BF4B-E8708ABB9D6A}" type="pres">
      <dgm:prSet presAssocID="{11276625-9BAD-447A-BD14-DA70EF316468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A3601E2-D58A-442C-8B89-976FF1ECC253}" type="pres">
      <dgm:prSet presAssocID="{11276625-9BAD-447A-BD14-DA70EF316468}" presName="horzTwo" presStyleCnt="0"/>
      <dgm:spPr/>
    </dgm:pt>
    <dgm:pt modelId="{ED269947-B90D-4D50-BBE5-8946AA5ABCAA}" type="pres">
      <dgm:prSet presAssocID="{0C34F066-9913-48DE-9095-F3C990FA1506}" presName="sibSpaceTwo" presStyleCnt="0"/>
      <dgm:spPr/>
    </dgm:pt>
    <dgm:pt modelId="{BBF15840-378E-44B0-9338-5FDE4198EB90}" type="pres">
      <dgm:prSet presAssocID="{49C9F5A7-277F-4D6D-9AC1-17A726BB34D4}" presName="vertTwo" presStyleCnt="0"/>
      <dgm:spPr/>
    </dgm:pt>
    <dgm:pt modelId="{A12A0A12-3204-4839-B3C8-46246B63A519}" type="pres">
      <dgm:prSet presAssocID="{49C9F5A7-277F-4D6D-9AC1-17A726BB34D4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B324F18-361D-42BC-92A6-BD0A104FED19}" type="pres">
      <dgm:prSet presAssocID="{49C9F5A7-277F-4D6D-9AC1-17A726BB34D4}" presName="parTransTwo" presStyleCnt="0"/>
      <dgm:spPr/>
    </dgm:pt>
    <dgm:pt modelId="{070662A5-A3E8-4427-A5D3-248483DEAB98}" type="pres">
      <dgm:prSet presAssocID="{49C9F5A7-277F-4D6D-9AC1-17A726BB34D4}" presName="horzTwo" presStyleCnt="0"/>
      <dgm:spPr/>
    </dgm:pt>
    <dgm:pt modelId="{6F34F90F-0E5C-46E4-8C76-2B933DE1179B}" type="pres">
      <dgm:prSet presAssocID="{D94B0ECC-356B-43B0-8904-5F32F058BC21}" presName="vertThree" presStyleCnt="0"/>
      <dgm:spPr/>
    </dgm:pt>
    <dgm:pt modelId="{2F49859D-A100-43E3-8B68-758541E19A6F}" type="pres">
      <dgm:prSet presAssocID="{D94B0ECC-356B-43B0-8904-5F32F058BC21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27112E2-F85D-48A6-B529-0BFC13869A3D}" type="pres">
      <dgm:prSet presAssocID="{D94B0ECC-356B-43B0-8904-5F32F058BC21}" presName="horzThree" presStyleCnt="0"/>
      <dgm:spPr/>
    </dgm:pt>
    <dgm:pt modelId="{C0F02E76-3499-4AE8-A962-723CD047E5CC}" type="pres">
      <dgm:prSet presAssocID="{AC47F355-70FA-47B8-B7C3-B5DB5105A627}" presName="sibSpaceThree" presStyleCnt="0"/>
      <dgm:spPr/>
    </dgm:pt>
    <dgm:pt modelId="{A731BB15-E4C5-496D-857F-08B9751086F3}" type="pres">
      <dgm:prSet presAssocID="{1B1CCABF-5DA9-4778-B091-2D8DC7913FC2}" presName="vertThree" presStyleCnt="0"/>
      <dgm:spPr/>
    </dgm:pt>
    <dgm:pt modelId="{A04DA7AE-5D8E-4E9D-81FA-B18025F5C022}" type="pres">
      <dgm:prSet presAssocID="{1B1CCABF-5DA9-4778-B091-2D8DC7913FC2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B9D68F8-7921-408E-A401-4BF42134C244}" type="pres">
      <dgm:prSet presAssocID="{1B1CCABF-5DA9-4778-B091-2D8DC7913FC2}" presName="parTransThree" presStyleCnt="0"/>
      <dgm:spPr/>
    </dgm:pt>
    <dgm:pt modelId="{A4251700-BF84-45B2-8872-CB2C86F3CC33}" type="pres">
      <dgm:prSet presAssocID="{1B1CCABF-5DA9-4778-B091-2D8DC7913FC2}" presName="horzThree" presStyleCnt="0"/>
      <dgm:spPr/>
    </dgm:pt>
    <dgm:pt modelId="{B762B72E-B49A-4E88-A0BB-EA69E0B82C0B}" type="pres">
      <dgm:prSet presAssocID="{0FFFF1AE-2E3A-4653-A5E1-48DA77B2DAC4}" presName="vertFour" presStyleCnt="0">
        <dgm:presLayoutVars>
          <dgm:chPref val="3"/>
        </dgm:presLayoutVars>
      </dgm:prSet>
      <dgm:spPr/>
    </dgm:pt>
    <dgm:pt modelId="{A977C80A-7DF8-4629-8094-BAB695333AE8}" type="pres">
      <dgm:prSet presAssocID="{0FFFF1AE-2E3A-4653-A5E1-48DA77B2DAC4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7FEE4DF-A796-45CF-8061-DFDD8E4D494D}" type="pres">
      <dgm:prSet presAssocID="{0FFFF1AE-2E3A-4653-A5E1-48DA77B2DAC4}" presName="horzFour" presStyleCnt="0"/>
      <dgm:spPr/>
    </dgm:pt>
    <dgm:pt modelId="{2C1B3C27-9A9F-43CB-8C85-06962735CAED}" type="pres">
      <dgm:prSet presAssocID="{47C753AE-5818-4C89-9DB8-A22A6BD923FB}" presName="sibSpaceFour" presStyleCnt="0"/>
      <dgm:spPr/>
    </dgm:pt>
    <dgm:pt modelId="{30E4EE20-3FA1-4B94-8C73-E5D56DE105A9}" type="pres">
      <dgm:prSet presAssocID="{7CAADE69-5817-46CF-996D-2B8A6BB8CFD1}" presName="vertFour" presStyleCnt="0">
        <dgm:presLayoutVars>
          <dgm:chPref val="3"/>
        </dgm:presLayoutVars>
      </dgm:prSet>
      <dgm:spPr/>
    </dgm:pt>
    <dgm:pt modelId="{5EF4C2C7-3A04-40AA-B5B6-D089A564AA1D}" type="pres">
      <dgm:prSet presAssocID="{7CAADE69-5817-46CF-996D-2B8A6BB8CFD1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C63069E-29D8-4B9D-AF6D-351834AEDCA4}" type="pres">
      <dgm:prSet presAssocID="{7CAADE69-5817-46CF-996D-2B8A6BB8CFD1}" presName="horzFour" presStyleCnt="0"/>
      <dgm:spPr/>
    </dgm:pt>
  </dgm:ptLst>
  <dgm:cxnLst>
    <dgm:cxn modelId="{02EAD022-6C40-4752-91F1-13E1B9DF300F}" type="presOf" srcId="{11276625-9BAD-447A-BD14-DA70EF316468}" destId="{8E9FCD76-9E09-4631-BF4B-E8708ABB9D6A}" srcOrd="0" destOrd="0" presId="urn:microsoft.com/office/officeart/2005/8/layout/hierarchy4"/>
    <dgm:cxn modelId="{9DD5F705-EF2B-4537-B003-5425ABF99E31}" type="presOf" srcId="{9E1BDB0B-AFA1-48C0-9D9E-4416FA3DEE93}" destId="{238BC59C-9DDE-4C11-B821-9ADD263B97F3}" srcOrd="0" destOrd="0" presId="urn:microsoft.com/office/officeart/2005/8/layout/hierarchy4"/>
    <dgm:cxn modelId="{11859D76-9621-4274-B0A9-9C76BC2D9461}" srcId="{9E1BDB0B-AFA1-48C0-9D9E-4416FA3DEE93}" destId="{49C9F5A7-277F-4D6D-9AC1-17A726BB34D4}" srcOrd="1" destOrd="0" parTransId="{6DB4D056-CD9B-4844-A814-06CE918E1F4C}" sibTransId="{F630E4FA-6378-452B-B04E-6F485953B493}"/>
    <dgm:cxn modelId="{D490584F-FBB6-4479-B632-16C7ED566732}" type="presOf" srcId="{49C9F5A7-277F-4D6D-9AC1-17A726BB34D4}" destId="{A12A0A12-3204-4839-B3C8-46246B63A519}" srcOrd="0" destOrd="0" presId="urn:microsoft.com/office/officeart/2005/8/layout/hierarchy4"/>
    <dgm:cxn modelId="{6ACCCCEB-9627-4940-AE1E-63C94B3FCAD9}" type="presOf" srcId="{7CAADE69-5817-46CF-996D-2B8A6BB8CFD1}" destId="{5EF4C2C7-3A04-40AA-B5B6-D089A564AA1D}" srcOrd="0" destOrd="0" presId="urn:microsoft.com/office/officeart/2005/8/layout/hierarchy4"/>
    <dgm:cxn modelId="{6DF7A2A4-BE23-495F-8180-9EF7FB5E2948}" type="presOf" srcId="{1B1CCABF-5DA9-4778-B091-2D8DC7913FC2}" destId="{A04DA7AE-5D8E-4E9D-81FA-B18025F5C022}" srcOrd="0" destOrd="0" presId="urn:microsoft.com/office/officeart/2005/8/layout/hierarchy4"/>
    <dgm:cxn modelId="{7C9EB09F-1515-4357-9AFA-613BD6F93079}" srcId="{9E1BDB0B-AFA1-48C0-9D9E-4416FA3DEE93}" destId="{11276625-9BAD-447A-BD14-DA70EF316468}" srcOrd="0" destOrd="0" parTransId="{FA8475D2-0DF6-446B-A7A2-AA6C944DBB39}" sibTransId="{0C34F066-9913-48DE-9095-F3C990FA1506}"/>
    <dgm:cxn modelId="{E35E8A04-4BB9-4955-9475-FEFA6AC341AB}" srcId="{49C9F5A7-277F-4D6D-9AC1-17A726BB34D4}" destId="{D94B0ECC-356B-43B0-8904-5F32F058BC21}" srcOrd="0" destOrd="0" parTransId="{C70B7AAA-16F2-49F0-8BA3-7E48B83D7CD1}" sibTransId="{AC47F355-70FA-47B8-B7C3-B5DB5105A627}"/>
    <dgm:cxn modelId="{FC790809-93A2-4599-A9FD-0463B701ABD7}" type="presOf" srcId="{D94B0ECC-356B-43B0-8904-5F32F058BC21}" destId="{2F49859D-A100-43E3-8B68-758541E19A6F}" srcOrd="0" destOrd="0" presId="urn:microsoft.com/office/officeart/2005/8/layout/hierarchy4"/>
    <dgm:cxn modelId="{A39CB2FF-43A9-490F-936E-631119D268C9}" srcId="{10ED40AF-DFB1-4943-B6DB-2A904FAA918A}" destId="{9E1BDB0B-AFA1-48C0-9D9E-4416FA3DEE93}" srcOrd="0" destOrd="0" parTransId="{77CCC430-77BC-44B4-AF4B-81F5A40C6002}" sibTransId="{9DC90C60-65E9-42F3-A651-AC88810722C6}"/>
    <dgm:cxn modelId="{48098654-5A24-4BF2-9078-66578CF7547C}" type="presOf" srcId="{10ED40AF-DFB1-4943-B6DB-2A904FAA918A}" destId="{E75BF49A-0BBD-418B-A465-D5C73CDDC862}" srcOrd="0" destOrd="0" presId="urn:microsoft.com/office/officeart/2005/8/layout/hierarchy4"/>
    <dgm:cxn modelId="{42986FAD-B387-497F-BF03-8015DF2BB4EE}" srcId="{1B1CCABF-5DA9-4778-B091-2D8DC7913FC2}" destId="{0FFFF1AE-2E3A-4653-A5E1-48DA77B2DAC4}" srcOrd="0" destOrd="0" parTransId="{54E372D7-AD70-481A-A127-89B037E9201A}" sibTransId="{47C753AE-5818-4C89-9DB8-A22A6BD923FB}"/>
    <dgm:cxn modelId="{7649144B-E595-4AEA-BDC8-1543C74A8FF3}" type="presOf" srcId="{0FFFF1AE-2E3A-4653-A5E1-48DA77B2DAC4}" destId="{A977C80A-7DF8-4629-8094-BAB695333AE8}" srcOrd="0" destOrd="0" presId="urn:microsoft.com/office/officeart/2005/8/layout/hierarchy4"/>
    <dgm:cxn modelId="{90A5BD04-0F92-4C0B-B296-CDE39224AFFE}" srcId="{1B1CCABF-5DA9-4778-B091-2D8DC7913FC2}" destId="{7CAADE69-5817-46CF-996D-2B8A6BB8CFD1}" srcOrd="1" destOrd="0" parTransId="{8A552BE7-5E5F-46B1-BBFB-2F6F537D945F}" sibTransId="{7FCEB43F-64D3-42F2-B549-7AA9A8EA7B8F}"/>
    <dgm:cxn modelId="{8DDD2FDA-BAEA-489D-8596-CE3BA6817B42}" srcId="{49C9F5A7-277F-4D6D-9AC1-17A726BB34D4}" destId="{1B1CCABF-5DA9-4778-B091-2D8DC7913FC2}" srcOrd="1" destOrd="0" parTransId="{15AF1571-5028-4978-8815-717C05E2BC6E}" sibTransId="{92A804E9-6A47-45A3-95E8-7B9DB8ED3D61}"/>
    <dgm:cxn modelId="{B526657F-7BF4-4202-8617-768525132325}" type="presParOf" srcId="{E75BF49A-0BBD-418B-A465-D5C73CDDC862}" destId="{312619FA-28E6-4B67-BF0A-B5A0595E5311}" srcOrd="0" destOrd="0" presId="urn:microsoft.com/office/officeart/2005/8/layout/hierarchy4"/>
    <dgm:cxn modelId="{234746B7-9A5E-4C4E-ABC2-90509B18F1A5}" type="presParOf" srcId="{312619FA-28E6-4B67-BF0A-B5A0595E5311}" destId="{238BC59C-9DDE-4C11-B821-9ADD263B97F3}" srcOrd="0" destOrd="0" presId="urn:microsoft.com/office/officeart/2005/8/layout/hierarchy4"/>
    <dgm:cxn modelId="{B380A35D-9257-45D3-A345-AEB0BEBBC039}" type="presParOf" srcId="{312619FA-28E6-4B67-BF0A-B5A0595E5311}" destId="{FFE801E5-F347-44B5-B98C-FB756729B790}" srcOrd="1" destOrd="0" presId="urn:microsoft.com/office/officeart/2005/8/layout/hierarchy4"/>
    <dgm:cxn modelId="{E5E78A98-F8CD-4B79-8CF0-778989C9AB1A}" type="presParOf" srcId="{312619FA-28E6-4B67-BF0A-B5A0595E5311}" destId="{30A23C31-C740-4EF0-8E2F-4ECBB02BB399}" srcOrd="2" destOrd="0" presId="urn:microsoft.com/office/officeart/2005/8/layout/hierarchy4"/>
    <dgm:cxn modelId="{DC7DEED0-E3CE-4F7F-AE63-D4D1CB28DE29}" type="presParOf" srcId="{30A23C31-C740-4EF0-8E2F-4ECBB02BB399}" destId="{368141F2-D16E-4348-8D2C-CFD549E85E3F}" srcOrd="0" destOrd="0" presId="urn:microsoft.com/office/officeart/2005/8/layout/hierarchy4"/>
    <dgm:cxn modelId="{431237FC-503A-471F-BB4E-7FEF0B73045D}" type="presParOf" srcId="{368141F2-D16E-4348-8D2C-CFD549E85E3F}" destId="{8E9FCD76-9E09-4631-BF4B-E8708ABB9D6A}" srcOrd="0" destOrd="0" presId="urn:microsoft.com/office/officeart/2005/8/layout/hierarchy4"/>
    <dgm:cxn modelId="{6A1E80F3-7C50-4804-9FC7-31D4C768922A}" type="presParOf" srcId="{368141F2-D16E-4348-8D2C-CFD549E85E3F}" destId="{AA3601E2-D58A-442C-8B89-976FF1ECC253}" srcOrd="1" destOrd="0" presId="urn:microsoft.com/office/officeart/2005/8/layout/hierarchy4"/>
    <dgm:cxn modelId="{23A1D661-F78D-424F-8679-980D5A021B46}" type="presParOf" srcId="{30A23C31-C740-4EF0-8E2F-4ECBB02BB399}" destId="{ED269947-B90D-4D50-BBE5-8946AA5ABCAA}" srcOrd="1" destOrd="0" presId="urn:microsoft.com/office/officeart/2005/8/layout/hierarchy4"/>
    <dgm:cxn modelId="{54388532-13B8-4706-A52B-E6F93C1E2989}" type="presParOf" srcId="{30A23C31-C740-4EF0-8E2F-4ECBB02BB399}" destId="{BBF15840-378E-44B0-9338-5FDE4198EB90}" srcOrd="2" destOrd="0" presId="urn:microsoft.com/office/officeart/2005/8/layout/hierarchy4"/>
    <dgm:cxn modelId="{6486EDB0-6ACC-4C17-8060-2DE1E2F6475B}" type="presParOf" srcId="{BBF15840-378E-44B0-9338-5FDE4198EB90}" destId="{A12A0A12-3204-4839-B3C8-46246B63A519}" srcOrd="0" destOrd="0" presId="urn:microsoft.com/office/officeart/2005/8/layout/hierarchy4"/>
    <dgm:cxn modelId="{DB299CEE-75D5-4A71-AABD-74B8B6702C03}" type="presParOf" srcId="{BBF15840-378E-44B0-9338-5FDE4198EB90}" destId="{AB324F18-361D-42BC-92A6-BD0A104FED19}" srcOrd="1" destOrd="0" presId="urn:microsoft.com/office/officeart/2005/8/layout/hierarchy4"/>
    <dgm:cxn modelId="{3195A089-C38C-4C38-B480-70F5D2B0CBD2}" type="presParOf" srcId="{BBF15840-378E-44B0-9338-5FDE4198EB90}" destId="{070662A5-A3E8-4427-A5D3-248483DEAB98}" srcOrd="2" destOrd="0" presId="urn:microsoft.com/office/officeart/2005/8/layout/hierarchy4"/>
    <dgm:cxn modelId="{0E6D8930-A8AD-40FC-906B-9090DF669A53}" type="presParOf" srcId="{070662A5-A3E8-4427-A5D3-248483DEAB98}" destId="{6F34F90F-0E5C-46E4-8C76-2B933DE1179B}" srcOrd="0" destOrd="0" presId="urn:microsoft.com/office/officeart/2005/8/layout/hierarchy4"/>
    <dgm:cxn modelId="{EFA85B59-707C-4346-A8F9-94E5420F7B9A}" type="presParOf" srcId="{6F34F90F-0E5C-46E4-8C76-2B933DE1179B}" destId="{2F49859D-A100-43E3-8B68-758541E19A6F}" srcOrd="0" destOrd="0" presId="urn:microsoft.com/office/officeart/2005/8/layout/hierarchy4"/>
    <dgm:cxn modelId="{84E6F3A7-CCCA-4496-A959-6EF73F461C73}" type="presParOf" srcId="{6F34F90F-0E5C-46E4-8C76-2B933DE1179B}" destId="{727112E2-F85D-48A6-B529-0BFC13869A3D}" srcOrd="1" destOrd="0" presId="urn:microsoft.com/office/officeart/2005/8/layout/hierarchy4"/>
    <dgm:cxn modelId="{8FDFDD32-188D-47F4-B656-F5A55C335373}" type="presParOf" srcId="{070662A5-A3E8-4427-A5D3-248483DEAB98}" destId="{C0F02E76-3499-4AE8-A962-723CD047E5CC}" srcOrd="1" destOrd="0" presId="urn:microsoft.com/office/officeart/2005/8/layout/hierarchy4"/>
    <dgm:cxn modelId="{6498FF18-17D7-4597-B905-DFBB79F462EE}" type="presParOf" srcId="{070662A5-A3E8-4427-A5D3-248483DEAB98}" destId="{A731BB15-E4C5-496D-857F-08B9751086F3}" srcOrd="2" destOrd="0" presId="urn:microsoft.com/office/officeart/2005/8/layout/hierarchy4"/>
    <dgm:cxn modelId="{CC933CE9-41B6-49E1-9FD4-687ACE34EBF5}" type="presParOf" srcId="{A731BB15-E4C5-496D-857F-08B9751086F3}" destId="{A04DA7AE-5D8E-4E9D-81FA-B18025F5C022}" srcOrd="0" destOrd="0" presId="urn:microsoft.com/office/officeart/2005/8/layout/hierarchy4"/>
    <dgm:cxn modelId="{8E3C72A3-C4CC-4783-8C00-3C5210CC84F3}" type="presParOf" srcId="{A731BB15-E4C5-496D-857F-08B9751086F3}" destId="{8B9D68F8-7921-408E-A401-4BF42134C244}" srcOrd="1" destOrd="0" presId="urn:microsoft.com/office/officeart/2005/8/layout/hierarchy4"/>
    <dgm:cxn modelId="{9CCCC942-EAFA-4700-B0D4-F2730DA25671}" type="presParOf" srcId="{A731BB15-E4C5-496D-857F-08B9751086F3}" destId="{A4251700-BF84-45B2-8872-CB2C86F3CC33}" srcOrd="2" destOrd="0" presId="urn:microsoft.com/office/officeart/2005/8/layout/hierarchy4"/>
    <dgm:cxn modelId="{B891709F-E156-489D-9E5D-64DF65862499}" type="presParOf" srcId="{A4251700-BF84-45B2-8872-CB2C86F3CC33}" destId="{B762B72E-B49A-4E88-A0BB-EA69E0B82C0B}" srcOrd="0" destOrd="0" presId="urn:microsoft.com/office/officeart/2005/8/layout/hierarchy4"/>
    <dgm:cxn modelId="{9AE1D46A-9161-4C8A-B0BF-7DAD3B2E75DD}" type="presParOf" srcId="{B762B72E-B49A-4E88-A0BB-EA69E0B82C0B}" destId="{A977C80A-7DF8-4629-8094-BAB695333AE8}" srcOrd="0" destOrd="0" presId="urn:microsoft.com/office/officeart/2005/8/layout/hierarchy4"/>
    <dgm:cxn modelId="{94432D28-AB54-4ADC-B465-7AA045A0D6C1}" type="presParOf" srcId="{B762B72E-B49A-4E88-A0BB-EA69E0B82C0B}" destId="{A7FEE4DF-A796-45CF-8061-DFDD8E4D494D}" srcOrd="1" destOrd="0" presId="urn:microsoft.com/office/officeart/2005/8/layout/hierarchy4"/>
    <dgm:cxn modelId="{C78FF5B1-22E6-44E4-A48D-BF16000CAC8F}" type="presParOf" srcId="{A4251700-BF84-45B2-8872-CB2C86F3CC33}" destId="{2C1B3C27-9A9F-43CB-8C85-06962735CAED}" srcOrd="1" destOrd="0" presId="urn:microsoft.com/office/officeart/2005/8/layout/hierarchy4"/>
    <dgm:cxn modelId="{E7C5EA8E-3CBF-4A9B-BC8D-0081321CA883}" type="presParOf" srcId="{A4251700-BF84-45B2-8872-CB2C86F3CC33}" destId="{30E4EE20-3FA1-4B94-8C73-E5D56DE105A9}" srcOrd="2" destOrd="0" presId="urn:microsoft.com/office/officeart/2005/8/layout/hierarchy4"/>
    <dgm:cxn modelId="{BA2DCE2D-2D97-41A7-851E-431BA026C70D}" type="presParOf" srcId="{30E4EE20-3FA1-4B94-8C73-E5D56DE105A9}" destId="{5EF4C2C7-3A04-40AA-B5B6-D089A564AA1D}" srcOrd="0" destOrd="0" presId="urn:microsoft.com/office/officeart/2005/8/layout/hierarchy4"/>
    <dgm:cxn modelId="{9B45D65C-1055-4FEC-90DF-7A71E8592CBF}" type="presParOf" srcId="{30E4EE20-3FA1-4B94-8C73-E5D56DE105A9}" destId="{1C63069E-29D8-4B9D-AF6D-351834AEDCA4}" srcOrd="1" destOrd="0" presId="urn:microsoft.com/office/officeart/2005/8/layout/hierarchy4"/>
  </dgm:cxnLst>
  <dgm:bg/>
  <dgm:whole/>
</dgm:dataModel>
</file>

<file path=ppt/diagrams/data99.xml><?xml version="1.0" encoding="utf-8"?>
<dgm:dataModel xmlns:dgm="http://schemas.openxmlformats.org/drawingml/2006/diagram" xmlns:a="http://schemas.openxmlformats.org/drawingml/2006/main">
  <dgm:ptLst>
    <dgm:pt modelId="{10ED40AF-DFB1-4943-B6DB-2A904FAA91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D6550673-B535-4951-889C-08C91FBA647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s-CO" sz="2400" i="1" dirty="0" smtClean="0"/>
            <a:t>Pedro Santiago Garcés Ramírez</a:t>
          </a:r>
          <a:endParaRPr lang="es-CO" sz="2400" i="1" dirty="0"/>
        </a:p>
      </dgm:t>
    </dgm:pt>
    <dgm:pt modelId="{31D33E91-FAB0-434B-A108-EE84695ADE51}" type="parTrans" cxnId="{595D7ACC-F58F-4286-B86D-AFA7CFD06242}">
      <dgm:prSet/>
      <dgm:spPr/>
      <dgm:t>
        <a:bodyPr/>
        <a:lstStyle/>
        <a:p>
          <a:endParaRPr lang="es-CO"/>
        </a:p>
      </dgm:t>
    </dgm:pt>
    <dgm:pt modelId="{12994C7D-8530-44F2-A847-F926F9F81824}" type="sibTrans" cxnId="{595D7ACC-F58F-4286-B86D-AFA7CFD06242}">
      <dgm:prSet/>
      <dgm:spPr/>
      <dgm:t>
        <a:bodyPr/>
        <a:lstStyle/>
        <a:p>
          <a:endParaRPr lang="es-CO"/>
        </a:p>
      </dgm:t>
    </dgm:pt>
    <dgm:pt modelId="{4E9D365A-BDFC-47BD-9B14-337F5F04BF3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/>
      </dgm:spPr>
      <dgm:t>
        <a:bodyPr/>
        <a:lstStyle/>
        <a:p>
          <a:r>
            <a:rPr lang="es-CO" sz="1800" dirty="0" smtClean="0"/>
            <a:t>Andrés Garcés De Acuña</a:t>
          </a:r>
          <a:endParaRPr lang="es-CO" sz="1800" dirty="0"/>
        </a:p>
      </dgm:t>
    </dgm:pt>
    <dgm:pt modelId="{FA49789C-F3C2-4A8F-A1D2-D24AC0162158}" type="parTrans" cxnId="{C4BF23E7-1DE8-43E9-9A1E-033FF63AF814}">
      <dgm:prSet/>
      <dgm:spPr/>
      <dgm:t>
        <a:bodyPr/>
        <a:lstStyle/>
        <a:p>
          <a:endParaRPr lang="es-CO"/>
        </a:p>
      </dgm:t>
    </dgm:pt>
    <dgm:pt modelId="{799E8139-E6D9-4103-A59F-7F03D0805926}" type="sibTrans" cxnId="{C4BF23E7-1DE8-43E9-9A1E-033FF63AF814}">
      <dgm:prSet/>
      <dgm:spPr/>
      <dgm:t>
        <a:bodyPr/>
        <a:lstStyle/>
        <a:p>
          <a:endParaRPr lang="es-CO"/>
        </a:p>
      </dgm:t>
    </dgm:pt>
    <dgm:pt modelId="{AD29C200-35BE-4227-A952-8B1277ABBF3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1800" dirty="0" smtClean="0"/>
            <a:t>Juana                                                    Sánchez </a:t>
          </a:r>
          <a:r>
            <a:rPr lang="es-CO" sz="1800" dirty="0" err="1" smtClean="0"/>
            <a:t>Torreblanca</a:t>
          </a:r>
          <a:endParaRPr lang="es-CO" sz="1800" dirty="0"/>
        </a:p>
      </dgm:t>
    </dgm:pt>
    <dgm:pt modelId="{EE85DBC5-5A22-4799-A1B3-D4D880C4157F}" type="parTrans" cxnId="{76AFA38F-F05B-4532-A689-623F53F94BAA}">
      <dgm:prSet/>
      <dgm:spPr/>
      <dgm:t>
        <a:bodyPr/>
        <a:lstStyle/>
        <a:p>
          <a:endParaRPr lang="es-CO"/>
        </a:p>
      </dgm:t>
    </dgm:pt>
    <dgm:pt modelId="{6876225B-B17D-4394-8592-035DC04E7AC4}" type="sibTrans" cxnId="{76AFA38F-F05B-4532-A689-623F53F94BAA}">
      <dgm:prSet/>
      <dgm:spPr/>
      <dgm:t>
        <a:bodyPr/>
        <a:lstStyle/>
        <a:p>
          <a:endParaRPr lang="es-CO"/>
        </a:p>
      </dgm:t>
    </dgm:pt>
    <dgm:pt modelId="{9FE00643-B5DF-4DDC-9237-EAE1B3864B9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baseline="0" dirty="0" smtClean="0"/>
            <a:t>Juan                                   Ramírez De Coy </a:t>
          </a:r>
          <a:r>
            <a:rPr lang="es-CO" sz="1800" baseline="0" dirty="0" err="1" smtClean="0"/>
            <a:t>Cerrudo</a:t>
          </a:r>
          <a:endParaRPr lang="es-CO" sz="1800" dirty="0"/>
        </a:p>
      </dgm:t>
    </dgm:pt>
    <dgm:pt modelId="{12876D26-B099-4355-9487-C22AEBA7D65D}" type="sibTrans" cxnId="{B9559F7F-DC8B-499C-8ED3-650866617331}">
      <dgm:prSet/>
      <dgm:spPr/>
      <dgm:t>
        <a:bodyPr/>
        <a:lstStyle/>
        <a:p>
          <a:endParaRPr lang="es-CO"/>
        </a:p>
      </dgm:t>
    </dgm:pt>
    <dgm:pt modelId="{71E26209-0777-401E-8308-16D089623703}" type="parTrans" cxnId="{B9559F7F-DC8B-499C-8ED3-650866617331}">
      <dgm:prSet/>
      <dgm:spPr/>
      <dgm:t>
        <a:bodyPr/>
        <a:lstStyle/>
        <a:p>
          <a:endParaRPr lang="es-CO"/>
        </a:p>
      </dgm:t>
    </dgm:pt>
    <dgm:pt modelId="{C3F44055-F8AA-4FD7-BEA8-2C2F5D059AE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O" sz="2000" dirty="0" smtClean="0"/>
            <a:t>Ana Ramírez Sánchez</a:t>
          </a:r>
          <a:endParaRPr lang="es-CO" sz="2000" dirty="0"/>
        </a:p>
      </dgm:t>
    </dgm:pt>
    <dgm:pt modelId="{A03A935F-E3A7-4E7B-A455-3B531EE8FC9A}" type="sibTrans" cxnId="{444EA42E-62CF-4203-AA9B-E52EAD9A86AA}">
      <dgm:prSet/>
      <dgm:spPr/>
      <dgm:t>
        <a:bodyPr/>
        <a:lstStyle/>
        <a:p>
          <a:endParaRPr lang="es-CO"/>
        </a:p>
      </dgm:t>
    </dgm:pt>
    <dgm:pt modelId="{709AFADD-DD3D-4797-A230-2130EE87FF17}" type="parTrans" cxnId="{444EA42E-62CF-4203-AA9B-E52EAD9A86AA}">
      <dgm:prSet/>
      <dgm:spPr/>
      <dgm:t>
        <a:bodyPr/>
        <a:lstStyle/>
        <a:p>
          <a:endParaRPr lang="es-CO"/>
        </a:p>
      </dgm:t>
    </dgm:pt>
    <dgm:pt modelId="{810E7089-18E3-4BD0-BC6D-B4F8A0DBCDB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 smtClean="0"/>
            <a:t>Bartolomé Sánchez </a:t>
          </a:r>
          <a:r>
            <a:rPr lang="es-CO" sz="1800" dirty="0" err="1" smtClean="0"/>
            <a:t>Torreblanca</a:t>
          </a:r>
          <a:endParaRPr lang="es-CO" sz="1800" dirty="0"/>
        </a:p>
      </dgm:t>
    </dgm:pt>
    <dgm:pt modelId="{2062276B-5C97-4EA7-9E7F-D0078FCE4106}" type="parTrans" cxnId="{11FB06C8-B99E-4D97-A652-B5F91F3873AB}">
      <dgm:prSet/>
      <dgm:spPr/>
      <dgm:t>
        <a:bodyPr/>
        <a:lstStyle/>
        <a:p>
          <a:endParaRPr lang="es-CO"/>
        </a:p>
      </dgm:t>
    </dgm:pt>
    <dgm:pt modelId="{CEA1C507-282A-44B5-AB6B-E8986C37C11E}" type="sibTrans" cxnId="{11FB06C8-B99E-4D97-A652-B5F91F3873AB}">
      <dgm:prSet/>
      <dgm:spPr/>
      <dgm:t>
        <a:bodyPr/>
        <a:lstStyle/>
        <a:p>
          <a:endParaRPr lang="es-CO"/>
        </a:p>
      </dgm:t>
    </dgm:pt>
    <dgm:pt modelId="{8BFEB98B-C6F9-46DA-B615-63C2F5D2BDD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CO" sz="1800" dirty="0" smtClean="0"/>
            <a:t>Luisa N.                 Indígena </a:t>
          </a:r>
          <a:r>
            <a:rPr lang="es-CO" sz="1800" dirty="0" err="1" smtClean="0"/>
            <a:t>Yamesí</a:t>
          </a:r>
          <a:r>
            <a:rPr lang="es-CO" sz="1800" dirty="0" smtClean="0"/>
            <a:t>.</a:t>
          </a:r>
          <a:endParaRPr lang="es-CO" sz="1800" dirty="0"/>
        </a:p>
      </dgm:t>
    </dgm:pt>
    <dgm:pt modelId="{1289BF54-4FE7-4467-BA0C-BA76ACA4C887}" type="parTrans" cxnId="{C28E36F6-F28A-4089-8F0F-96E0F64D712B}">
      <dgm:prSet/>
      <dgm:spPr/>
      <dgm:t>
        <a:bodyPr/>
        <a:lstStyle/>
        <a:p>
          <a:endParaRPr lang="es-CO"/>
        </a:p>
      </dgm:t>
    </dgm:pt>
    <dgm:pt modelId="{CFAA29EA-2026-4455-AD12-1CED7E9A4CC5}" type="sibTrans" cxnId="{C28E36F6-F28A-4089-8F0F-96E0F64D712B}">
      <dgm:prSet/>
      <dgm:spPr/>
      <dgm:t>
        <a:bodyPr/>
        <a:lstStyle/>
        <a:p>
          <a:endParaRPr lang="es-CO"/>
        </a:p>
      </dgm:t>
    </dgm:pt>
    <dgm:pt modelId="{E75BF49A-0BBD-418B-A465-D5C73CDDC862}" type="pres">
      <dgm:prSet presAssocID="{10ED40AF-DFB1-4943-B6DB-2A904FAA91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32B059B2-50E6-464B-9745-E64349D1C8F4}" type="pres">
      <dgm:prSet presAssocID="{D6550673-B535-4951-889C-08C91FBA6470}" presName="vertOne" presStyleCnt="0"/>
      <dgm:spPr/>
    </dgm:pt>
    <dgm:pt modelId="{802BB0C2-29B4-44E0-BCA0-A6884AA1229B}" type="pres">
      <dgm:prSet presAssocID="{D6550673-B535-4951-889C-08C91FBA647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7B2DDFB-9BDF-4FEB-AD76-06AC31FFAAAC}" type="pres">
      <dgm:prSet presAssocID="{D6550673-B535-4951-889C-08C91FBA6470}" presName="parTransOne" presStyleCnt="0"/>
      <dgm:spPr/>
    </dgm:pt>
    <dgm:pt modelId="{498ADB6A-31F7-4607-A1B3-4DF752CC86B7}" type="pres">
      <dgm:prSet presAssocID="{D6550673-B535-4951-889C-08C91FBA6470}" presName="horzOne" presStyleCnt="0"/>
      <dgm:spPr/>
    </dgm:pt>
    <dgm:pt modelId="{8E3B0C5D-99BB-4225-999E-F6BE12524C1C}" type="pres">
      <dgm:prSet presAssocID="{4E9D365A-BDFC-47BD-9B14-337F5F04BF3B}" presName="vertTwo" presStyleCnt="0"/>
      <dgm:spPr/>
    </dgm:pt>
    <dgm:pt modelId="{F7CC1DA7-011A-42B1-8EC3-391443EFC36D}" type="pres">
      <dgm:prSet presAssocID="{4E9D365A-BDFC-47BD-9B14-337F5F04BF3B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463AC4D-7E75-4897-A2DD-B900DFCF935B}" type="pres">
      <dgm:prSet presAssocID="{4E9D365A-BDFC-47BD-9B14-337F5F04BF3B}" presName="horzTwo" presStyleCnt="0"/>
      <dgm:spPr/>
    </dgm:pt>
    <dgm:pt modelId="{891A39A5-53E9-4B13-A4BE-25D71A4F4763}" type="pres">
      <dgm:prSet presAssocID="{799E8139-E6D9-4103-A59F-7F03D0805926}" presName="sibSpaceTwo" presStyleCnt="0"/>
      <dgm:spPr/>
    </dgm:pt>
    <dgm:pt modelId="{A97FC24C-5E57-4FDB-B5E4-49C8DFE5938D}" type="pres">
      <dgm:prSet presAssocID="{C3F44055-F8AA-4FD7-BEA8-2C2F5D059AE2}" presName="vertTwo" presStyleCnt="0"/>
      <dgm:spPr/>
    </dgm:pt>
    <dgm:pt modelId="{CD27FFB0-0372-4FE7-9D33-5ABFD90C9EF5}" type="pres">
      <dgm:prSet presAssocID="{C3F44055-F8AA-4FD7-BEA8-2C2F5D059AE2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85E80FC-583A-4687-AD10-C2F575C42452}" type="pres">
      <dgm:prSet presAssocID="{C3F44055-F8AA-4FD7-BEA8-2C2F5D059AE2}" presName="parTransTwo" presStyleCnt="0"/>
      <dgm:spPr/>
    </dgm:pt>
    <dgm:pt modelId="{EC5CE3D1-B0CD-49BF-954A-8764B61DC51D}" type="pres">
      <dgm:prSet presAssocID="{C3F44055-F8AA-4FD7-BEA8-2C2F5D059AE2}" presName="horzTwo" presStyleCnt="0"/>
      <dgm:spPr/>
    </dgm:pt>
    <dgm:pt modelId="{D9598FE9-3C4E-4A58-B9AA-6BBB58EF6438}" type="pres">
      <dgm:prSet presAssocID="{9FE00643-B5DF-4DDC-9237-EAE1B3864B9F}" presName="vertThree" presStyleCnt="0"/>
      <dgm:spPr/>
    </dgm:pt>
    <dgm:pt modelId="{81912649-BD6B-4E1B-B509-A886CD230A13}" type="pres">
      <dgm:prSet presAssocID="{9FE00643-B5DF-4DDC-9237-EAE1B3864B9F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7CFE2B6-B87A-472A-85C2-E3E6783372E2}" type="pres">
      <dgm:prSet presAssocID="{9FE00643-B5DF-4DDC-9237-EAE1B3864B9F}" presName="horzThree" presStyleCnt="0"/>
      <dgm:spPr/>
    </dgm:pt>
    <dgm:pt modelId="{96C27A96-009F-482B-A9D2-8BE940B0124E}" type="pres">
      <dgm:prSet presAssocID="{12876D26-B099-4355-9487-C22AEBA7D65D}" presName="sibSpaceThree" presStyleCnt="0"/>
      <dgm:spPr/>
    </dgm:pt>
    <dgm:pt modelId="{DB935BD9-148C-46F6-B81D-CEC0C1F51A30}" type="pres">
      <dgm:prSet presAssocID="{AD29C200-35BE-4227-A952-8B1277ABBF37}" presName="vertThree" presStyleCnt="0"/>
      <dgm:spPr/>
    </dgm:pt>
    <dgm:pt modelId="{527C63E6-8C6C-4FFE-91B7-345F58E5D1CA}" type="pres">
      <dgm:prSet presAssocID="{AD29C200-35BE-4227-A952-8B1277ABBF37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C40377B-DE18-43A1-B0FD-11B4FBD12494}" type="pres">
      <dgm:prSet presAssocID="{AD29C200-35BE-4227-A952-8B1277ABBF37}" presName="parTransThree" presStyleCnt="0"/>
      <dgm:spPr/>
    </dgm:pt>
    <dgm:pt modelId="{5C034804-5E81-4B81-BFC1-44972EC67EB0}" type="pres">
      <dgm:prSet presAssocID="{AD29C200-35BE-4227-A952-8B1277ABBF37}" presName="horzThree" presStyleCnt="0"/>
      <dgm:spPr/>
    </dgm:pt>
    <dgm:pt modelId="{BE31F4BB-38FE-42CB-9C5E-FA472CEB2E6F}" type="pres">
      <dgm:prSet presAssocID="{810E7089-18E3-4BD0-BC6D-B4F8A0DBCDB9}" presName="vertFour" presStyleCnt="0">
        <dgm:presLayoutVars>
          <dgm:chPref val="3"/>
        </dgm:presLayoutVars>
      </dgm:prSet>
      <dgm:spPr/>
    </dgm:pt>
    <dgm:pt modelId="{8C5DC569-4090-42A2-8277-07A5B1DCF6EC}" type="pres">
      <dgm:prSet presAssocID="{810E7089-18E3-4BD0-BC6D-B4F8A0DBCDB9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95376E6-C05D-4B29-B03B-2267DD0F8237}" type="pres">
      <dgm:prSet presAssocID="{810E7089-18E3-4BD0-BC6D-B4F8A0DBCDB9}" presName="horzFour" presStyleCnt="0"/>
      <dgm:spPr/>
    </dgm:pt>
    <dgm:pt modelId="{077553E1-E44B-4D17-A740-F7D604E8F9A6}" type="pres">
      <dgm:prSet presAssocID="{CEA1C507-282A-44B5-AB6B-E8986C37C11E}" presName="sibSpaceFour" presStyleCnt="0"/>
      <dgm:spPr/>
    </dgm:pt>
    <dgm:pt modelId="{72AF2AA6-1EA4-449D-AE37-95DB67F2B605}" type="pres">
      <dgm:prSet presAssocID="{8BFEB98B-C6F9-46DA-B615-63C2F5D2BDDD}" presName="vertFour" presStyleCnt="0">
        <dgm:presLayoutVars>
          <dgm:chPref val="3"/>
        </dgm:presLayoutVars>
      </dgm:prSet>
      <dgm:spPr/>
    </dgm:pt>
    <dgm:pt modelId="{8A452F82-D2F2-445C-97B3-159B3ACA1E32}" type="pres">
      <dgm:prSet presAssocID="{8BFEB98B-C6F9-46DA-B615-63C2F5D2BDDD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F9BF6FB-A44D-444E-A7CC-B41CBC1A4C29}" type="pres">
      <dgm:prSet presAssocID="{8BFEB98B-C6F9-46DA-B615-63C2F5D2BDDD}" presName="horzFour" presStyleCnt="0"/>
      <dgm:spPr/>
    </dgm:pt>
  </dgm:ptLst>
  <dgm:cxnLst>
    <dgm:cxn modelId="{76AFA38F-F05B-4532-A689-623F53F94BAA}" srcId="{C3F44055-F8AA-4FD7-BEA8-2C2F5D059AE2}" destId="{AD29C200-35BE-4227-A952-8B1277ABBF37}" srcOrd="1" destOrd="0" parTransId="{EE85DBC5-5A22-4799-A1B3-D4D880C4157F}" sibTransId="{6876225B-B17D-4394-8592-035DC04E7AC4}"/>
    <dgm:cxn modelId="{11FB06C8-B99E-4D97-A652-B5F91F3873AB}" srcId="{AD29C200-35BE-4227-A952-8B1277ABBF37}" destId="{810E7089-18E3-4BD0-BC6D-B4F8A0DBCDB9}" srcOrd="0" destOrd="0" parTransId="{2062276B-5C97-4EA7-9E7F-D0078FCE4106}" sibTransId="{CEA1C507-282A-44B5-AB6B-E8986C37C11E}"/>
    <dgm:cxn modelId="{C28E36F6-F28A-4089-8F0F-96E0F64D712B}" srcId="{AD29C200-35BE-4227-A952-8B1277ABBF37}" destId="{8BFEB98B-C6F9-46DA-B615-63C2F5D2BDDD}" srcOrd="1" destOrd="0" parTransId="{1289BF54-4FE7-4467-BA0C-BA76ACA4C887}" sibTransId="{CFAA29EA-2026-4455-AD12-1CED7E9A4CC5}"/>
    <dgm:cxn modelId="{FF38200F-CC9E-48B3-9396-BB20BCFBFBCB}" type="presOf" srcId="{8BFEB98B-C6F9-46DA-B615-63C2F5D2BDDD}" destId="{8A452F82-D2F2-445C-97B3-159B3ACA1E32}" srcOrd="0" destOrd="0" presId="urn:microsoft.com/office/officeart/2005/8/layout/hierarchy4"/>
    <dgm:cxn modelId="{595D7ACC-F58F-4286-B86D-AFA7CFD06242}" srcId="{10ED40AF-DFB1-4943-B6DB-2A904FAA918A}" destId="{D6550673-B535-4951-889C-08C91FBA6470}" srcOrd="0" destOrd="0" parTransId="{31D33E91-FAB0-434B-A108-EE84695ADE51}" sibTransId="{12994C7D-8530-44F2-A847-F926F9F81824}"/>
    <dgm:cxn modelId="{A3798227-9C7B-474D-93E0-884604A3B648}" type="presOf" srcId="{C3F44055-F8AA-4FD7-BEA8-2C2F5D059AE2}" destId="{CD27FFB0-0372-4FE7-9D33-5ABFD90C9EF5}" srcOrd="0" destOrd="0" presId="urn:microsoft.com/office/officeart/2005/8/layout/hierarchy4"/>
    <dgm:cxn modelId="{B9559F7F-DC8B-499C-8ED3-650866617331}" srcId="{C3F44055-F8AA-4FD7-BEA8-2C2F5D059AE2}" destId="{9FE00643-B5DF-4DDC-9237-EAE1B3864B9F}" srcOrd="0" destOrd="0" parTransId="{71E26209-0777-401E-8308-16D089623703}" sibTransId="{12876D26-B099-4355-9487-C22AEBA7D65D}"/>
    <dgm:cxn modelId="{C4BF23E7-1DE8-43E9-9A1E-033FF63AF814}" srcId="{D6550673-B535-4951-889C-08C91FBA6470}" destId="{4E9D365A-BDFC-47BD-9B14-337F5F04BF3B}" srcOrd="0" destOrd="0" parTransId="{FA49789C-F3C2-4A8F-A1D2-D24AC0162158}" sibTransId="{799E8139-E6D9-4103-A59F-7F03D0805926}"/>
    <dgm:cxn modelId="{3DB27504-4D6D-4CB0-9A07-EDF455347EE9}" type="presOf" srcId="{9FE00643-B5DF-4DDC-9237-EAE1B3864B9F}" destId="{81912649-BD6B-4E1B-B509-A886CD230A13}" srcOrd="0" destOrd="0" presId="urn:microsoft.com/office/officeart/2005/8/layout/hierarchy4"/>
    <dgm:cxn modelId="{4FCB311D-BC98-4BA9-BA7F-B63CA37D6FC6}" type="presOf" srcId="{10ED40AF-DFB1-4943-B6DB-2A904FAA918A}" destId="{E75BF49A-0BBD-418B-A465-D5C73CDDC862}" srcOrd="0" destOrd="0" presId="urn:microsoft.com/office/officeart/2005/8/layout/hierarchy4"/>
    <dgm:cxn modelId="{DA72FF60-BE1B-4AEE-A2A5-FA99BAE7F7A8}" type="presOf" srcId="{810E7089-18E3-4BD0-BC6D-B4F8A0DBCDB9}" destId="{8C5DC569-4090-42A2-8277-07A5B1DCF6EC}" srcOrd="0" destOrd="0" presId="urn:microsoft.com/office/officeart/2005/8/layout/hierarchy4"/>
    <dgm:cxn modelId="{3219C227-14CF-4454-B82D-18DE27E19DE0}" type="presOf" srcId="{D6550673-B535-4951-889C-08C91FBA6470}" destId="{802BB0C2-29B4-44E0-BCA0-A6884AA1229B}" srcOrd="0" destOrd="0" presId="urn:microsoft.com/office/officeart/2005/8/layout/hierarchy4"/>
    <dgm:cxn modelId="{F65CADD6-C755-4468-ADB7-84872B29E966}" type="presOf" srcId="{AD29C200-35BE-4227-A952-8B1277ABBF37}" destId="{527C63E6-8C6C-4FFE-91B7-345F58E5D1CA}" srcOrd="0" destOrd="0" presId="urn:microsoft.com/office/officeart/2005/8/layout/hierarchy4"/>
    <dgm:cxn modelId="{444EA42E-62CF-4203-AA9B-E52EAD9A86AA}" srcId="{D6550673-B535-4951-889C-08C91FBA6470}" destId="{C3F44055-F8AA-4FD7-BEA8-2C2F5D059AE2}" srcOrd="1" destOrd="0" parTransId="{709AFADD-DD3D-4797-A230-2130EE87FF17}" sibTransId="{A03A935F-E3A7-4E7B-A455-3B531EE8FC9A}"/>
    <dgm:cxn modelId="{F609DE9E-3796-4B6F-9361-9864149F6433}" type="presOf" srcId="{4E9D365A-BDFC-47BD-9B14-337F5F04BF3B}" destId="{F7CC1DA7-011A-42B1-8EC3-391443EFC36D}" srcOrd="0" destOrd="0" presId="urn:microsoft.com/office/officeart/2005/8/layout/hierarchy4"/>
    <dgm:cxn modelId="{2CD8E6FE-1C0B-4604-9052-198AE35B2F1D}" type="presParOf" srcId="{E75BF49A-0BBD-418B-A465-D5C73CDDC862}" destId="{32B059B2-50E6-464B-9745-E64349D1C8F4}" srcOrd="0" destOrd="0" presId="urn:microsoft.com/office/officeart/2005/8/layout/hierarchy4"/>
    <dgm:cxn modelId="{6473EA53-989B-484A-97E4-2FD221518619}" type="presParOf" srcId="{32B059B2-50E6-464B-9745-E64349D1C8F4}" destId="{802BB0C2-29B4-44E0-BCA0-A6884AA1229B}" srcOrd="0" destOrd="0" presId="urn:microsoft.com/office/officeart/2005/8/layout/hierarchy4"/>
    <dgm:cxn modelId="{33B6CFE9-0C14-4CCE-8852-58DC6CC84032}" type="presParOf" srcId="{32B059B2-50E6-464B-9745-E64349D1C8F4}" destId="{97B2DDFB-9BDF-4FEB-AD76-06AC31FFAAAC}" srcOrd="1" destOrd="0" presId="urn:microsoft.com/office/officeart/2005/8/layout/hierarchy4"/>
    <dgm:cxn modelId="{E5D7F46B-68B5-4EDC-9EB4-5E00CA9A5EBA}" type="presParOf" srcId="{32B059B2-50E6-464B-9745-E64349D1C8F4}" destId="{498ADB6A-31F7-4607-A1B3-4DF752CC86B7}" srcOrd="2" destOrd="0" presId="urn:microsoft.com/office/officeart/2005/8/layout/hierarchy4"/>
    <dgm:cxn modelId="{DF7A8E44-29E7-4700-ABB4-C58287F912C8}" type="presParOf" srcId="{498ADB6A-31F7-4607-A1B3-4DF752CC86B7}" destId="{8E3B0C5D-99BB-4225-999E-F6BE12524C1C}" srcOrd="0" destOrd="0" presId="urn:microsoft.com/office/officeart/2005/8/layout/hierarchy4"/>
    <dgm:cxn modelId="{FD7E219C-AFFC-4954-9CE2-DF77CCE9D061}" type="presParOf" srcId="{8E3B0C5D-99BB-4225-999E-F6BE12524C1C}" destId="{F7CC1DA7-011A-42B1-8EC3-391443EFC36D}" srcOrd="0" destOrd="0" presId="urn:microsoft.com/office/officeart/2005/8/layout/hierarchy4"/>
    <dgm:cxn modelId="{32F80D07-F036-4107-B8A1-7552C5CAF12A}" type="presParOf" srcId="{8E3B0C5D-99BB-4225-999E-F6BE12524C1C}" destId="{F463AC4D-7E75-4897-A2DD-B900DFCF935B}" srcOrd="1" destOrd="0" presId="urn:microsoft.com/office/officeart/2005/8/layout/hierarchy4"/>
    <dgm:cxn modelId="{102BC1C1-726E-4067-9274-3C2BA1D397DE}" type="presParOf" srcId="{498ADB6A-31F7-4607-A1B3-4DF752CC86B7}" destId="{891A39A5-53E9-4B13-A4BE-25D71A4F4763}" srcOrd="1" destOrd="0" presId="urn:microsoft.com/office/officeart/2005/8/layout/hierarchy4"/>
    <dgm:cxn modelId="{C914B258-C4A4-4337-91D1-8F6414BDD117}" type="presParOf" srcId="{498ADB6A-31F7-4607-A1B3-4DF752CC86B7}" destId="{A97FC24C-5E57-4FDB-B5E4-49C8DFE5938D}" srcOrd="2" destOrd="0" presId="urn:microsoft.com/office/officeart/2005/8/layout/hierarchy4"/>
    <dgm:cxn modelId="{2834AC94-3B39-40BB-97DC-15F3DCBDDD1A}" type="presParOf" srcId="{A97FC24C-5E57-4FDB-B5E4-49C8DFE5938D}" destId="{CD27FFB0-0372-4FE7-9D33-5ABFD90C9EF5}" srcOrd="0" destOrd="0" presId="urn:microsoft.com/office/officeart/2005/8/layout/hierarchy4"/>
    <dgm:cxn modelId="{2D0C9FBE-E948-4543-BCB5-EAB9C8E913F0}" type="presParOf" srcId="{A97FC24C-5E57-4FDB-B5E4-49C8DFE5938D}" destId="{685E80FC-583A-4687-AD10-C2F575C42452}" srcOrd="1" destOrd="0" presId="urn:microsoft.com/office/officeart/2005/8/layout/hierarchy4"/>
    <dgm:cxn modelId="{3A0F1104-0EF2-4160-96E8-AB51DC4D00F9}" type="presParOf" srcId="{A97FC24C-5E57-4FDB-B5E4-49C8DFE5938D}" destId="{EC5CE3D1-B0CD-49BF-954A-8764B61DC51D}" srcOrd="2" destOrd="0" presId="urn:microsoft.com/office/officeart/2005/8/layout/hierarchy4"/>
    <dgm:cxn modelId="{9E54BA9F-3A4F-41F2-A3C1-5E00E2D2F2D0}" type="presParOf" srcId="{EC5CE3D1-B0CD-49BF-954A-8764B61DC51D}" destId="{D9598FE9-3C4E-4A58-B9AA-6BBB58EF6438}" srcOrd="0" destOrd="0" presId="urn:microsoft.com/office/officeart/2005/8/layout/hierarchy4"/>
    <dgm:cxn modelId="{A690B60C-0366-4588-8917-660307C8D3B3}" type="presParOf" srcId="{D9598FE9-3C4E-4A58-B9AA-6BBB58EF6438}" destId="{81912649-BD6B-4E1B-B509-A886CD230A13}" srcOrd="0" destOrd="0" presId="urn:microsoft.com/office/officeart/2005/8/layout/hierarchy4"/>
    <dgm:cxn modelId="{8A5C8657-C73F-48F5-A6C4-1B4AC2D1387C}" type="presParOf" srcId="{D9598FE9-3C4E-4A58-B9AA-6BBB58EF6438}" destId="{17CFE2B6-B87A-472A-85C2-E3E6783372E2}" srcOrd="1" destOrd="0" presId="urn:microsoft.com/office/officeart/2005/8/layout/hierarchy4"/>
    <dgm:cxn modelId="{DECC9800-52CD-4FFC-87E7-6DE9A11B907D}" type="presParOf" srcId="{EC5CE3D1-B0CD-49BF-954A-8764B61DC51D}" destId="{96C27A96-009F-482B-A9D2-8BE940B0124E}" srcOrd="1" destOrd="0" presId="urn:microsoft.com/office/officeart/2005/8/layout/hierarchy4"/>
    <dgm:cxn modelId="{5D05A196-AB54-472B-AF18-C1A09D94203A}" type="presParOf" srcId="{EC5CE3D1-B0CD-49BF-954A-8764B61DC51D}" destId="{DB935BD9-148C-46F6-B81D-CEC0C1F51A30}" srcOrd="2" destOrd="0" presId="urn:microsoft.com/office/officeart/2005/8/layout/hierarchy4"/>
    <dgm:cxn modelId="{DB0A6D77-FF4F-4F47-9B28-DD568B9220A8}" type="presParOf" srcId="{DB935BD9-148C-46F6-B81D-CEC0C1F51A30}" destId="{527C63E6-8C6C-4FFE-91B7-345F58E5D1CA}" srcOrd="0" destOrd="0" presId="urn:microsoft.com/office/officeart/2005/8/layout/hierarchy4"/>
    <dgm:cxn modelId="{4312211F-0108-4B31-AFF6-EDC7FF92E54B}" type="presParOf" srcId="{DB935BD9-148C-46F6-B81D-CEC0C1F51A30}" destId="{DC40377B-DE18-43A1-B0FD-11B4FBD12494}" srcOrd="1" destOrd="0" presId="urn:microsoft.com/office/officeart/2005/8/layout/hierarchy4"/>
    <dgm:cxn modelId="{4B5921C2-71CC-4614-A32D-4CC21883AD4C}" type="presParOf" srcId="{DB935BD9-148C-46F6-B81D-CEC0C1F51A30}" destId="{5C034804-5E81-4B81-BFC1-44972EC67EB0}" srcOrd="2" destOrd="0" presId="urn:microsoft.com/office/officeart/2005/8/layout/hierarchy4"/>
    <dgm:cxn modelId="{D1B73B3B-72B3-4DC1-A0B6-DE34D2555729}" type="presParOf" srcId="{5C034804-5E81-4B81-BFC1-44972EC67EB0}" destId="{BE31F4BB-38FE-42CB-9C5E-FA472CEB2E6F}" srcOrd="0" destOrd="0" presId="urn:microsoft.com/office/officeart/2005/8/layout/hierarchy4"/>
    <dgm:cxn modelId="{714E5044-23B7-4452-BD29-F4EAD1E65A06}" type="presParOf" srcId="{BE31F4BB-38FE-42CB-9C5E-FA472CEB2E6F}" destId="{8C5DC569-4090-42A2-8277-07A5B1DCF6EC}" srcOrd="0" destOrd="0" presId="urn:microsoft.com/office/officeart/2005/8/layout/hierarchy4"/>
    <dgm:cxn modelId="{0C02329A-CD0D-4A9A-8FA3-C7DE69C92ADD}" type="presParOf" srcId="{BE31F4BB-38FE-42CB-9C5E-FA472CEB2E6F}" destId="{995376E6-C05D-4B29-B03B-2267DD0F8237}" srcOrd="1" destOrd="0" presId="urn:microsoft.com/office/officeart/2005/8/layout/hierarchy4"/>
    <dgm:cxn modelId="{B38A0C7C-8B0C-419A-89F7-A7B3356D2D59}" type="presParOf" srcId="{5C034804-5E81-4B81-BFC1-44972EC67EB0}" destId="{077553E1-E44B-4D17-A740-F7D604E8F9A6}" srcOrd="1" destOrd="0" presId="urn:microsoft.com/office/officeart/2005/8/layout/hierarchy4"/>
    <dgm:cxn modelId="{D0A75362-E610-4702-992F-53A96C28BDD6}" type="presParOf" srcId="{5C034804-5E81-4B81-BFC1-44972EC67EB0}" destId="{72AF2AA6-1EA4-449D-AE37-95DB67F2B605}" srcOrd="2" destOrd="0" presId="urn:microsoft.com/office/officeart/2005/8/layout/hierarchy4"/>
    <dgm:cxn modelId="{B48BF422-7679-480F-BD7F-2C560120A31F}" type="presParOf" srcId="{72AF2AA6-1EA4-449D-AE37-95DB67F2B605}" destId="{8A452F82-D2F2-445C-97B3-159B3ACA1E32}" srcOrd="0" destOrd="0" presId="urn:microsoft.com/office/officeart/2005/8/layout/hierarchy4"/>
    <dgm:cxn modelId="{AA9DB2F7-7997-40CC-8E1E-BC25731050C3}" type="presParOf" srcId="{72AF2AA6-1EA4-449D-AE37-95DB67F2B605}" destId="{EF9BF6FB-A44D-444E-A7CC-B41CBC1A4C29}" srcOrd="1" destOrd="0" presId="urn:microsoft.com/office/officeart/2005/8/layout/hierarchy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6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6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6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2DD31-5FAA-42D3-B75F-9A13EE3AF7AB}" type="datetimeFigureOut">
              <a:rPr lang="es-CO" smtClean="0"/>
              <a:pPr/>
              <a:t>13/07/2008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98B36-3831-4B4D-B3F2-30B7086896A3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8B36-3831-4B4D-B3F2-30B7086896A3}" type="slidenum">
              <a:rPr lang="es-CO" smtClean="0"/>
              <a:pPr/>
              <a:t>12</a:t>
            </a:fld>
            <a:endParaRPr lang="es-C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8B36-3831-4B4D-B3F2-30B7086896A3}" type="slidenum">
              <a:rPr lang="es-CO" smtClean="0"/>
              <a:pPr/>
              <a:t>64</a:t>
            </a:fld>
            <a:endParaRPr lang="es-C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8B36-3831-4B4D-B3F2-30B7086896A3}" type="slidenum">
              <a:rPr lang="es-CO" smtClean="0"/>
              <a:pPr/>
              <a:t>65</a:t>
            </a:fld>
            <a:endParaRPr lang="es-C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8B36-3831-4B4D-B3F2-30B7086896A3}" type="slidenum">
              <a:rPr lang="es-CO" smtClean="0"/>
              <a:pPr/>
              <a:t>73</a:t>
            </a:fld>
            <a:endParaRPr lang="es-C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8B36-3831-4B4D-B3F2-30B7086896A3}" type="slidenum">
              <a:rPr lang="es-CO" smtClean="0"/>
              <a:pPr/>
              <a:t>74</a:t>
            </a:fld>
            <a:endParaRPr lang="es-C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8B36-3831-4B4D-B3F2-30B7086896A3}" type="slidenum">
              <a:rPr lang="es-CO" smtClean="0"/>
              <a:pPr/>
              <a:t>75</a:t>
            </a:fld>
            <a:endParaRPr lang="es-C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8B36-3831-4B4D-B3F2-30B7086896A3}" type="slidenum">
              <a:rPr lang="es-CO" smtClean="0"/>
              <a:pPr/>
              <a:t>76</a:t>
            </a:fld>
            <a:endParaRPr lang="es-C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8B36-3831-4B4D-B3F2-30B7086896A3}" type="slidenum">
              <a:rPr lang="es-CO" smtClean="0"/>
              <a:pPr/>
              <a:t>87</a:t>
            </a:fld>
            <a:endParaRPr lang="es-C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8B36-3831-4B4D-B3F2-30B7086896A3}" type="slidenum">
              <a:rPr lang="es-CO" smtClean="0"/>
              <a:pPr/>
              <a:t>88</a:t>
            </a:fld>
            <a:endParaRPr lang="es-CO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8B36-3831-4B4D-B3F2-30B7086896A3}" type="slidenum">
              <a:rPr lang="es-CO" smtClean="0"/>
              <a:pPr/>
              <a:t>89</a:t>
            </a:fld>
            <a:endParaRPr lang="es-CO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8B36-3831-4B4D-B3F2-30B7086896A3}" type="slidenum">
              <a:rPr lang="es-CO" smtClean="0"/>
              <a:pPr/>
              <a:t>92</a:t>
            </a:fld>
            <a:endParaRPr lang="es-C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8B36-3831-4B4D-B3F2-30B7086896A3}" type="slidenum">
              <a:rPr lang="es-CO" smtClean="0"/>
              <a:pPr/>
              <a:t>15</a:t>
            </a:fld>
            <a:endParaRPr lang="es-CO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8B36-3831-4B4D-B3F2-30B7086896A3}" type="slidenum">
              <a:rPr lang="es-CO" smtClean="0"/>
              <a:pPr/>
              <a:t>93</a:t>
            </a:fld>
            <a:endParaRPr lang="es-CO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8B36-3831-4B4D-B3F2-30B7086896A3}" type="slidenum">
              <a:rPr lang="es-CO" smtClean="0"/>
              <a:pPr/>
              <a:t>94</a:t>
            </a:fld>
            <a:endParaRPr lang="es-CO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8B36-3831-4B4D-B3F2-30B7086896A3}" type="slidenum">
              <a:rPr lang="es-CO" smtClean="0"/>
              <a:pPr/>
              <a:t>100</a:t>
            </a:fld>
            <a:endParaRPr lang="es-CO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8B36-3831-4B4D-B3F2-30B7086896A3}" type="slidenum">
              <a:rPr lang="es-CO" smtClean="0"/>
              <a:pPr/>
              <a:t>101</a:t>
            </a:fld>
            <a:endParaRPr lang="es-CO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8B36-3831-4B4D-B3F2-30B7086896A3}" type="slidenum">
              <a:rPr lang="es-CO" smtClean="0"/>
              <a:pPr/>
              <a:t>105</a:t>
            </a:fld>
            <a:endParaRPr lang="es-CO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8B36-3831-4B4D-B3F2-30B7086896A3}" type="slidenum">
              <a:rPr lang="es-CO" smtClean="0"/>
              <a:pPr/>
              <a:t>106</a:t>
            </a:fld>
            <a:endParaRPr lang="es-CO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8B36-3831-4B4D-B3F2-30B7086896A3}" type="slidenum">
              <a:rPr lang="es-CO" smtClean="0"/>
              <a:pPr/>
              <a:t>108</a:t>
            </a:fld>
            <a:endParaRPr lang="es-CO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8B36-3831-4B4D-B3F2-30B7086896A3}" type="slidenum">
              <a:rPr lang="es-CO" smtClean="0"/>
              <a:pPr/>
              <a:t>109</a:t>
            </a:fld>
            <a:endParaRPr lang="es-CO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8B36-3831-4B4D-B3F2-30B7086896A3}" type="slidenum">
              <a:rPr lang="es-CO" smtClean="0"/>
              <a:pPr/>
              <a:t>111</a:t>
            </a:fld>
            <a:endParaRPr lang="es-CO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ADDEA-E270-4031-BC68-2D413214CD0D}" type="slidenum">
              <a:rPr lang="es-CO" smtClean="0"/>
              <a:pPr/>
              <a:t>119</a:t>
            </a:fld>
            <a:endParaRPr lang="es-C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8B36-3831-4B4D-B3F2-30B7086896A3}" type="slidenum">
              <a:rPr lang="es-CO" smtClean="0"/>
              <a:pPr/>
              <a:t>18</a:t>
            </a:fld>
            <a:endParaRPr lang="es-CO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8B36-3831-4B4D-B3F2-30B7086896A3}" type="slidenum">
              <a:rPr lang="es-CO" smtClean="0"/>
              <a:pPr/>
              <a:t>128</a:t>
            </a:fld>
            <a:endParaRPr lang="es-CO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8B36-3831-4B4D-B3F2-30B7086896A3}" type="slidenum">
              <a:rPr lang="es-CO" smtClean="0"/>
              <a:pPr/>
              <a:t>129</a:t>
            </a:fld>
            <a:endParaRPr lang="es-CO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8B36-3831-4B4D-B3F2-30B7086896A3}" type="slidenum">
              <a:rPr lang="es-CO" smtClean="0"/>
              <a:pPr/>
              <a:t>130</a:t>
            </a:fld>
            <a:endParaRPr lang="es-CO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8B36-3831-4B4D-B3F2-30B7086896A3}" type="slidenum">
              <a:rPr lang="es-CO" smtClean="0"/>
              <a:pPr/>
              <a:t>141</a:t>
            </a:fld>
            <a:endParaRPr lang="es-CO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8B36-3831-4B4D-B3F2-30B7086896A3}" type="slidenum">
              <a:rPr lang="es-CO" smtClean="0"/>
              <a:pPr/>
              <a:t>142</a:t>
            </a:fld>
            <a:endParaRPr lang="es-CO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8B36-3831-4B4D-B3F2-30B7086896A3}" type="slidenum">
              <a:rPr lang="es-CO" smtClean="0"/>
              <a:pPr/>
              <a:t>144</a:t>
            </a:fld>
            <a:endParaRPr lang="es-CO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8B36-3831-4B4D-B3F2-30B7086896A3}" type="slidenum">
              <a:rPr lang="es-CO" smtClean="0"/>
              <a:pPr/>
              <a:t>147</a:t>
            </a:fld>
            <a:endParaRPr lang="es-CO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8B36-3831-4B4D-B3F2-30B7086896A3}" type="slidenum">
              <a:rPr lang="es-CO" smtClean="0"/>
              <a:pPr/>
              <a:t>163</a:t>
            </a:fld>
            <a:endParaRPr lang="es-C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8B36-3831-4B4D-B3F2-30B7086896A3}" type="slidenum">
              <a:rPr lang="es-CO" smtClean="0"/>
              <a:pPr/>
              <a:t>19</a:t>
            </a:fld>
            <a:endParaRPr lang="es-C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8B36-3831-4B4D-B3F2-30B7086896A3}" type="slidenum">
              <a:rPr lang="es-CO" smtClean="0"/>
              <a:pPr/>
              <a:t>20</a:t>
            </a:fld>
            <a:endParaRPr lang="es-C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8B36-3831-4B4D-B3F2-30B7086896A3}" type="slidenum">
              <a:rPr lang="es-CO" smtClean="0"/>
              <a:pPr/>
              <a:t>29</a:t>
            </a:fld>
            <a:endParaRPr lang="es-C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8B36-3831-4B4D-B3F2-30B7086896A3}" type="slidenum">
              <a:rPr lang="es-CO" smtClean="0"/>
              <a:pPr/>
              <a:t>30</a:t>
            </a:fld>
            <a:endParaRPr lang="es-C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8B36-3831-4B4D-B3F2-30B7086896A3}" type="slidenum">
              <a:rPr lang="es-CO" smtClean="0"/>
              <a:pPr/>
              <a:t>31</a:t>
            </a:fld>
            <a:endParaRPr lang="es-C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8B36-3831-4B4D-B3F2-30B7086896A3}" type="slidenum">
              <a:rPr lang="es-CO" smtClean="0"/>
              <a:pPr/>
              <a:t>32</a:t>
            </a:fld>
            <a:endParaRPr lang="es-C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E4F3-91A8-4E25-B4FB-85E04F715540}" type="datetime1">
              <a:rPr lang="es-ES" smtClean="0"/>
              <a:pPr/>
              <a:t>13/07/2008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2B79-42DA-4502-AD05-A53E2145E942}" type="datetime1">
              <a:rPr lang="es-ES" smtClean="0"/>
              <a:pPr/>
              <a:t>13/07/2008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B4D8-5A11-4476-8BCC-EE0F3E2C4570}" type="datetime1">
              <a:rPr lang="es-ES" smtClean="0"/>
              <a:pPr/>
              <a:t>13/07/2008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FD1A-782A-450E-97B6-7C3A7F243F7D}" type="datetimeFigureOut">
              <a:rPr lang="es-CO" smtClean="0"/>
              <a:pPr/>
              <a:t>13/07/2008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B876-37AA-425F-BA15-5E0C9BF6E5C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FD1A-782A-450E-97B6-7C3A7F243F7D}" type="datetimeFigureOut">
              <a:rPr lang="es-CO" smtClean="0"/>
              <a:pPr/>
              <a:t>13/07/2008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B876-37AA-425F-BA15-5E0C9BF6E5C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FD1A-782A-450E-97B6-7C3A7F243F7D}" type="datetimeFigureOut">
              <a:rPr lang="es-CO" smtClean="0"/>
              <a:pPr/>
              <a:t>13/07/2008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B876-37AA-425F-BA15-5E0C9BF6E5C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FD1A-782A-450E-97B6-7C3A7F243F7D}" type="datetimeFigureOut">
              <a:rPr lang="es-CO" smtClean="0"/>
              <a:pPr/>
              <a:t>13/07/2008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B876-37AA-425F-BA15-5E0C9BF6E5C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FD1A-782A-450E-97B6-7C3A7F243F7D}" type="datetimeFigureOut">
              <a:rPr lang="es-CO" smtClean="0"/>
              <a:pPr/>
              <a:t>13/07/2008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B876-37AA-425F-BA15-5E0C9BF6E5C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FD1A-782A-450E-97B6-7C3A7F243F7D}" type="datetimeFigureOut">
              <a:rPr lang="es-CO" smtClean="0"/>
              <a:pPr/>
              <a:t>13/07/2008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B876-37AA-425F-BA15-5E0C9BF6E5C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FD1A-782A-450E-97B6-7C3A7F243F7D}" type="datetimeFigureOut">
              <a:rPr lang="es-CO" smtClean="0"/>
              <a:pPr/>
              <a:t>13/07/2008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B876-37AA-425F-BA15-5E0C9BF6E5C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FD1A-782A-450E-97B6-7C3A7F243F7D}" type="datetimeFigureOut">
              <a:rPr lang="es-CO" smtClean="0"/>
              <a:pPr/>
              <a:t>13/07/2008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B876-37AA-425F-BA15-5E0C9BF6E5C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DAB8-B2F6-4436-8661-452B43077658}" type="datetime1">
              <a:rPr lang="es-ES" smtClean="0"/>
              <a:pPr/>
              <a:t>13/07/2008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FD1A-782A-450E-97B6-7C3A7F243F7D}" type="datetimeFigureOut">
              <a:rPr lang="es-CO" smtClean="0"/>
              <a:pPr/>
              <a:t>13/07/2008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B876-37AA-425F-BA15-5E0C9BF6E5C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FD1A-782A-450E-97B6-7C3A7F243F7D}" type="datetimeFigureOut">
              <a:rPr lang="es-CO" smtClean="0"/>
              <a:pPr/>
              <a:t>13/07/2008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B876-37AA-425F-BA15-5E0C9BF6E5C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FD1A-782A-450E-97B6-7C3A7F243F7D}" type="datetimeFigureOut">
              <a:rPr lang="es-CO" smtClean="0"/>
              <a:pPr/>
              <a:t>13/07/2008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B876-37AA-425F-BA15-5E0C9BF6E5C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FD1A-782A-450E-97B6-7C3A7F243F7D}" type="datetimeFigureOut">
              <a:rPr lang="es-CO" smtClean="0"/>
              <a:pPr/>
              <a:t>13/07/2008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B876-37AA-425F-BA15-5E0C9BF6E5C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FD1A-782A-450E-97B6-7C3A7F243F7D}" type="datetimeFigureOut">
              <a:rPr lang="es-CO" smtClean="0"/>
              <a:pPr/>
              <a:t>13/07/2008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B876-37AA-425F-BA15-5E0C9BF6E5C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FD1A-782A-450E-97B6-7C3A7F243F7D}" type="datetimeFigureOut">
              <a:rPr lang="es-CO" smtClean="0"/>
              <a:pPr/>
              <a:t>13/07/2008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B876-37AA-425F-BA15-5E0C9BF6E5C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FD1A-782A-450E-97B6-7C3A7F243F7D}" type="datetimeFigureOut">
              <a:rPr lang="es-CO" smtClean="0"/>
              <a:pPr/>
              <a:t>13/07/2008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B876-37AA-425F-BA15-5E0C9BF6E5C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FD1A-782A-450E-97B6-7C3A7F243F7D}" type="datetimeFigureOut">
              <a:rPr lang="es-CO" smtClean="0"/>
              <a:pPr/>
              <a:t>13/07/2008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B876-37AA-425F-BA15-5E0C9BF6E5C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FD1A-782A-450E-97B6-7C3A7F243F7D}" type="datetimeFigureOut">
              <a:rPr lang="es-CO" smtClean="0"/>
              <a:pPr/>
              <a:t>13/07/2008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B876-37AA-425F-BA15-5E0C9BF6E5C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FD1A-782A-450E-97B6-7C3A7F243F7D}" type="datetimeFigureOut">
              <a:rPr lang="es-CO" smtClean="0"/>
              <a:pPr/>
              <a:t>13/07/2008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B876-37AA-425F-BA15-5E0C9BF6E5C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F789-659D-4E2D-BA21-FB02258B3017}" type="datetime1">
              <a:rPr lang="es-ES" smtClean="0"/>
              <a:pPr/>
              <a:t>13/07/2008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FD1A-782A-450E-97B6-7C3A7F243F7D}" type="datetimeFigureOut">
              <a:rPr lang="es-CO" smtClean="0"/>
              <a:pPr/>
              <a:t>13/07/2008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B876-37AA-425F-BA15-5E0C9BF6E5C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FD1A-782A-450E-97B6-7C3A7F243F7D}" type="datetimeFigureOut">
              <a:rPr lang="es-CO" smtClean="0"/>
              <a:pPr/>
              <a:t>13/07/2008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B876-37AA-425F-BA15-5E0C9BF6E5C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FD1A-782A-450E-97B6-7C3A7F243F7D}" type="datetimeFigureOut">
              <a:rPr lang="es-CO" smtClean="0"/>
              <a:pPr/>
              <a:t>13/07/2008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B876-37AA-425F-BA15-5E0C9BF6E5C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FD1A-782A-450E-97B6-7C3A7F243F7D}" type="datetimeFigureOut">
              <a:rPr lang="es-CO" smtClean="0"/>
              <a:pPr/>
              <a:t>13/07/2008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B876-37AA-425F-BA15-5E0C9BF6E5C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66A3-DEC2-44BE-9BD2-F9C1E4C2ACD0}" type="datetime1">
              <a:rPr lang="es-ES" smtClean="0"/>
              <a:pPr/>
              <a:t>13/07/2008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9809-8B4B-4E84-9883-46C4DF2572D8}" type="datetime1">
              <a:rPr lang="es-ES" smtClean="0"/>
              <a:pPr/>
              <a:t>13/07/2008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BF3E-6DF4-4E82-BF66-961BA166B279}" type="datetime1">
              <a:rPr lang="es-ES" smtClean="0"/>
              <a:pPr/>
              <a:t>13/07/2008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C830-3E82-42F2-90C5-4288468A28A6}" type="datetime1">
              <a:rPr lang="es-ES" smtClean="0"/>
              <a:pPr/>
              <a:t>13/07/2008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8863-FC98-44DF-8809-28110700C938}" type="datetime1">
              <a:rPr lang="es-ES" smtClean="0"/>
              <a:pPr/>
              <a:t>13/07/2008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0CC4-5FC2-47D4-A582-2D0CC0293BCB}" type="datetime1">
              <a:rPr lang="es-ES" smtClean="0"/>
              <a:pPr/>
              <a:t>13/07/2008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5CEC6-6E1F-4F50-A456-41033110D23D}" type="datetime1">
              <a:rPr lang="es-ES" smtClean="0"/>
              <a:pPr/>
              <a:t>13/07/2008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FFD1A-782A-450E-97B6-7C3A7F243F7D}" type="datetimeFigureOut">
              <a:rPr lang="es-CO" smtClean="0"/>
              <a:pPr/>
              <a:t>13/07/2008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6B876-37AA-425F-BA15-5E0C9BF6E5C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FFD1A-782A-450E-97B6-7C3A7F243F7D}" type="datetimeFigureOut">
              <a:rPr lang="es-CO" smtClean="0"/>
              <a:pPr/>
              <a:t>13/07/2008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6B876-37AA-425F-BA15-5E0C9BF6E5C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9.xml"/><Relationship Id="rId5" Type="http://schemas.openxmlformats.org/officeDocument/2006/relationships/diagramQuickStyle" Target="../diagrams/quickStyle99.xml"/><Relationship Id="rId4" Type="http://schemas.openxmlformats.org/officeDocument/2006/relationships/diagramLayout" Target="../diagrams/layout99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0.xml"/><Relationship Id="rId5" Type="http://schemas.openxmlformats.org/officeDocument/2006/relationships/diagramQuickStyle" Target="../diagrams/quickStyle100.xml"/><Relationship Id="rId4" Type="http://schemas.openxmlformats.org/officeDocument/2006/relationships/diagramLayout" Target="../diagrams/layout100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1.xml"/><Relationship Id="rId2" Type="http://schemas.openxmlformats.org/officeDocument/2006/relationships/diagramData" Target="../diagrams/data10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1.xml"/><Relationship Id="rId4" Type="http://schemas.openxmlformats.org/officeDocument/2006/relationships/diagramQuickStyle" Target="../diagrams/quickStyle10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2.xml"/><Relationship Id="rId2" Type="http://schemas.openxmlformats.org/officeDocument/2006/relationships/diagramData" Target="../diagrams/data10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2.xml"/><Relationship Id="rId4" Type="http://schemas.openxmlformats.org/officeDocument/2006/relationships/diagramQuickStyle" Target="../diagrams/quickStyle10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3.xml"/><Relationship Id="rId2" Type="http://schemas.openxmlformats.org/officeDocument/2006/relationships/diagramData" Target="../diagrams/data10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3.xml"/><Relationship Id="rId4" Type="http://schemas.openxmlformats.org/officeDocument/2006/relationships/diagramQuickStyle" Target="../diagrams/quickStyle103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4.xml"/><Relationship Id="rId5" Type="http://schemas.openxmlformats.org/officeDocument/2006/relationships/diagramQuickStyle" Target="../diagrams/quickStyle104.xml"/><Relationship Id="rId4" Type="http://schemas.openxmlformats.org/officeDocument/2006/relationships/diagramLayout" Target="../diagrams/layout104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5.xml"/><Relationship Id="rId5" Type="http://schemas.openxmlformats.org/officeDocument/2006/relationships/diagramQuickStyle" Target="../diagrams/quickStyle105.xml"/><Relationship Id="rId4" Type="http://schemas.openxmlformats.org/officeDocument/2006/relationships/diagramLayout" Target="../diagrams/layout105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6.xml"/><Relationship Id="rId2" Type="http://schemas.openxmlformats.org/officeDocument/2006/relationships/diagramData" Target="../diagrams/data10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6.xml"/><Relationship Id="rId4" Type="http://schemas.openxmlformats.org/officeDocument/2006/relationships/diagramQuickStyle" Target="../diagrams/quickStyle106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7.xml"/><Relationship Id="rId5" Type="http://schemas.openxmlformats.org/officeDocument/2006/relationships/diagramQuickStyle" Target="../diagrams/quickStyle107.xml"/><Relationship Id="rId4" Type="http://schemas.openxmlformats.org/officeDocument/2006/relationships/diagramLayout" Target="../diagrams/layout10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8.xml"/><Relationship Id="rId5" Type="http://schemas.openxmlformats.org/officeDocument/2006/relationships/diagramQuickStyle" Target="../diagrams/quickStyle108.xml"/><Relationship Id="rId4" Type="http://schemas.openxmlformats.org/officeDocument/2006/relationships/diagramLayout" Target="../diagrams/layout10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9.xml"/><Relationship Id="rId2" Type="http://schemas.openxmlformats.org/officeDocument/2006/relationships/diagramData" Target="../diagrams/data10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9.xml"/><Relationship Id="rId4" Type="http://schemas.openxmlformats.org/officeDocument/2006/relationships/diagramQuickStyle" Target="../diagrams/quickStyle109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0.xml"/><Relationship Id="rId5" Type="http://schemas.openxmlformats.org/officeDocument/2006/relationships/diagramQuickStyle" Target="../diagrams/quickStyle110.xml"/><Relationship Id="rId4" Type="http://schemas.openxmlformats.org/officeDocument/2006/relationships/diagramLayout" Target="../diagrams/layout110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1.xml"/><Relationship Id="rId2" Type="http://schemas.openxmlformats.org/officeDocument/2006/relationships/diagramData" Target="../diagrams/data11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11.xml"/><Relationship Id="rId4" Type="http://schemas.openxmlformats.org/officeDocument/2006/relationships/diagramQuickStyle" Target="../diagrams/quickStyle11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2.xml"/><Relationship Id="rId2" Type="http://schemas.openxmlformats.org/officeDocument/2006/relationships/diagramData" Target="../diagrams/data11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12.xml"/><Relationship Id="rId4" Type="http://schemas.openxmlformats.org/officeDocument/2006/relationships/diagramQuickStyle" Target="../diagrams/quickStyle11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3.xml"/><Relationship Id="rId2" Type="http://schemas.openxmlformats.org/officeDocument/2006/relationships/diagramData" Target="../diagrams/data11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13.xml"/><Relationship Id="rId4" Type="http://schemas.openxmlformats.org/officeDocument/2006/relationships/diagramQuickStyle" Target="../diagrams/quickStyle113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4.xml"/><Relationship Id="rId2" Type="http://schemas.openxmlformats.org/officeDocument/2006/relationships/diagramData" Target="../diagrams/data11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14.xml"/><Relationship Id="rId4" Type="http://schemas.openxmlformats.org/officeDocument/2006/relationships/diagramQuickStyle" Target="../diagrams/quickStyle114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5.xml"/><Relationship Id="rId2" Type="http://schemas.openxmlformats.org/officeDocument/2006/relationships/diagramData" Target="../diagrams/data11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15.xml"/><Relationship Id="rId4" Type="http://schemas.openxmlformats.org/officeDocument/2006/relationships/diagramQuickStyle" Target="../diagrams/quickStyle115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6.xml"/><Relationship Id="rId2" Type="http://schemas.openxmlformats.org/officeDocument/2006/relationships/diagramData" Target="../diagrams/data11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16.xml"/><Relationship Id="rId4" Type="http://schemas.openxmlformats.org/officeDocument/2006/relationships/diagramQuickStyle" Target="../diagrams/quickStyle116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7.xml"/><Relationship Id="rId2" Type="http://schemas.openxmlformats.org/officeDocument/2006/relationships/diagramData" Target="../diagrams/data11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17.xml"/><Relationship Id="rId4" Type="http://schemas.openxmlformats.org/officeDocument/2006/relationships/diagramQuickStyle" Target="../diagrams/quickStyle117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8.xml"/><Relationship Id="rId5" Type="http://schemas.openxmlformats.org/officeDocument/2006/relationships/diagramQuickStyle" Target="../diagrams/quickStyle118.xml"/><Relationship Id="rId4" Type="http://schemas.openxmlformats.org/officeDocument/2006/relationships/diagramLayout" Target="../diagrams/layout1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9.xml"/><Relationship Id="rId2" Type="http://schemas.openxmlformats.org/officeDocument/2006/relationships/diagramData" Target="../diagrams/data11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19.xml"/><Relationship Id="rId4" Type="http://schemas.openxmlformats.org/officeDocument/2006/relationships/diagramQuickStyle" Target="../diagrams/quickStyle119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0.xml"/><Relationship Id="rId2" Type="http://schemas.openxmlformats.org/officeDocument/2006/relationships/diagramData" Target="../diagrams/data12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20.xml"/><Relationship Id="rId4" Type="http://schemas.openxmlformats.org/officeDocument/2006/relationships/diagramQuickStyle" Target="../diagrams/quickStyle120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1.xml"/><Relationship Id="rId2" Type="http://schemas.openxmlformats.org/officeDocument/2006/relationships/diagramData" Target="../diagrams/data12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21.xml"/><Relationship Id="rId4" Type="http://schemas.openxmlformats.org/officeDocument/2006/relationships/diagramQuickStyle" Target="../diagrams/quickStyle121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2.xml"/><Relationship Id="rId2" Type="http://schemas.openxmlformats.org/officeDocument/2006/relationships/diagramData" Target="../diagrams/data12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22.xml"/><Relationship Id="rId4" Type="http://schemas.openxmlformats.org/officeDocument/2006/relationships/diagramQuickStyle" Target="../diagrams/quickStyle12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3.xml"/><Relationship Id="rId2" Type="http://schemas.openxmlformats.org/officeDocument/2006/relationships/diagramData" Target="../diagrams/data12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23.xml"/><Relationship Id="rId4" Type="http://schemas.openxmlformats.org/officeDocument/2006/relationships/diagramQuickStyle" Target="../diagrams/quickStyle123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4.xml"/><Relationship Id="rId2" Type="http://schemas.openxmlformats.org/officeDocument/2006/relationships/diagramData" Target="../diagrams/data12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24.xml"/><Relationship Id="rId4" Type="http://schemas.openxmlformats.org/officeDocument/2006/relationships/diagramQuickStyle" Target="../diagrams/quickStyle124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5.xml"/><Relationship Id="rId2" Type="http://schemas.openxmlformats.org/officeDocument/2006/relationships/diagramData" Target="../diagrams/data12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25.xml"/><Relationship Id="rId4" Type="http://schemas.openxmlformats.org/officeDocument/2006/relationships/diagramQuickStyle" Target="../diagrams/quickStyle125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6.xml"/><Relationship Id="rId2" Type="http://schemas.openxmlformats.org/officeDocument/2006/relationships/diagramData" Target="../diagrams/data12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26.xml"/><Relationship Id="rId4" Type="http://schemas.openxmlformats.org/officeDocument/2006/relationships/diagramQuickStyle" Target="../diagrams/quickStyle126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7.xml"/><Relationship Id="rId5" Type="http://schemas.openxmlformats.org/officeDocument/2006/relationships/diagramQuickStyle" Target="../diagrams/quickStyle127.xml"/><Relationship Id="rId4" Type="http://schemas.openxmlformats.org/officeDocument/2006/relationships/diagramLayout" Target="../diagrams/layout127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8.xml"/><Relationship Id="rId5" Type="http://schemas.openxmlformats.org/officeDocument/2006/relationships/diagramQuickStyle" Target="../diagrams/quickStyle128.xml"/><Relationship Id="rId4" Type="http://schemas.openxmlformats.org/officeDocument/2006/relationships/diagramLayout" Target="../diagrams/layout1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9.xml"/><Relationship Id="rId5" Type="http://schemas.openxmlformats.org/officeDocument/2006/relationships/diagramQuickStyle" Target="../diagrams/quickStyle129.xml"/><Relationship Id="rId4" Type="http://schemas.openxmlformats.org/officeDocument/2006/relationships/diagramLayout" Target="../diagrams/layout129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0.xml"/><Relationship Id="rId2" Type="http://schemas.openxmlformats.org/officeDocument/2006/relationships/diagramData" Target="../diagrams/data13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30.xml"/><Relationship Id="rId4" Type="http://schemas.openxmlformats.org/officeDocument/2006/relationships/diagramQuickStyle" Target="../diagrams/quickStyle130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1.xml"/><Relationship Id="rId2" Type="http://schemas.openxmlformats.org/officeDocument/2006/relationships/diagramData" Target="../diagrams/data13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31.xml"/><Relationship Id="rId4" Type="http://schemas.openxmlformats.org/officeDocument/2006/relationships/diagramQuickStyle" Target="../diagrams/quickStyle131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2.xml"/><Relationship Id="rId2" Type="http://schemas.openxmlformats.org/officeDocument/2006/relationships/diagramData" Target="../diagrams/data13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32.xml"/><Relationship Id="rId4" Type="http://schemas.openxmlformats.org/officeDocument/2006/relationships/diagramQuickStyle" Target="../diagrams/quickStyle13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3.xml"/><Relationship Id="rId2" Type="http://schemas.openxmlformats.org/officeDocument/2006/relationships/diagramData" Target="../diagrams/data13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33.xml"/><Relationship Id="rId4" Type="http://schemas.openxmlformats.org/officeDocument/2006/relationships/diagramQuickStyle" Target="../diagrams/quickStyle133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4.xml"/><Relationship Id="rId2" Type="http://schemas.openxmlformats.org/officeDocument/2006/relationships/diagramData" Target="../diagrams/data13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34.xml"/><Relationship Id="rId4" Type="http://schemas.openxmlformats.org/officeDocument/2006/relationships/diagramQuickStyle" Target="../diagrams/quickStyle134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5.xml"/><Relationship Id="rId2" Type="http://schemas.openxmlformats.org/officeDocument/2006/relationships/diagramData" Target="../diagrams/data13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35.xml"/><Relationship Id="rId4" Type="http://schemas.openxmlformats.org/officeDocument/2006/relationships/diagramQuickStyle" Target="../diagrams/quickStyle135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6.xml"/><Relationship Id="rId2" Type="http://schemas.openxmlformats.org/officeDocument/2006/relationships/diagramData" Target="../diagrams/data13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36.xml"/><Relationship Id="rId4" Type="http://schemas.openxmlformats.org/officeDocument/2006/relationships/diagramQuickStyle" Target="../diagrams/quickStyle136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7.xml"/><Relationship Id="rId2" Type="http://schemas.openxmlformats.org/officeDocument/2006/relationships/diagramData" Target="../diagrams/data13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37.xml"/><Relationship Id="rId4" Type="http://schemas.openxmlformats.org/officeDocument/2006/relationships/diagramQuickStyle" Target="../diagrams/quickStyle137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8.xml"/><Relationship Id="rId2" Type="http://schemas.openxmlformats.org/officeDocument/2006/relationships/diagramData" Target="../diagrams/data13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38.xml"/><Relationship Id="rId4" Type="http://schemas.openxmlformats.org/officeDocument/2006/relationships/diagramQuickStyle" Target="../diagrams/quickStyle1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9.xml"/><Relationship Id="rId2" Type="http://schemas.openxmlformats.org/officeDocument/2006/relationships/diagramData" Target="../diagrams/data13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39.xml"/><Relationship Id="rId4" Type="http://schemas.openxmlformats.org/officeDocument/2006/relationships/diagramQuickStyle" Target="../diagrams/quickStyle139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0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0.xml"/><Relationship Id="rId5" Type="http://schemas.openxmlformats.org/officeDocument/2006/relationships/diagramQuickStyle" Target="../diagrams/quickStyle140.xml"/><Relationship Id="rId4" Type="http://schemas.openxmlformats.org/officeDocument/2006/relationships/diagramLayout" Target="../diagrams/layout140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1.xml"/><Relationship Id="rId5" Type="http://schemas.openxmlformats.org/officeDocument/2006/relationships/diagramQuickStyle" Target="../diagrams/quickStyle141.xml"/><Relationship Id="rId4" Type="http://schemas.openxmlformats.org/officeDocument/2006/relationships/diagramLayout" Target="../diagrams/layout141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2.xml"/><Relationship Id="rId2" Type="http://schemas.openxmlformats.org/officeDocument/2006/relationships/diagramData" Target="../diagrams/data14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42.xml"/><Relationship Id="rId4" Type="http://schemas.openxmlformats.org/officeDocument/2006/relationships/diagramQuickStyle" Target="../diagrams/quickStyle14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3.xml"/><Relationship Id="rId5" Type="http://schemas.openxmlformats.org/officeDocument/2006/relationships/diagramQuickStyle" Target="../diagrams/quickStyle143.xml"/><Relationship Id="rId4" Type="http://schemas.openxmlformats.org/officeDocument/2006/relationships/diagramLayout" Target="../diagrams/layout143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4.xml"/><Relationship Id="rId2" Type="http://schemas.openxmlformats.org/officeDocument/2006/relationships/diagramData" Target="../diagrams/data14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44.xml"/><Relationship Id="rId4" Type="http://schemas.openxmlformats.org/officeDocument/2006/relationships/diagramQuickStyle" Target="../diagrams/quickStyle144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5.xml"/><Relationship Id="rId2" Type="http://schemas.openxmlformats.org/officeDocument/2006/relationships/diagramData" Target="../diagrams/data14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45.xml"/><Relationship Id="rId4" Type="http://schemas.openxmlformats.org/officeDocument/2006/relationships/diagramQuickStyle" Target="../diagrams/quickStyle145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6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6.xml"/><Relationship Id="rId5" Type="http://schemas.openxmlformats.org/officeDocument/2006/relationships/diagramQuickStyle" Target="../diagrams/quickStyle146.xml"/><Relationship Id="rId4" Type="http://schemas.openxmlformats.org/officeDocument/2006/relationships/diagramLayout" Target="../diagrams/layout146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7.xml"/><Relationship Id="rId2" Type="http://schemas.openxmlformats.org/officeDocument/2006/relationships/diagramData" Target="../diagrams/data14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47.xml"/><Relationship Id="rId4" Type="http://schemas.openxmlformats.org/officeDocument/2006/relationships/diagramQuickStyle" Target="../diagrams/quickStyle147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8.xml"/><Relationship Id="rId2" Type="http://schemas.openxmlformats.org/officeDocument/2006/relationships/diagramData" Target="../diagrams/data14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48.xml"/><Relationship Id="rId4" Type="http://schemas.openxmlformats.org/officeDocument/2006/relationships/diagramQuickStyle" Target="../diagrams/quickStyle14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9.xml"/><Relationship Id="rId2" Type="http://schemas.openxmlformats.org/officeDocument/2006/relationships/diagramData" Target="../diagrams/data14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49.xml"/><Relationship Id="rId4" Type="http://schemas.openxmlformats.org/officeDocument/2006/relationships/diagramQuickStyle" Target="../diagrams/quickStyle149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0.xml"/><Relationship Id="rId2" Type="http://schemas.openxmlformats.org/officeDocument/2006/relationships/diagramData" Target="../diagrams/data15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50.xml"/><Relationship Id="rId4" Type="http://schemas.openxmlformats.org/officeDocument/2006/relationships/diagramQuickStyle" Target="../diagrams/quickStyle150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1.xml"/><Relationship Id="rId2" Type="http://schemas.openxmlformats.org/officeDocument/2006/relationships/diagramData" Target="../diagrams/data15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51.xml"/><Relationship Id="rId4" Type="http://schemas.openxmlformats.org/officeDocument/2006/relationships/diagramQuickStyle" Target="../diagrams/quickStyle151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2.xml"/><Relationship Id="rId2" Type="http://schemas.openxmlformats.org/officeDocument/2006/relationships/diagramData" Target="../diagrams/data15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52.xml"/><Relationship Id="rId4" Type="http://schemas.openxmlformats.org/officeDocument/2006/relationships/diagramQuickStyle" Target="../diagrams/quickStyle15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3.xml"/><Relationship Id="rId2" Type="http://schemas.openxmlformats.org/officeDocument/2006/relationships/diagramData" Target="../diagrams/data15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53.xml"/><Relationship Id="rId4" Type="http://schemas.openxmlformats.org/officeDocument/2006/relationships/diagramQuickStyle" Target="../diagrams/quickStyle153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4.xml"/><Relationship Id="rId2" Type="http://schemas.openxmlformats.org/officeDocument/2006/relationships/diagramData" Target="../diagrams/data15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54.xml"/><Relationship Id="rId4" Type="http://schemas.openxmlformats.org/officeDocument/2006/relationships/diagramQuickStyle" Target="../diagrams/quickStyle154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5.xml"/><Relationship Id="rId2" Type="http://schemas.openxmlformats.org/officeDocument/2006/relationships/diagramData" Target="../diagrams/data15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55.xml"/><Relationship Id="rId4" Type="http://schemas.openxmlformats.org/officeDocument/2006/relationships/diagramQuickStyle" Target="../diagrams/quickStyle155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6.xml"/><Relationship Id="rId2" Type="http://schemas.openxmlformats.org/officeDocument/2006/relationships/diagramData" Target="../diagrams/data15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56.xml"/><Relationship Id="rId4" Type="http://schemas.openxmlformats.org/officeDocument/2006/relationships/diagramQuickStyle" Target="../diagrams/quickStyle156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7.xml"/><Relationship Id="rId2" Type="http://schemas.openxmlformats.org/officeDocument/2006/relationships/diagramData" Target="../diagrams/data15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57.xml"/><Relationship Id="rId4" Type="http://schemas.openxmlformats.org/officeDocument/2006/relationships/diagramQuickStyle" Target="../diagrams/quickStyle157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8.xml"/><Relationship Id="rId2" Type="http://schemas.openxmlformats.org/officeDocument/2006/relationships/diagramData" Target="../diagrams/data15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58.xml"/><Relationship Id="rId4" Type="http://schemas.openxmlformats.org/officeDocument/2006/relationships/diagramQuickStyle" Target="../diagrams/quickStyle15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9.xml"/><Relationship Id="rId2" Type="http://schemas.openxmlformats.org/officeDocument/2006/relationships/diagramData" Target="../diagrams/data15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59.xml"/><Relationship Id="rId4" Type="http://schemas.openxmlformats.org/officeDocument/2006/relationships/diagramQuickStyle" Target="../diagrams/quickStyle159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0.xml"/><Relationship Id="rId2" Type="http://schemas.openxmlformats.org/officeDocument/2006/relationships/diagramData" Target="../diagrams/data16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60.xml"/><Relationship Id="rId4" Type="http://schemas.openxmlformats.org/officeDocument/2006/relationships/diagramQuickStyle" Target="../diagrams/quickStyle160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1.xml"/><Relationship Id="rId2" Type="http://schemas.openxmlformats.org/officeDocument/2006/relationships/diagramData" Target="../diagrams/data16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61.xml"/><Relationship Id="rId4" Type="http://schemas.openxmlformats.org/officeDocument/2006/relationships/diagramQuickStyle" Target="../diagrams/quickStyle161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2.xml"/><Relationship Id="rId5" Type="http://schemas.openxmlformats.org/officeDocument/2006/relationships/diagramQuickStyle" Target="../diagrams/quickStyle162.xml"/><Relationship Id="rId4" Type="http://schemas.openxmlformats.org/officeDocument/2006/relationships/diagramLayout" Target="../diagrams/layout16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3.xml"/><Relationship Id="rId5" Type="http://schemas.openxmlformats.org/officeDocument/2006/relationships/diagramQuickStyle" Target="../diagrams/quickStyle63.xml"/><Relationship Id="rId4" Type="http://schemas.openxmlformats.org/officeDocument/2006/relationships/diagramLayout" Target="../diagrams/layout6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4.xml"/><Relationship Id="rId5" Type="http://schemas.openxmlformats.org/officeDocument/2006/relationships/diagramQuickStyle" Target="../diagrams/quickStyle64.xml"/><Relationship Id="rId4" Type="http://schemas.openxmlformats.org/officeDocument/2006/relationships/diagramLayout" Target="../diagrams/layout6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2.xml"/><Relationship Id="rId5" Type="http://schemas.openxmlformats.org/officeDocument/2006/relationships/diagramQuickStyle" Target="../diagrams/quickStyle72.xml"/><Relationship Id="rId4" Type="http://schemas.openxmlformats.org/officeDocument/2006/relationships/diagramLayout" Target="../diagrams/layout7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3.xml"/><Relationship Id="rId5" Type="http://schemas.openxmlformats.org/officeDocument/2006/relationships/diagramQuickStyle" Target="../diagrams/quickStyle73.xml"/><Relationship Id="rId4" Type="http://schemas.openxmlformats.org/officeDocument/2006/relationships/diagramLayout" Target="../diagrams/layout7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4.xml"/><Relationship Id="rId5" Type="http://schemas.openxmlformats.org/officeDocument/2006/relationships/diagramQuickStyle" Target="../diagrams/quickStyle74.xml"/><Relationship Id="rId4" Type="http://schemas.openxmlformats.org/officeDocument/2006/relationships/diagramLayout" Target="../diagrams/layout7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5.xml"/><Relationship Id="rId5" Type="http://schemas.openxmlformats.org/officeDocument/2006/relationships/diagramQuickStyle" Target="../diagrams/quickStyle75.xml"/><Relationship Id="rId4" Type="http://schemas.openxmlformats.org/officeDocument/2006/relationships/diagramLayout" Target="../diagrams/layout7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5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5.xml"/><Relationship Id="rId4" Type="http://schemas.openxmlformats.org/officeDocument/2006/relationships/diagramQuickStyle" Target="../diagrams/quickStyle8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6.xml"/><Relationship Id="rId5" Type="http://schemas.openxmlformats.org/officeDocument/2006/relationships/diagramQuickStyle" Target="../diagrams/quickStyle86.xml"/><Relationship Id="rId4" Type="http://schemas.openxmlformats.org/officeDocument/2006/relationships/diagramLayout" Target="../diagrams/layout8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7.xml"/><Relationship Id="rId5" Type="http://schemas.openxmlformats.org/officeDocument/2006/relationships/diagramQuickStyle" Target="../diagrams/quickStyle87.xml"/><Relationship Id="rId4" Type="http://schemas.openxmlformats.org/officeDocument/2006/relationships/diagramLayout" Target="../diagrams/layout8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8.xml"/><Relationship Id="rId5" Type="http://schemas.openxmlformats.org/officeDocument/2006/relationships/diagramQuickStyle" Target="../diagrams/quickStyle88.xml"/><Relationship Id="rId4" Type="http://schemas.openxmlformats.org/officeDocument/2006/relationships/diagramLayout" Target="../diagrams/layout8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9.xml"/><Relationship Id="rId2" Type="http://schemas.openxmlformats.org/officeDocument/2006/relationships/diagramData" Target="../diagrams/data8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9.xml"/><Relationship Id="rId4" Type="http://schemas.openxmlformats.org/officeDocument/2006/relationships/diagramQuickStyle" Target="../diagrams/quickStyle89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0.xml"/><Relationship Id="rId2" Type="http://schemas.openxmlformats.org/officeDocument/2006/relationships/diagramData" Target="../diagrams/data9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0.xml"/><Relationship Id="rId4" Type="http://schemas.openxmlformats.org/officeDocument/2006/relationships/diagramQuickStyle" Target="../diagrams/quickStyle90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1.xml"/><Relationship Id="rId5" Type="http://schemas.openxmlformats.org/officeDocument/2006/relationships/diagramQuickStyle" Target="../diagrams/quickStyle91.xml"/><Relationship Id="rId4" Type="http://schemas.openxmlformats.org/officeDocument/2006/relationships/diagramLayout" Target="../diagrams/layout9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2.xml"/><Relationship Id="rId5" Type="http://schemas.openxmlformats.org/officeDocument/2006/relationships/diagramQuickStyle" Target="../diagrams/quickStyle92.xml"/><Relationship Id="rId4" Type="http://schemas.openxmlformats.org/officeDocument/2006/relationships/diagramLayout" Target="../diagrams/layout9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3.xml"/><Relationship Id="rId5" Type="http://schemas.openxmlformats.org/officeDocument/2006/relationships/diagramQuickStyle" Target="../diagrams/quickStyle93.xml"/><Relationship Id="rId4" Type="http://schemas.openxmlformats.org/officeDocument/2006/relationships/diagramLayout" Target="../diagrams/layout9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4.xml"/><Relationship Id="rId2" Type="http://schemas.openxmlformats.org/officeDocument/2006/relationships/diagramData" Target="../diagrams/data9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4.xml"/><Relationship Id="rId4" Type="http://schemas.openxmlformats.org/officeDocument/2006/relationships/diagramQuickStyle" Target="../diagrams/quickStyle9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5.xml"/><Relationship Id="rId2" Type="http://schemas.openxmlformats.org/officeDocument/2006/relationships/diagramData" Target="../diagrams/data9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5.xml"/><Relationship Id="rId4" Type="http://schemas.openxmlformats.org/officeDocument/2006/relationships/diagramQuickStyle" Target="../diagrams/quickStyle9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6.xml"/><Relationship Id="rId2" Type="http://schemas.openxmlformats.org/officeDocument/2006/relationships/diagramData" Target="../diagrams/data9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6.xml"/><Relationship Id="rId4" Type="http://schemas.openxmlformats.org/officeDocument/2006/relationships/diagramQuickStyle" Target="../diagrams/quickStyle9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7.xml"/><Relationship Id="rId2" Type="http://schemas.openxmlformats.org/officeDocument/2006/relationships/diagramData" Target="../diagrams/data9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7.xml"/><Relationship Id="rId4" Type="http://schemas.openxmlformats.org/officeDocument/2006/relationships/diagramQuickStyle" Target="../diagrams/quickStyle9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8.xml"/><Relationship Id="rId2" Type="http://schemas.openxmlformats.org/officeDocument/2006/relationships/diagramData" Target="../diagrams/data9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8.xml"/><Relationship Id="rId4" Type="http://schemas.openxmlformats.org/officeDocument/2006/relationships/diagramQuickStyle" Target="../diagrams/quickStyle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/>
              <a:t>ÁRBOL GENEALÓGICO </a:t>
            </a:r>
            <a:br>
              <a:rPr lang="es-CO" sz="2800" dirty="0" smtClean="0"/>
            </a:br>
            <a:r>
              <a:rPr lang="es-CO" sz="2800" dirty="0" smtClean="0"/>
              <a:t>DE</a:t>
            </a:r>
            <a:endParaRPr lang="es-CO" sz="2800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O" sz="2000" dirty="0" smtClean="0">
                <a:solidFill>
                  <a:schemeClr val="tx1"/>
                </a:solidFill>
              </a:rPr>
              <a:t>CONCEPCIÓN Y PETRONILA OCHOA ESTRADA</a:t>
            </a:r>
            <a:endParaRPr lang="es-CO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O" sz="2800" dirty="0" smtClean="0">
                <a:cs typeface="Arial" charset="0"/>
              </a:rPr>
              <a:t>Generaciones: 8ª. a 13ª.</a:t>
            </a:r>
            <a:endParaRPr lang="es-CO" sz="28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132FADFE-3B8F-471C-ABF0-DBC7717ECBBC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charset="0"/>
              </a:rPr>
              <a:t>Generaciones: 8ª a 11ª.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571612"/>
          <a:ext cx="8258204" cy="4554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100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charset="0"/>
              </a:rPr>
              <a:t>Generaciones: 8ª a 9ª.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571612"/>
          <a:ext cx="8258204" cy="4554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101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pitchFamily="34" charset="0"/>
              </a:rPr>
              <a:t>Generaciones 5ª a 8ª.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102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pitchFamily="34" charset="0"/>
              </a:rPr>
              <a:t>Generaciones: 8ª a 11ª.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103</a:t>
            </a:fld>
            <a:endParaRPr lang="es-E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/>
              <a:t>Generaciones: 11ª. a 13ª. </a:t>
            </a:r>
            <a:endParaRPr lang="es-CO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104</a:t>
            </a:fld>
            <a:endParaRPr lang="es-ES"/>
          </a:p>
        </p:txBody>
      </p:sp>
    </p:spTree>
  </p:cSld>
  <p:clrMapOvr>
    <a:masterClrMapping/>
  </p:clrMapOvr>
  <p:transition spd="slow">
    <p:fade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lvl="0"/>
            <a:r>
              <a:rPr lang="es-CO" sz="2800" i="1" dirty="0" smtClean="0"/>
              <a:t>Generaciones: 9ª a 13ª.</a:t>
            </a:r>
            <a:endParaRPr lang="es-CO" sz="2800" i="1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105</a:t>
            </a:fld>
            <a:endParaRPr lang="es-E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lvl="0"/>
            <a:r>
              <a:rPr lang="es-CO" sz="2800" i="1" dirty="0" smtClean="0"/>
              <a:t>Generaciones: 9ª a 13ª.</a:t>
            </a:r>
            <a:endParaRPr lang="es-CO" sz="2800" i="1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106</a:t>
            </a:fld>
            <a:endParaRPr lang="es-E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pitchFamily="34" charset="0"/>
              </a:rPr>
              <a:t>Generaciones: 8ª y 9ª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107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lvl="0"/>
            <a:r>
              <a:rPr lang="es-CO" sz="2800" i="1" dirty="0" smtClean="0"/>
              <a:t>Generaciones 9ª y 10ª.</a:t>
            </a:r>
            <a:endParaRPr lang="es-CO" sz="2800" i="1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108</a:t>
            </a:fld>
            <a:endParaRPr lang="es-E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lvl="0"/>
            <a:r>
              <a:rPr lang="es-CO" sz="2800" i="1" dirty="0" smtClean="0"/>
              <a:t>Generaciones: 9ª a 13ª.</a:t>
            </a:r>
            <a:endParaRPr lang="es-CO" sz="2800" i="1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109</a:t>
            </a:fld>
            <a:endParaRPr lang="es-E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s-CO" sz="2800" dirty="0" smtClean="0"/>
              <a:t>Generaciones: 11ª. a 13ª. </a:t>
            </a:r>
            <a:endParaRPr lang="es-CO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  <p:transition spd="slow">
    <p:fade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/>
              <a:t>Generaciones: 8ª a 11ª. </a:t>
            </a:r>
            <a:endParaRPr lang="es-CO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110</a:t>
            </a:fld>
            <a:endParaRPr lang="es-ES"/>
          </a:p>
        </p:txBody>
      </p:sp>
    </p:spTree>
  </p:cSld>
  <p:clrMapOvr>
    <a:masterClrMapping/>
  </p:clrMapOvr>
  <p:transition spd="slow">
    <p:fade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lvl="0"/>
            <a:r>
              <a:rPr lang="es-CO" sz="2800" i="1" dirty="0" smtClean="0"/>
              <a:t>Generaciones 9ª y 10ª.</a:t>
            </a:r>
            <a:endParaRPr lang="es-CO" sz="2800" i="1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111</a:t>
            </a:fld>
            <a:endParaRPr lang="es-E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s-CO" sz="2800" dirty="0" smtClean="0">
                <a:latin typeface="+mn-lt"/>
                <a:cs typeface="Arial" pitchFamily="34" charset="0"/>
              </a:rPr>
              <a:t>Generaciones 9ª a 13ª.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112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pitchFamily="34" charset="0"/>
              </a:rPr>
              <a:t>Generaciones: 5ª a 9ª.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113</a:t>
            </a:fld>
            <a:endParaRPr lang="es-ES"/>
          </a:p>
        </p:txBody>
      </p:sp>
    </p:spTree>
  </p:cSld>
  <p:clrMapOvr>
    <a:masterClrMapping/>
  </p:clrMapOvr>
  <p:transition spd="slow">
    <p:fade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pitchFamily="34" charset="0"/>
              </a:rPr>
              <a:t>Generaciones 9ª a 12ª.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114</a:t>
            </a:fld>
            <a:endParaRPr lang="es-ES"/>
          </a:p>
        </p:txBody>
      </p:sp>
    </p:spTree>
  </p:cSld>
  <p:clrMapOvr>
    <a:masterClrMapping/>
  </p:clrMapOvr>
  <p:transition spd="slow">
    <p:fade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cs typeface="Arial" pitchFamily="34" charset="0"/>
              </a:rPr>
              <a:t>Generaciones: 9ª a 13.</a:t>
            </a:r>
            <a:endParaRPr lang="es-CO" sz="2800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115</a:t>
            </a:fld>
            <a:endParaRPr lang="es-ES"/>
          </a:p>
        </p:txBody>
      </p:sp>
    </p:spTree>
  </p:cSld>
  <p:clrMapOvr>
    <a:masterClrMapping/>
  </p:clrMapOvr>
  <p:transition spd="slow">
    <p:fade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pitchFamily="34" charset="0"/>
              </a:rPr>
              <a:t>Generaciones: 5ª a 9.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116</a:t>
            </a:fld>
            <a:endParaRPr lang="es-ES"/>
          </a:p>
        </p:txBody>
      </p:sp>
    </p:spTree>
  </p:cSld>
  <p:clrMapOvr>
    <a:masterClrMapping/>
  </p:clrMapOvr>
  <p:transition spd="slow">
    <p:fade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pitchFamily="34" charset="0"/>
              </a:rPr>
              <a:t>Generaciones: 9ª a 13ª. 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117</a:t>
            </a:fld>
            <a:endParaRPr lang="es-ES"/>
          </a:p>
        </p:txBody>
      </p:sp>
    </p:spTree>
  </p:cSld>
  <p:clrMapOvr>
    <a:masterClrMapping/>
  </p:clrMapOvr>
  <p:transition spd="slow">
    <p:fade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</a:rPr>
              <a:t>Generaciones: 9ª a 13ª.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118</a:t>
            </a:fld>
            <a:endParaRPr lang="es-ES"/>
          </a:p>
        </p:txBody>
      </p:sp>
    </p:spTree>
  </p:cSld>
  <p:clrMapOvr>
    <a:masterClrMapping/>
  </p:clrMapOvr>
  <p:transition spd="slow">
    <p:fade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pitchFamily="34" charset="0"/>
              </a:rPr>
              <a:t>Generaciones 5ª a 9ª.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119</a:t>
            </a:fld>
            <a:endParaRPr lang="es-ES"/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charset="0"/>
              </a:rPr>
              <a:t>Generaciones 8ª. a 11ª.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28596" y="150017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00826" y="635795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pitchFamily="34" charset="0"/>
              </a:rPr>
              <a:t>Generaciones 9ª a 12ª.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120</a:t>
            </a:fld>
            <a:endParaRPr lang="es-ES"/>
          </a:p>
        </p:txBody>
      </p:sp>
    </p:spTree>
  </p:cSld>
  <p:clrMapOvr>
    <a:masterClrMapping/>
  </p:clrMapOvr>
  <p:transition spd="slow">
    <p:fade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cs typeface="Arial" pitchFamily="34" charset="0"/>
              </a:rPr>
              <a:t>Generaciones: 9ª a 13.</a:t>
            </a:r>
            <a:endParaRPr lang="es-CO" sz="2800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121</a:t>
            </a:fld>
            <a:endParaRPr lang="es-ES"/>
          </a:p>
        </p:txBody>
      </p:sp>
    </p:spTree>
  </p:cSld>
  <p:clrMapOvr>
    <a:masterClrMapping/>
  </p:clrMapOvr>
  <p:transition spd="slow">
    <p:fade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O" sz="2800" dirty="0" smtClean="0">
                <a:cs typeface="Arial" charset="0"/>
              </a:rPr>
              <a:t>Generaciones : 5ª a 10ª.</a:t>
            </a:r>
            <a:endParaRPr lang="es-CO" sz="28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132FADFE-3B8F-471C-ABF0-DBC7717ECBBC}" type="slidenum">
              <a:rPr lang="es-ES" smtClean="0"/>
              <a:pPr/>
              <a:t>122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O" sz="2800" dirty="0" smtClean="0">
                <a:cs typeface="Arial" charset="0"/>
              </a:rPr>
              <a:t>Generaciones: 10ª a 14.</a:t>
            </a:r>
            <a:endParaRPr lang="es-CO" sz="28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132FADFE-3B8F-471C-ABF0-DBC7717ECBBC}" type="slidenum">
              <a:rPr lang="es-ES" smtClean="0"/>
              <a:pPr/>
              <a:t>123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O" sz="2800" dirty="0" smtClean="0">
                <a:cs typeface="Arial" charset="0"/>
              </a:rPr>
              <a:t>Generaciones:  5ª a 9ª.</a:t>
            </a:r>
            <a:endParaRPr lang="es-CO" sz="28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186766" cy="4543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132FADFE-3B8F-471C-ABF0-DBC7717ECBBC}" type="slidenum">
              <a:rPr lang="es-ES" smtClean="0"/>
              <a:pPr/>
              <a:t>124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O" sz="2800" dirty="0" smtClean="0">
                <a:cs typeface="Arial" charset="0"/>
              </a:rPr>
              <a:t>Generaciones: 10ª a 14.</a:t>
            </a:r>
            <a:endParaRPr lang="es-CO" sz="28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132FADFE-3B8F-471C-ABF0-DBC7717ECBBC}" type="slidenum">
              <a:rPr lang="es-ES" smtClean="0"/>
              <a:pPr/>
              <a:t>125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O" sz="2800" dirty="0" smtClean="0">
                <a:cs typeface="Arial" charset="0"/>
              </a:rPr>
              <a:t>Generaciones: 5ª a  9ª.</a:t>
            </a:r>
            <a:endParaRPr lang="es-CO" sz="28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186766" cy="4543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132FADFE-3B8F-471C-ABF0-DBC7717ECBBC}" type="slidenum">
              <a:rPr lang="es-ES" smtClean="0"/>
              <a:pPr/>
              <a:t>126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O" sz="2800" dirty="0" smtClean="0">
                <a:cs typeface="Arial" charset="0"/>
              </a:rPr>
              <a:t>Generaciones: 10ª a 14.</a:t>
            </a:r>
            <a:endParaRPr lang="es-CO" sz="28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132FADFE-3B8F-471C-ABF0-DBC7717ECBBC}" type="slidenum">
              <a:rPr lang="es-ES" smtClean="0"/>
              <a:pPr/>
              <a:t>127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cs typeface="Arial" charset="0"/>
              </a:rPr>
              <a:t>Generaciones: 5ª a 8ª.</a:t>
            </a:r>
            <a:endParaRPr lang="es-CO" sz="28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571612"/>
          <a:ext cx="8258204" cy="4554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128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cs typeface="Arial" charset="0"/>
              </a:rPr>
              <a:t>Generaciones: 8ª. a 12ª. </a:t>
            </a:r>
            <a:endParaRPr lang="es-CO" sz="28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571612"/>
          <a:ext cx="8258204" cy="4554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129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/>
              <a:t>Generaciones: 11ª. a 13ª. </a:t>
            </a:r>
            <a:endParaRPr lang="es-CO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  <p:transition spd="slow">
    <p:fade/>
  </p:transition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cs typeface="Arial" charset="0"/>
              </a:rPr>
              <a:t>Generaciones: 8ª a 12ª.   </a:t>
            </a:r>
            <a:endParaRPr lang="es-CO" sz="28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571612"/>
          <a:ext cx="8258204" cy="4554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130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charset="0"/>
              </a:rPr>
              <a:t>Generaciones: 5ª a 9ª.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131</a:t>
            </a:fld>
            <a:endParaRPr lang="es-ES"/>
          </a:p>
        </p:txBody>
      </p:sp>
    </p:spTree>
  </p:cSld>
  <p:clrMapOvr>
    <a:masterClrMapping/>
  </p:clrMapOvr>
  <p:transition spd="slow">
    <p:fade/>
  </p:transition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pitchFamily="34" charset="0"/>
              </a:rPr>
              <a:t>Generaciones 9ª a 12ª.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132</a:t>
            </a:fld>
            <a:endParaRPr lang="es-ES"/>
          </a:p>
        </p:txBody>
      </p:sp>
    </p:spTree>
  </p:cSld>
  <p:clrMapOvr>
    <a:masterClrMapping/>
  </p:clrMapOvr>
  <p:transition spd="slow">
    <p:fade/>
  </p:transition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cs typeface="Arial" pitchFamily="34" charset="0"/>
              </a:rPr>
              <a:t>Generaciones: 9ª a 13.</a:t>
            </a:r>
            <a:endParaRPr lang="es-CO" sz="2800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133</a:t>
            </a:fld>
            <a:endParaRPr lang="es-ES"/>
          </a:p>
        </p:txBody>
      </p:sp>
    </p:spTree>
  </p:cSld>
  <p:clrMapOvr>
    <a:masterClrMapping/>
  </p:clrMapOvr>
  <p:transition spd="slow">
    <p:fade/>
  </p:transition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s-CO" sz="2800" dirty="0" smtClean="0">
                <a:latin typeface="+mn-lt"/>
                <a:cs typeface="Arial" pitchFamily="34" charset="0"/>
              </a:rPr>
              <a:t>Generaciones: 5ª a 9ª.                                                                </a:t>
            </a:r>
            <a:endParaRPr lang="es-CO" sz="2800" dirty="0">
              <a:latin typeface="+mn-lt"/>
              <a:cs typeface="Arial" pitchFamily="34" charset="0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571612"/>
          <a:ext cx="8258204" cy="4554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134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/>
              <a:t>Generaciones: 9ª a 12ª. </a:t>
            </a:r>
            <a:endParaRPr lang="es-CO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135</a:t>
            </a:fld>
            <a:endParaRPr lang="es-ES"/>
          </a:p>
        </p:txBody>
      </p:sp>
    </p:spTree>
  </p:cSld>
  <p:clrMapOvr>
    <a:masterClrMapping/>
  </p:clrMapOvr>
  <p:transition spd="slow">
    <p:fade/>
  </p:transition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2400" dirty="0" smtClean="0">
                <a:latin typeface="Arial" charset="0"/>
                <a:cs typeface="Arial" charset="0"/>
              </a:rPr>
              <a:t>Generaciones: 8ª a 11ª.</a:t>
            </a:r>
            <a:endParaRPr lang="es-CO" sz="24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28596" y="164305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136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>
            <a:normAutofit/>
          </a:bodyPr>
          <a:lstStyle/>
          <a:p>
            <a:r>
              <a:rPr lang="es-CO" sz="2800" dirty="0" smtClean="0"/>
              <a:t>Generaciones: 11ª y 12ª.</a:t>
            </a:r>
            <a:endParaRPr lang="es-CO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137</a:t>
            </a:fld>
            <a:endParaRPr lang="es-ES"/>
          </a:p>
        </p:txBody>
      </p:sp>
    </p:spTree>
  </p:cSld>
  <p:clrMapOvr>
    <a:masterClrMapping/>
  </p:clrMapOvr>
  <p:transition spd="slow">
    <p:fade/>
  </p:transition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/>
              <a:t>Generaciones: 11ª a 13ª. </a:t>
            </a:r>
            <a:endParaRPr lang="es-CO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138</a:t>
            </a:fld>
            <a:endParaRPr lang="es-ES"/>
          </a:p>
        </p:txBody>
      </p:sp>
    </p:spTree>
  </p:cSld>
  <p:clrMapOvr>
    <a:masterClrMapping/>
  </p:clrMapOvr>
  <p:transition spd="slow">
    <p:fade/>
  </p:transition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O" sz="2800" dirty="0" smtClean="0">
                <a:latin typeface="+mj-lt"/>
                <a:cs typeface="Arial" pitchFamily="34" charset="0"/>
              </a:rPr>
              <a:t>Generaciones: 5ª a 9ª.</a:t>
            </a:r>
            <a:r>
              <a:rPr lang="es-CO" sz="1600" dirty="0" smtClean="0">
                <a:latin typeface="+mj-lt"/>
                <a:cs typeface="Arial" pitchFamily="34" charset="0"/>
              </a:rPr>
              <a:t/>
            </a:r>
            <a:br>
              <a:rPr lang="es-CO" sz="1600" dirty="0" smtClean="0">
                <a:latin typeface="+mj-lt"/>
                <a:cs typeface="Arial" pitchFamily="34" charset="0"/>
              </a:rPr>
            </a:br>
            <a:endParaRPr lang="es-CO" sz="1600" dirty="0">
              <a:latin typeface="+mj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186766" cy="4543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132FADFE-3B8F-471C-ABF0-DBC7717ECBBC}" type="slidenum">
              <a:rPr lang="es-ES" smtClean="0"/>
              <a:pPr/>
              <a:t>139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/>
              <a:t>Generaciones: 11ª. a 13ª. </a:t>
            </a:r>
            <a:endParaRPr lang="es-CO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  <p:transition spd="slow">
    <p:fade/>
  </p:transition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O" sz="2400" dirty="0" smtClean="0">
                <a:latin typeface="Arial" pitchFamily="34" charset="0"/>
                <a:cs typeface="Arial" pitchFamily="34" charset="0"/>
              </a:rPr>
              <a:t>Generaciones: 9ª a 14ª.</a:t>
            </a:r>
            <a:br>
              <a:rPr lang="es-CO" sz="2400" dirty="0" smtClean="0">
                <a:latin typeface="Arial" pitchFamily="34" charset="0"/>
                <a:cs typeface="Arial" pitchFamily="34" charset="0"/>
              </a:rPr>
            </a:br>
            <a:endParaRPr lang="es-CO" sz="24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186766" cy="4543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132FADFE-3B8F-471C-ABF0-DBC7717ECBBC}" type="slidenum">
              <a:rPr lang="es-ES" smtClean="0"/>
              <a:pPr/>
              <a:t>140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cs typeface="Arial" pitchFamily="34" charset="0"/>
              </a:rPr>
              <a:t>Generaciones: 5ª a 9ª.</a:t>
            </a:r>
            <a:br>
              <a:rPr lang="es-CO" sz="2800" dirty="0" smtClean="0">
                <a:cs typeface="Arial" pitchFamily="34" charset="0"/>
              </a:rPr>
            </a:br>
            <a:endParaRPr lang="es-CO" sz="28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571612"/>
          <a:ext cx="8258204" cy="4554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141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pitchFamily="34" charset="0"/>
              </a:rPr>
              <a:t>Generaciones: 9ª a 13ª.</a:t>
            </a:r>
            <a:br>
              <a:rPr lang="es-CO" sz="2800" dirty="0" smtClean="0">
                <a:latin typeface="+mn-lt"/>
                <a:cs typeface="Arial" pitchFamily="34" charset="0"/>
              </a:rPr>
            </a:b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571612"/>
          <a:ext cx="8258204" cy="4554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142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/>
              <a:t>Generaciones: 9ª a 11ª.</a:t>
            </a:r>
            <a:endParaRPr lang="es-CO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143</a:t>
            </a:fld>
            <a:endParaRPr lang="es-ES"/>
          </a:p>
        </p:txBody>
      </p:sp>
    </p:spTree>
  </p:cSld>
  <p:clrMapOvr>
    <a:masterClrMapping/>
  </p:clrMapOvr>
  <p:transition spd="slow">
    <p:fade/>
  </p:transition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pitchFamily="34" charset="0"/>
              </a:rPr>
              <a:t>Generaciones:  9ª a 12ª.</a:t>
            </a:r>
            <a:br>
              <a:rPr lang="es-CO" sz="2800" dirty="0" smtClean="0">
                <a:latin typeface="+mn-lt"/>
                <a:cs typeface="Arial" pitchFamily="34" charset="0"/>
              </a:rPr>
            </a:b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571612"/>
          <a:ext cx="8258204" cy="4554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144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s-CO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CO" sz="1600" dirty="0" smtClean="0">
                <a:latin typeface="Arial" pitchFamily="34" charset="0"/>
                <a:cs typeface="Arial" pitchFamily="34" charset="0"/>
              </a:rPr>
            </a:br>
            <a:r>
              <a:rPr lang="es-CO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O" sz="2800" dirty="0" smtClean="0">
                <a:latin typeface="Arial" pitchFamily="34" charset="0"/>
                <a:cs typeface="Arial" pitchFamily="34" charset="0"/>
              </a:rPr>
              <a:t>Generaciones: 5ª a 9ª.</a:t>
            </a:r>
            <a:br>
              <a:rPr lang="es-CO" sz="2800" dirty="0" smtClean="0">
                <a:latin typeface="Arial" pitchFamily="34" charset="0"/>
                <a:cs typeface="Arial" pitchFamily="34" charset="0"/>
              </a:rPr>
            </a:br>
            <a:r>
              <a:rPr lang="es-CO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CO" sz="1600" dirty="0" smtClean="0">
                <a:latin typeface="Arial" pitchFamily="34" charset="0"/>
                <a:cs typeface="Arial" pitchFamily="34" charset="0"/>
              </a:rPr>
            </a:br>
            <a:endParaRPr lang="es-CO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145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charset="0"/>
              </a:rPr>
              <a:t>Generaciones: 9ª y 10ª.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146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charset="0"/>
              </a:rPr>
              <a:t>Generaciones: 9ª a 13ª.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147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CO" sz="1800" dirty="0" smtClean="0">
                <a:latin typeface="Arial" pitchFamily="34" charset="0"/>
                <a:cs typeface="Arial" pitchFamily="34" charset="0"/>
              </a:rPr>
            </a:br>
            <a:r>
              <a:rPr lang="es-CO" sz="2800" dirty="0" smtClean="0">
                <a:latin typeface="Arial" pitchFamily="34" charset="0"/>
                <a:cs typeface="Arial" pitchFamily="34" charset="0"/>
              </a:rPr>
              <a:t>Generaciones: 5ª a 10ª.</a:t>
            </a:r>
            <a:br>
              <a:rPr lang="es-CO" sz="2800" dirty="0" smtClean="0">
                <a:latin typeface="Arial" pitchFamily="34" charset="0"/>
                <a:cs typeface="Arial" pitchFamily="34" charset="0"/>
              </a:rPr>
            </a:br>
            <a:endParaRPr lang="es-CO" sz="28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28680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148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CO" sz="1800" dirty="0" smtClean="0">
                <a:latin typeface="Arial" pitchFamily="34" charset="0"/>
                <a:cs typeface="Arial" pitchFamily="34" charset="0"/>
              </a:rPr>
            </a:br>
            <a:r>
              <a:rPr lang="es-CO" sz="2800" dirty="0" smtClean="0">
                <a:cs typeface="Arial" pitchFamily="34" charset="0"/>
              </a:rPr>
              <a:t>Generaciones: 10ª a 12a.</a:t>
            </a:r>
            <a:endParaRPr lang="es-CO" sz="28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149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charset="0"/>
              </a:rPr>
              <a:t>Generaciones: 8ª. a 11ª.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CO" sz="1800" dirty="0" smtClean="0">
                <a:latin typeface="Arial" pitchFamily="34" charset="0"/>
                <a:cs typeface="Arial" pitchFamily="34" charset="0"/>
              </a:rPr>
            </a:br>
            <a:r>
              <a:rPr lang="es-CO" sz="2800" dirty="0" smtClean="0">
                <a:cs typeface="Arial" pitchFamily="34" charset="0"/>
              </a:rPr>
              <a:t>Generaciones: 10ª a 14.</a:t>
            </a:r>
            <a:br>
              <a:rPr lang="es-CO" sz="2800" dirty="0" smtClean="0">
                <a:cs typeface="Arial" pitchFamily="34" charset="0"/>
              </a:rPr>
            </a:br>
            <a:endParaRPr lang="es-CO" sz="28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150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cs typeface="Arial" pitchFamily="34" charset="0"/>
              </a:rPr>
              <a:t>Generaciones: 5ª a 9ª.</a:t>
            </a:r>
            <a:br>
              <a:rPr lang="es-CO" sz="2800" dirty="0" smtClean="0">
                <a:cs typeface="Arial" pitchFamily="34" charset="0"/>
              </a:rPr>
            </a:br>
            <a:endParaRPr lang="es-CO" sz="28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151</a:t>
            </a:fld>
            <a:endParaRPr lang="es-E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/>
              <a:t>Generaciones: 9ª a 12ª. </a:t>
            </a:r>
            <a:endParaRPr lang="es-CO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152</a:t>
            </a:fld>
            <a:endParaRPr lang="es-ES"/>
          </a:p>
        </p:txBody>
      </p:sp>
    </p:spTree>
  </p:cSld>
  <p:clrMapOvr>
    <a:masterClrMapping/>
  </p:clrMapOvr>
  <p:transition spd="slow">
    <p:fade/>
  </p:transition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2800" dirty="0" smtClean="0">
                <a:latin typeface="+mn-lt"/>
                <a:cs typeface="Arial" charset="0"/>
              </a:rPr>
              <a:t>Generaciones: 9ª a 12ª.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28596" y="164305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153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>
            <a:normAutofit/>
          </a:bodyPr>
          <a:lstStyle/>
          <a:p>
            <a:r>
              <a:rPr lang="es-CO" sz="2800" dirty="0" smtClean="0"/>
              <a:t>Generaciones: 12ª y 13ª.</a:t>
            </a:r>
            <a:endParaRPr lang="es-CO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154</a:t>
            </a:fld>
            <a:endParaRPr lang="es-ES"/>
          </a:p>
        </p:txBody>
      </p:sp>
    </p:spTree>
  </p:cSld>
  <p:clrMapOvr>
    <a:masterClrMapping/>
  </p:clrMapOvr>
  <p:transition spd="slow">
    <p:fade/>
  </p:transition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/>
              <a:t>Generaciones: 12ª a 14ª. </a:t>
            </a:r>
            <a:endParaRPr lang="es-CO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155</a:t>
            </a:fld>
            <a:endParaRPr lang="es-ES"/>
          </a:p>
        </p:txBody>
      </p:sp>
    </p:spTree>
  </p:cSld>
  <p:clrMapOvr>
    <a:masterClrMapping/>
  </p:clrMapOvr>
  <p:transition spd="slow">
    <p:fade/>
  </p:transition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s-CO" sz="2800" dirty="0" smtClean="0">
                <a:latin typeface="+mn-lt"/>
                <a:cs typeface="Arial" charset="0"/>
              </a:rPr>
              <a:t>Generaciones : 5a a 9a. 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156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s-CO" sz="2800" dirty="0" smtClean="0">
                <a:latin typeface="+mn-lt"/>
                <a:cs typeface="Arial" charset="0"/>
              </a:rPr>
              <a:t>Generaciones 9ª a 11ª.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157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s-CO" sz="2800" dirty="0" smtClean="0">
                <a:latin typeface="+mn-lt"/>
                <a:cs typeface="Arial" charset="0"/>
              </a:rPr>
              <a:t>Generaciones: 9ª a 12ª.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158</a:t>
            </a:fld>
            <a:endParaRPr lang="es-E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charset="0"/>
              </a:rPr>
              <a:t>Generaciones: 5ª. a 9ª.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159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/>
              <a:t>Generaciones: 1ª. y 2ª.</a:t>
            </a:r>
            <a:endParaRPr lang="es-CO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  <p:transition spd="slow">
    <p:fade/>
  </p:transition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s-CO" sz="2800" dirty="0" smtClean="0">
                <a:latin typeface="+mn-lt"/>
                <a:cs typeface="Arial" charset="0"/>
              </a:rPr>
              <a:t>Generaciones 9ª a 11ª.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160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s-CO" sz="2800" dirty="0" smtClean="0">
                <a:latin typeface="+mn-lt"/>
                <a:cs typeface="Arial" charset="0"/>
              </a:rPr>
              <a:t>Generaciones: 9ª a 12ª.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161</a:t>
            </a:fld>
            <a:endParaRPr lang="es-E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charset="0"/>
              </a:rPr>
              <a:t>Generaciones: 5ª. a 9ª.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162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Arial" charset="0"/>
                <a:cs typeface="Arial" charset="0"/>
              </a:rPr>
              <a:t>Generaciones: 9ª a 13ª.</a:t>
            </a:r>
            <a:endParaRPr lang="es-CO" sz="28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571612"/>
          <a:ext cx="8258204" cy="4554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163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/>
              <a:t>Generaciones: 11ª. a 13ª. </a:t>
            </a:r>
            <a:endParaRPr lang="es-CO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s-CO" sz="1800" dirty="0" smtClean="0">
                <a:latin typeface="Arial" charset="0"/>
                <a:cs typeface="Arial" charset="0"/>
              </a:rPr>
              <a:t/>
            </a:r>
            <a:br>
              <a:rPr lang="es-CO" sz="1800" dirty="0" smtClean="0">
                <a:latin typeface="Arial" charset="0"/>
                <a:cs typeface="Arial" charset="0"/>
              </a:rPr>
            </a:br>
            <a:r>
              <a:rPr lang="es-CO" sz="2800" dirty="0" smtClean="0">
                <a:latin typeface="+mn-lt"/>
                <a:cs typeface="Arial" charset="0"/>
              </a:rPr>
              <a:t>Generaciones 5ª. a 9ª. </a:t>
            </a:r>
            <a:r>
              <a:rPr lang="es-CO" sz="2800" i="1" dirty="0" smtClean="0">
                <a:latin typeface="+mn-lt"/>
              </a:rPr>
              <a:t>                                                                                                    </a:t>
            </a:r>
            <a:endParaRPr lang="es-CO" sz="1600" i="1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1800" dirty="0" smtClean="0">
                <a:latin typeface="Arial" charset="0"/>
                <a:cs typeface="Arial" charset="0"/>
              </a:rPr>
              <a:t/>
            </a:r>
            <a:br>
              <a:rPr lang="es-CO" sz="1800" dirty="0" smtClean="0">
                <a:latin typeface="Arial" charset="0"/>
                <a:cs typeface="Arial" charset="0"/>
              </a:rPr>
            </a:br>
            <a:r>
              <a:rPr lang="es-CO" sz="2400" dirty="0" smtClean="0">
                <a:latin typeface="+mn-lt"/>
                <a:cs typeface="Arial" charset="0"/>
              </a:rPr>
              <a:t>Generaciones 9ª. a 11ª.</a:t>
            </a:r>
            <a:endParaRPr lang="es-CO" sz="24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/>
              <a:t>Generaciones: 1ª y 2ª.</a:t>
            </a:r>
            <a:endParaRPr lang="es-CO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1800" dirty="0" smtClean="0">
                <a:latin typeface="Arial" charset="0"/>
                <a:cs typeface="Arial" charset="0"/>
              </a:rPr>
              <a:t/>
            </a:r>
            <a:br>
              <a:rPr lang="es-CO" sz="1800" dirty="0" smtClean="0">
                <a:latin typeface="Arial" charset="0"/>
                <a:cs typeface="Arial" charset="0"/>
              </a:rPr>
            </a:br>
            <a:r>
              <a:rPr lang="es-CO" sz="2400" dirty="0" smtClean="0">
                <a:latin typeface="+mn-lt"/>
                <a:cs typeface="Arial" charset="0"/>
              </a:rPr>
              <a:t>Generaciones 9ª. a 12ª.</a:t>
            </a:r>
            <a:endParaRPr lang="es-CO" sz="24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2400" dirty="0" smtClean="0">
                <a:latin typeface="+mn-lt"/>
                <a:cs typeface="Arial" charset="0"/>
              </a:rPr>
              <a:t>Generaciones 5ª. a 9ª.</a:t>
            </a:r>
            <a:endParaRPr lang="es-CO" sz="24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/>
              <a:t>Generaciones: 9ª. a 12ª. </a:t>
            </a:r>
            <a:endParaRPr lang="es-CO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2400" dirty="0" smtClean="0">
                <a:latin typeface="Arial" charset="0"/>
                <a:cs typeface="Arial" charset="0"/>
              </a:rPr>
              <a:t>Generaciones: 9ª. a 12ª.</a:t>
            </a:r>
            <a:endParaRPr lang="es-CO" sz="24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28596" y="164305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>
            <a:normAutofit/>
          </a:bodyPr>
          <a:lstStyle/>
          <a:p>
            <a:r>
              <a:rPr lang="es-CO" sz="2800" dirty="0" smtClean="0"/>
              <a:t>Generaciones: 12ª. y 13ª.</a:t>
            </a:r>
            <a:endParaRPr lang="es-CO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/>
              <a:t>Generaciones: 12ª. a 14ª. </a:t>
            </a:r>
            <a:endParaRPr lang="es-CO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25</a:t>
            </a:fld>
            <a:endParaRPr lang="es-ES"/>
          </a:p>
        </p:txBody>
      </p:sp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2800" dirty="0" smtClean="0">
                <a:latin typeface="Arial" charset="0"/>
                <a:cs typeface="Arial" charset="0"/>
              </a:rPr>
              <a:t>Generaciones 5ª. a 9ª.</a:t>
            </a:r>
            <a:endParaRPr lang="es-CO" sz="28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26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2800" dirty="0" smtClean="0">
                <a:latin typeface="+mn-lt"/>
                <a:cs typeface="Arial" charset="0"/>
              </a:rPr>
              <a:t>Generaciones: 9ª. a 12ª.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27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2800" dirty="0" smtClean="0">
                <a:latin typeface="+mn-lt"/>
                <a:cs typeface="Arial" charset="0"/>
              </a:rPr>
              <a:t>Generaciones: 9ª. a 13ª.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28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lvl="0"/>
            <a:r>
              <a:rPr lang="es-CO" sz="2800" i="1" dirty="0" smtClean="0"/>
              <a:t>Generaciones: 5ª a 9ª.</a:t>
            </a:r>
            <a:endParaRPr lang="es-CO" sz="2800" i="1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29</a:t>
            </a:fld>
            <a:endParaRPr lang="es-E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charset="0"/>
              </a:rPr>
              <a:t>Generaciones: 2ª a 5ª.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3</a:t>
            </a:fld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lvl="0"/>
            <a:r>
              <a:rPr lang="es-CO" sz="2800" i="1" dirty="0" smtClean="0"/>
              <a:t>Generaciones 9ª y 10ª.</a:t>
            </a:r>
            <a:endParaRPr lang="es-CO" sz="2800" i="1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30</a:t>
            </a:fld>
            <a:endParaRPr lang="es-E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lvl="0"/>
            <a:r>
              <a:rPr lang="es-CO" sz="2800" i="1" dirty="0" smtClean="0"/>
              <a:t>Generaciones: 9ª a 13ª.</a:t>
            </a:r>
            <a:endParaRPr lang="es-CO" sz="2800" i="1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31</a:t>
            </a:fld>
            <a:endParaRPr lang="es-E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charset="0"/>
              </a:rPr>
              <a:t>Generaciones: 5ª a 9ª.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32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charset="0"/>
              </a:rPr>
              <a:t>Generaciones: 9ª y 10ª.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33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charset="0"/>
              </a:rPr>
              <a:t>Generaciones: 9ª y 10ª.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34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charset="0"/>
              </a:rPr>
              <a:t>Generaciones: 9ª a 13ª.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35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charset="0"/>
              </a:rPr>
              <a:t>Generaciones 5ª a 9ª. 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36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charset="0"/>
              </a:rPr>
              <a:t>Generaciones: 9ª y 10ª.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37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charset="0"/>
              </a:rPr>
              <a:t>Generaciones: 9ª a 13.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38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pitchFamily="34" charset="0"/>
              </a:rPr>
              <a:t>Generaciones 5ª a 9ª.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39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O" sz="2800" dirty="0" smtClean="0"/>
              <a:t>Generaciones: 5ª a 8ª </a:t>
            </a:r>
            <a:endParaRPr lang="es-CO" sz="28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186766" cy="4543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132FADFE-3B8F-471C-ABF0-DBC7717ECBBC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charset="0"/>
              </a:rPr>
              <a:t>Generaciones: 9ª y 10ª.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40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charset="0"/>
              </a:rPr>
              <a:t>Generaciones: 9ª a 13.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41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s-CO" sz="2800" dirty="0" smtClean="0">
                <a:latin typeface="+mn-lt"/>
                <a:cs typeface="Arial" pitchFamily="34" charset="0"/>
              </a:rPr>
              <a:t>Generaciones: 5ª a 9ª.</a:t>
            </a:r>
            <a:endParaRPr lang="es-CO" sz="2800" dirty="0">
              <a:latin typeface="+mn-lt"/>
              <a:cs typeface="Arial" pitchFamily="34" charset="0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00826" y="635795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42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s-CO" sz="2800" dirty="0" smtClean="0">
                <a:latin typeface="+mn-lt"/>
                <a:cs typeface="Arial" pitchFamily="34" charset="0"/>
              </a:rPr>
              <a:t>Generaciones: 9ª a 14.</a:t>
            </a:r>
            <a:endParaRPr lang="es-CO" sz="2800" dirty="0">
              <a:latin typeface="+mn-lt"/>
              <a:cs typeface="Arial" pitchFamily="34" charset="0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43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s-CO" sz="2800" dirty="0" smtClean="0">
                <a:cs typeface="Arial" pitchFamily="34" charset="0"/>
              </a:rPr>
              <a:t>Generaciones: 9ª a 12ª.</a:t>
            </a:r>
            <a:endParaRPr lang="es-CO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44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/>
              <a:t>Generaciones 9ª a 11</a:t>
            </a:r>
            <a:endParaRPr lang="es-CO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45</a:t>
            </a:fld>
            <a:endParaRPr lang="es-ES"/>
          </a:p>
        </p:txBody>
      </p:sp>
    </p:spTree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1800" dirty="0" smtClean="0">
                <a:latin typeface="Arial" pitchFamily="34" charset="0"/>
                <a:cs typeface="Arial" pitchFamily="34" charset="0"/>
              </a:rPr>
              <a:t>Generaciones: 5ª a 8ª.</a:t>
            </a:r>
            <a:br>
              <a:rPr lang="es-CO" sz="1800" dirty="0" smtClean="0">
                <a:latin typeface="Arial" pitchFamily="34" charset="0"/>
                <a:cs typeface="Arial" pitchFamily="34" charset="0"/>
              </a:rPr>
            </a:br>
            <a:endParaRPr lang="es-CO" sz="18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58204" cy="4543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46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/>
              <a:t>Generaciones: 8ª a 11ª. </a:t>
            </a:r>
            <a:endParaRPr lang="es-CO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47</a:t>
            </a:fld>
            <a:endParaRPr lang="es-ES"/>
          </a:p>
        </p:txBody>
      </p:sp>
    </p:spTree>
  </p:cSld>
  <p:clrMapOvr>
    <a:masterClrMapping/>
  </p:clrMapOvr>
  <p:transition spd="slow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2400" dirty="0" smtClean="0">
                <a:latin typeface="Arial" charset="0"/>
                <a:cs typeface="Arial" charset="0"/>
              </a:rPr>
              <a:t>Generaciones: 8ª a 11ª.</a:t>
            </a:r>
            <a:endParaRPr lang="es-CO" sz="24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28596" y="164305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48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>
            <a:normAutofit/>
          </a:bodyPr>
          <a:lstStyle/>
          <a:p>
            <a:r>
              <a:rPr lang="es-CO" sz="2800" dirty="0" smtClean="0"/>
              <a:t>Generaciones: 11ª. y 12ª.</a:t>
            </a:r>
            <a:endParaRPr lang="es-CO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49</a:t>
            </a:fld>
            <a:endParaRPr lang="es-ES"/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O" sz="2800" dirty="0" smtClean="0"/>
              <a:t>Generaciones: 8ª a 12ª</a:t>
            </a:r>
            <a:endParaRPr lang="es-CO" sz="28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186766" cy="4543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132FADFE-3B8F-471C-ABF0-DBC7717ECBBC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/>
              <a:t>Generaciones: 11ª. a 12ª. </a:t>
            </a:r>
            <a:endParaRPr lang="es-CO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50</a:t>
            </a:fld>
            <a:endParaRPr lang="es-ES"/>
          </a:p>
        </p:txBody>
      </p:sp>
    </p:spTree>
  </p:cSld>
  <p:clrMapOvr>
    <a:masterClrMapping/>
  </p:clrMapOvr>
  <p:transition spd="slow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s-CO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CO" sz="1600" dirty="0" smtClean="0">
                <a:latin typeface="Arial" pitchFamily="34" charset="0"/>
                <a:cs typeface="Arial" pitchFamily="34" charset="0"/>
              </a:rPr>
            </a:br>
            <a:r>
              <a:rPr lang="es-CO" sz="2800" dirty="0" smtClean="0">
                <a:cs typeface="Arial" pitchFamily="34" charset="0"/>
              </a:rPr>
              <a:t>Generaciones: 5ª a 9ª.</a:t>
            </a:r>
            <a:br>
              <a:rPr lang="es-CO" sz="2800" dirty="0" smtClean="0">
                <a:cs typeface="Arial" pitchFamily="34" charset="0"/>
              </a:rPr>
            </a:br>
            <a:endParaRPr lang="es-CO" sz="2800" dirty="0">
              <a:cs typeface="Arial" pitchFamily="34" charset="0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51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charset="0"/>
              </a:rPr>
              <a:t>Generaciones: 9ª y 10ª.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52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charset="0"/>
              </a:rPr>
              <a:t>Generaciones: 9ª a 13ª.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53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CO" sz="1800" dirty="0" smtClean="0">
                <a:latin typeface="Arial" pitchFamily="34" charset="0"/>
                <a:cs typeface="Arial" pitchFamily="34" charset="0"/>
              </a:rPr>
            </a:br>
            <a:r>
              <a:rPr lang="es-CO" sz="2800" dirty="0" smtClean="0">
                <a:cs typeface="Arial" pitchFamily="34" charset="0"/>
              </a:rPr>
              <a:t>Generaciones: 5ª a 9ª.</a:t>
            </a:r>
            <a:br>
              <a:rPr lang="es-CO" sz="2800" dirty="0" smtClean="0">
                <a:cs typeface="Arial" pitchFamily="34" charset="0"/>
              </a:rPr>
            </a:br>
            <a:endParaRPr lang="es-CO" sz="28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54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CO" sz="1800" dirty="0" smtClean="0">
                <a:latin typeface="Arial" pitchFamily="34" charset="0"/>
                <a:cs typeface="Arial" pitchFamily="34" charset="0"/>
              </a:rPr>
            </a:br>
            <a:r>
              <a:rPr lang="es-CO" sz="2800" dirty="0" smtClean="0">
                <a:cs typeface="Arial" pitchFamily="34" charset="0"/>
              </a:rPr>
              <a:t>Generaciones: 9ª a 11a.</a:t>
            </a:r>
            <a:endParaRPr lang="es-CO" sz="28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55</a:t>
            </a:fld>
            <a:endParaRPr lang="es-E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CO" sz="1800" dirty="0" smtClean="0">
                <a:latin typeface="Arial" pitchFamily="34" charset="0"/>
                <a:cs typeface="Arial" pitchFamily="34" charset="0"/>
              </a:rPr>
            </a:br>
            <a:r>
              <a:rPr lang="es-CO" sz="2800" dirty="0" smtClean="0">
                <a:cs typeface="Arial" pitchFamily="34" charset="0"/>
              </a:rPr>
              <a:t>Generaciones: 9ª a 13.</a:t>
            </a:r>
            <a:br>
              <a:rPr lang="es-CO" sz="2800" dirty="0" smtClean="0">
                <a:cs typeface="Arial" pitchFamily="34" charset="0"/>
              </a:rPr>
            </a:br>
            <a:endParaRPr lang="es-CO" sz="28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56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1800" dirty="0" smtClean="0">
                <a:latin typeface="Arial" pitchFamily="34" charset="0"/>
                <a:cs typeface="Arial" pitchFamily="34" charset="0"/>
              </a:rPr>
              <a:t>Generaciones: 5ª a 9ª.</a:t>
            </a:r>
            <a:endParaRPr lang="es-CO" sz="18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57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charset="0"/>
              </a:rPr>
              <a:t>Generaciones: 9ª y 10ª.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58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charset="0"/>
              </a:rPr>
              <a:t>Generaciones: 9ª a 13ª.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59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O" sz="2800" dirty="0" smtClean="0"/>
              <a:t>Generaciones: 8ª a 12ª</a:t>
            </a:r>
            <a:endParaRPr lang="es-CO" sz="28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132FADFE-3B8F-471C-ABF0-DBC7717ECBBC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CO" sz="1800" dirty="0" smtClean="0">
                <a:latin typeface="Arial" pitchFamily="34" charset="0"/>
                <a:cs typeface="Arial" pitchFamily="34" charset="0"/>
              </a:rPr>
            </a:br>
            <a:r>
              <a:rPr lang="es-CO" sz="2800" dirty="0" smtClean="0">
                <a:cs typeface="Arial" pitchFamily="34" charset="0"/>
              </a:rPr>
              <a:t>Generaciones: 5ª a 9ª.</a:t>
            </a:r>
            <a:endParaRPr lang="es-CO" sz="28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60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CO" sz="1800" dirty="0" smtClean="0">
                <a:latin typeface="Arial" pitchFamily="34" charset="0"/>
                <a:cs typeface="Arial" pitchFamily="34" charset="0"/>
              </a:rPr>
            </a:br>
            <a:r>
              <a:rPr lang="es-CO" sz="2800" dirty="0" smtClean="0">
                <a:cs typeface="Arial" pitchFamily="34" charset="0"/>
              </a:rPr>
              <a:t>Generaciones: 9ª a 11a.</a:t>
            </a:r>
            <a:endParaRPr lang="es-CO" sz="28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61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s-CO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CO" sz="1800" dirty="0" smtClean="0">
                <a:latin typeface="Arial" pitchFamily="34" charset="0"/>
                <a:cs typeface="Arial" pitchFamily="34" charset="0"/>
              </a:rPr>
            </a:br>
            <a:r>
              <a:rPr lang="es-CO" sz="3100" dirty="0" smtClean="0">
                <a:cs typeface="Arial" pitchFamily="34" charset="0"/>
              </a:rPr>
              <a:t>Generaciones: 9ª a 11.</a:t>
            </a:r>
            <a:br>
              <a:rPr lang="es-CO" sz="3100" dirty="0" smtClean="0">
                <a:cs typeface="Arial" pitchFamily="34" charset="0"/>
              </a:rPr>
            </a:br>
            <a:endParaRPr lang="es-CO" sz="31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62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pitchFamily="34" charset="0"/>
              </a:rPr>
              <a:t>Generaciones: 5ª a 9ª..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63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lvl="0"/>
            <a:r>
              <a:rPr lang="es-CO" sz="2800" i="1" dirty="0" smtClean="0"/>
              <a:t>Generaciones 9ª y 10ª.</a:t>
            </a:r>
            <a:endParaRPr lang="es-CO" sz="2800" i="1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64</a:t>
            </a:fld>
            <a:endParaRPr lang="es-E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lvl="0"/>
            <a:r>
              <a:rPr lang="es-CO" sz="2800" i="1" dirty="0" smtClean="0"/>
              <a:t>Generaciones: 9ª a 13ª.</a:t>
            </a:r>
            <a:endParaRPr lang="es-CO" sz="2800" i="1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65</a:t>
            </a:fld>
            <a:endParaRPr lang="es-E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pitchFamily="34" charset="0"/>
              </a:rPr>
              <a:t>Generaciones: 5ª a 8ª.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66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s-CO" sz="1800" dirty="0" smtClean="0">
                <a:latin typeface="Arial" pitchFamily="34" charset="0"/>
                <a:cs typeface="Arial" pitchFamily="34" charset="0"/>
              </a:rPr>
              <a:t>Generaciones: 8ª a 11ª.</a:t>
            </a:r>
            <a:endParaRPr lang="es-CO" sz="18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67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pitchFamily="34" charset="0"/>
              </a:rPr>
              <a:t>Generaciones: 5ª a 8ª.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68</a:t>
            </a:fld>
            <a:endParaRPr lang="es-E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s-CO" sz="2800" dirty="0" smtClean="0"/>
              <a:t>Generaciones: 9ª. a 12ª. </a:t>
            </a:r>
            <a:endParaRPr lang="es-CO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69</a:t>
            </a:fld>
            <a:endParaRPr lang="es-ES"/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O" sz="2400" dirty="0" smtClean="0">
                <a:cs typeface="Arial" charset="0"/>
              </a:rPr>
              <a:t>Generaciones: 5ª. a 8ª.</a:t>
            </a:r>
            <a:endParaRPr lang="es-CO" sz="24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72264" y="6492875"/>
            <a:ext cx="2133600" cy="365125"/>
          </a:xfr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132FADFE-3B8F-471C-ABF0-DBC7717ECBBC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s-CO" sz="2400" dirty="0" smtClean="0">
                <a:latin typeface="Arial" charset="0"/>
                <a:cs typeface="Arial" charset="0"/>
              </a:rPr>
              <a:t>Generaciones: 9ª. a 12ª.</a:t>
            </a:r>
            <a:endParaRPr lang="es-CO" sz="24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28596" y="164305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70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>
            <a:normAutofit/>
          </a:bodyPr>
          <a:lstStyle/>
          <a:p>
            <a:r>
              <a:rPr lang="es-CO" sz="2800" dirty="0" smtClean="0"/>
              <a:t>Generaciones: 12ª. y 13ª.</a:t>
            </a:r>
            <a:endParaRPr lang="es-CO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71</a:t>
            </a:fld>
            <a:endParaRPr lang="es-ES"/>
          </a:p>
        </p:txBody>
      </p:sp>
    </p:spTree>
  </p:cSld>
  <p:clrMapOvr>
    <a:masterClrMapping/>
  </p:clrMapOvr>
  <p:transition spd="slow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/>
              <a:t>Generaciones: 12ª. a 14ª. </a:t>
            </a:r>
            <a:endParaRPr lang="es-CO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72</a:t>
            </a:fld>
            <a:endParaRPr lang="es-ES"/>
          </a:p>
        </p:txBody>
      </p:sp>
    </p:spTree>
  </p:cSld>
  <p:clrMapOvr>
    <a:masterClrMapping/>
  </p:clrMapOvr>
  <p:transition spd="slow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pitchFamily="34" charset="0"/>
              </a:rPr>
              <a:t>Generaciones: 5ª a 9ª.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73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pitchFamily="34" charset="0"/>
              </a:rPr>
              <a:t>Generaciones: 9ª y 10ª.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74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pitchFamily="34" charset="0"/>
              </a:rPr>
              <a:t>Generaciones: 9ª a 13ª.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75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pitchFamily="34" charset="0"/>
              </a:rPr>
              <a:t>Generaciones: 9ª a 11ª.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76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pitchFamily="34" charset="0"/>
              </a:rPr>
              <a:t>Generaciones: 5ª a 9ª.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77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pitchFamily="34" charset="0"/>
              </a:rPr>
              <a:t>Generaciones 9ª y 10ª.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78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charset="0"/>
              </a:rPr>
              <a:t>Generaciones: 9ª a 13ª.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79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O" sz="2800" dirty="0" smtClean="0">
                <a:latin typeface="+mj-lt"/>
                <a:cs typeface="Arial" charset="0"/>
              </a:rPr>
              <a:t>Generaciones 8ª. a 11ª.</a:t>
            </a:r>
            <a:endParaRPr lang="es-CO" sz="2800" dirty="0">
              <a:latin typeface="+mj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132FADFE-3B8F-471C-ABF0-DBC7717ECBBC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/>
              <a:t>Generaciones: 2ª a 5ª.</a:t>
            </a:r>
            <a:endParaRPr lang="es-CO" sz="2800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00826" y="6492875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80</a:t>
            </a:fld>
            <a:endParaRPr lang="es-ES" dirty="0"/>
          </a:p>
        </p:txBody>
      </p:sp>
    </p:spTree>
  </p:cSld>
  <p:clrMapOvr>
    <a:masterClrMapping/>
  </p:clrMapOvr>
  <p:transition spd="slow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s-CO" sz="2800" dirty="0" smtClean="0">
                <a:latin typeface="+mn-lt"/>
                <a:cs typeface="Arial" pitchFamily="34" charset="0"/>
              </a:rPr>
              <a:t>Generaciones: 5ª a 8ª.                                                                </a:t>
            </a:r>
            <a:endParaRPr lang="es-CO" sz="2800" dirty="0">
              <a:latin typeface="+mn-lt"/>
              <a:cs typeface="Arial" pitchFamily="34" charset="0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571612"/>
          <a:ext cx="8258204" cy="4554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81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/>
              <a:t>Generaciones: 8ª. a 11ª. </a:t>
            </a:r>
            <a:endParaRPr lang="es-CO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82</a:t>
            </a:fld>
            <a:endParaRPr lang="es-ES"/>
          </a:p>
        </p:txBody>
      </p:sp>
    </p:spTree>
  </p:cSld>
  <p:clrMapOvr>
    <a:masterClrMapping/>
  </p:clrMapOvr>
  <p:transition spd="slow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2400" dirty="0" smtClean="0">
                <a:latin typeface="Arial" charset="0"/>
                <a:cs typeface="Arial" charset="0"/>
              </a:rPr>
              <a:t>Generaciones: 8ª a 11ª.</a:t>
            </a:r>
            <a:endParaRPr lang="es-CO" sz="24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28596" y="164305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83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>
            <a:normAutofit/>
          </a:bodyPr>
          <a:lstStyle/>
          <a:p>
            <a:r>
              <a:rPr lang="es-CO" sz="2800" dirty="0" smtClean="0"/>
              <a:t>Generaciones: 11ª y 12ª.</a:t>
            </a:r>
            <a:endParaRPr lang="es-CO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84</a:t>
            </a:fld>
            <a:endParaRPr lang="es-ES"/>
          </a:p>
        </p:txBody>
      </p:sp>
    </p:spTree>
  </p:cSld>
  <p:clrMapOvr>
    <a:masterClrMapping/>
  </p:clrMapOvr>
  <p:transition spd="slow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/>
              <a:t>Generaciones: 11ª a 13ª. </a:t>
            </a:r>
            <a:endParaRPr lang="es-CO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85</a:t>
            </a:fld>
            <a:endParaRPr lang="es-ES"/>
          </a:p>
        </p:txBody>
      </p:sp>
    </p:spTree>
  </p:cSld>
  <p:clrMapOvr>
    <a:masterClrMapping/>
  </p:clrMapOvr>
  <p:transition spd="slow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s-CO" sz="2800" dirty="0" smtClean="0">
                <a:latin typeface="+mn-lt"/>
                <a:cs typeface="Arial" pitchFamily="34" charset="0"/>
              </a:rPr>
              <a:t>Generaciones: 5ª a 9ª.</a:t>
            </a:r>
            <a:endParaRPr lang="es-CO" sz="2800" dirty="0">
              <a:latin typeface="+mn-lt"/>
              <a:cs typeface="Arial" pitchFamily="34" charset="0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571612"/>
          <a:ext cx="8258204" cy="4554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86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lvl="0"/>
            <a:r>
              <a:rPr lang="es-CO" sz="2800" dirty="0" smtClean="0"/>
              <a:t>Generaciones 9ª y 10ª.</a:t>
            </a:r>
            <a:endParaRPr lang="es-CO" sz="28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87</a:t>
            </a:fld>
            <a:endParaRPr lang="es-E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lvl="0"/>
            <a:r>
              <a:rPr lang="es-CO" sz="2800" i="1" dirty="0" smtClean="0"/>
              <a:t>Generaciones: 9ª a 13ª.</a:t>
            </a:r>
            <a:endParaRPr lang="es-CO" sz="2800" i="1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88</a:t>
            </a:fld>
            <a:endParaRPr lang="es-E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pitchFamily="34" charset="0"/>
              </a:rPr>
              <a:t>Generaciones: 9ª a 11ª.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89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/>
              <a:t>Generaciones: 11ª. a 13ª. </a:t>
            </a:r>
            <a:endParaRPr lang="es-CO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  <p:transition spd="slow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O" sz="2800" dirty="0" smtClean="0">
                <a:cs typeface="Arial" charset="0"/>
              </a:rPr>
              <a:t>Generaciones: 5ª a 8ª.</a:t>
            </a:r>
            <a:endParaRPr lang="es-CO" sz="28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186766" cy="4543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132FADFE-3B8F-471C-ABF0-DBC7717ECBBC}" type="slidenum">
              <a:rPr lang="es-ES" smtClean="0"/>
              <a:pPr/>
              <a:t>90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O" sz="2800" dirty="0" smtClean="0"/>
              <a:t>Generaciones: 8ª a 12ª</a:t>
            </a:r>
            <a:endParaRPr lang="es-CO" sz="28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186766" cy="4543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132FADFE-3B8F-471C-ABF0-DBC7717ECBBC}" type="slidenum">
              <a:rPr lang="es-ES" smtClean="0"/>
              <a:pPr/>
              <a:t>91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charset="0"/>
              </a:rPr>
              <a:t>Generaciones 8ª a 12ª.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571612"/>
          <a:ext cx="8258204" cy="4554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92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charset="0"/>
              </a:rPr>
              <a:t>Generaciones: 8ª. a 10ª.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93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+mn-lt"/>
                <a:cs typeface="Arial" charset="0"/>
              </a:rPr>
              <a:t>Generaciones: 8ª a 11ª.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571612"/>
          <a:ext cx="8258204" cy="4554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94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s-CO" sz="2800" dirty="0" smtClean="0">
                <a:latin typeface="+mn-lt"/>
                <a:cs typeface="Arial" charset="0"/>
              </a:rPr>
              <a:t>Generaciones: 5ª a 8ª.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95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s-CO" sz="2800" dirty="0" smtClean="0">
                <a:latin typeface="+mn-lt"/>
                <a:cs typeface="Arial" charset="0"/>
              </a:rPr>
              <a:t>Generaciones 8ª a 10ª.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96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s-CO" sz="2800" dirty="0" smtClean="0">
                <a:latin typeface="+mn-lt"/>
                <a:cs typeface="Arial" charset="0"/>
              </a:rPr>
              <a:t>Generaciones: 8ª a 11ª.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97</a:t>
            </a:fld>
            <a:endParaRPr lang="es-E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s-CO" sz="2800" dirty="0" smtClean="0">
                <a:latin typeface="+mn-lt"/>
                <a:cs typeface="Arial" charset="0"/>
              </a:rPr>
              <a:t>Generaciones 8ª a 10ª.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98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s-CO" sz="2800" dirty="0" smtClean="0">
                <a:latin typeface="+mn-lt"/>
                <a:cs typeface="Arial" charset="0"/>
              </a:rPr>
              <a:t>Generaciones: 8ª a 11ª.</a:t>
            </a:r>
            <a:endParaRPr lang="es-CO" sz="2800" dirty="0">
              <a:latin typeface="+mn-lt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99</a:t>
            </a:fld>
            <a:endParaRPr lang="es-E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17249</TotalTime>
  <Words>6712</Words>
  <PresentationFormat>Presentación en pantalla (4:3)</PresentationFormat>
  <Paragraphs>1614</Paragraphs>
  <Slides>163</Slides>
  <Notes>37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163</vt:i4>
      </vt:variant>
    </vt:vector>
  </HeadingPairs>
  <TitlesOfParts>
    <vt:vector size="166" baseType="lpstr">
      <vt:lpstr>Tema de Office</vt:lpstr>
      <vt:lpstr>Diseño personalizado</vt:lpstr>
      <vt:lpstr>1_Diseño personalizado</vt:lpstr>
      <vt:lpstr>ÁRBOL GENEALÓGICO  DE</vt:lpstr>
      <vt:lpstr>Generaciones: 1ª y 2ª.</vt:lpstr>
      <vt:lpstr>Generaciones: 2ª a 5ª.</vt:lpstr>
      <vt:lpstr>Generaciones: 5ª a 8ª </vt:lpstr>
      <vt:lpstr>Generaciones: 8ª a 12ª</vt:lpstr>
      <vt:lpstr>Generaciones: 8ª a 12ª</vt:lpstr>
      <vt:lpstr>Generaciones: 5ª. a 8ª.</vt:lpstr>
      <vt:lpstr>Generaciones 8ª. a 11ª.</vt:lpstr>
      <vt:lpstr>Generaciones: 11ª. a 13ª. </vt:lpstr>
      <vt:lpstr>Generaciones: 8ª. a 13ª.</vt:lpstr>
      <vt:lpstr>Generaciones: 11ª. a 13ª. </vt:lpstr>
      <vt:lpstr>Generaciones 8ª. a 11ª.</vt:lpstr>
      <vt:lpstr>Generaciones: 11ª. a 13ª. </vt:lpstr>
      <vt:lpstr>Generaciones: 11ª. a 13ª. </vt:lpstr>
      <vt:lpstr>Generaciones: 8ª. a 11ª.</vt:lpstr>
      <vt:lpstr>Generaciones: 1ª. y 2ª.</vt:lpstr>
      <vt:lpstr>Generaciones: 11ª. a 13ª. </vt:lpstr>
      <vt:lpstr> Generaciones 5ª. a 9ª.                                                                                                     </vt:lpstr>
      <vt:lpstr> Generaciones 9ª. a 11ª.</vt:lpstr>
      <vt:lpstr> Generaciones 9ª. a 12ª.</vt:lpstr>
      <vt:lpstr>Generaciones 5ª. a 9ª.</vt:lpstr>
      <vt:lpstr>Generaciones: 9ª. a 12ª. </vt:lpstr>
      <vt:lpstr>Generaciones: 9ª. a 12ª.</vt:lpstr>
      <vt:lpstr>Generaciones: 12ª. y 13ª.</vt:lpstr>
      <vt:lpstr>Generaciones: 12ª. a 14ª. </vt:lpstr>
      <vt:lpstr>Generaciones 5ª. a 9ª.</vt:lpstr>
      <vt:lpstr>Generaciones: 9ª. a 12ª.</vt:lpstr>
      <vt:lpstr>Generaciones: 9ª. a 13ª.</vt:lpstr>
      <vt:lpstr>Generaciones: 5ª a 9ª.</vt:lpstr>
      <vt:lpstr>Generaciones 9ª y 10ª.</vt:lpstr>
      <vt:lpstr>Generaciones: 9ª a 13ª.</vt:lpstr>
      <vt:lpstr>Generaciones: 5ª a 9ª.</vt:lpstr>
      <vt:lpstr>Generaciones: 9ª y 10ª.</vt:lpstr>
      <vt:lpstr>Generaciones: 9ª y 10ª.</vt:lpstr>
      <vt:lpstr>Generaciones: 9ª a 13ª.</vt:lpstr>
      <vt:lpstr>Generaciones 5ª a 9ª. </vt:lpstr>
      <vt:lpstr>Generaciones: 9ª y 10ª.</vt:lpstr>
      <vt:lpstr>Generaciones: 9ª a 13.</vt:lpstr>
      <vt:lpstr>Generaciones 5ª a 9ª.</vt:lpstr>
      <vt:lpstr>Generaciones: 9ª y 10ª.</vt:lpstr>
      <vt:lpstr>Generaciones: 9ª a 13.</vt:lpstr>
      <vt:lpstr>Generaciones: 5ª a 9ª.</vt:lpstr>
      <vt:lpstr>Generaciones: 9ª a 14.</vt:lpstr>
      <vt:lpstr>Generaciones: 9ª a 12ª.</vt:lpstr>
      <vt:lpstr>Generaciones 9ª a 11</vt:lpstr>
      <vt:lpstr>Generaciones: 5ª a 8ª. </vt:lpstr>
      <vt:lpstr>Generaciones: 8ª a 11ª. </vt:lpstr>
      <vt:lpstr>Generaciones: 8ª a 11ª.</vt:lpstr>
      <vt:lpstr>Generaciones: 11ª. y 12ª.</vt:lpstr>
      <vt:lpstr>Generaciones: 11ª. a 12ª. </vt:lpstr>
      <vt:lpstr> Generaciones: 5ª a 9ª. </vt:lpstr>
      <vt:lpstr>Generaciones: 9ª y 10ª.</vt:lpstr>
      <vt:lpstr>Generaciones: 9ª a 13ª.</vt:lpstr>
      <vt:lpstr> Generaciones: 5ª a 9ª. </vt:lpstr>
      <vt:lpstr> Generaciones: 9ª a 11a.</vt:lpstr>
      <vt:lpstr> Generaciones: 9ª a 13. </vt:lpstr>
      <vt:lpstr>Generaciones: 5ª a 9ª.</vt:lpstr>
      <vt:lpstr>Generaciones: 9ª y 10ª.</vt:lpstr>
      <vt:lpstr>Generaciones: 9ª a 13ª.</vt:lpstr>
      <vt:lpstr> Generaciones: 5ª a 9ª.</vt:lpstr>
      <vt:lpstr> Generaciones: 9ª a 11a.</vt:lpstr>
      <vt:lpstr> Generaciones: 9ª a 11. </vt:lpstr>
      <vt:lpstr>Generaciones: 5ª a 9ª..</vt:lpstr>
      <vt:lpstr>Generaciones 9ª y 10ª.</vt:lpstr>
      <vt:lpstr>Generaciones: 9ª a 13ª.</vt:lpstr>
      <vt:lpstr>Generaciones: 5ª a 8ª.</vt:lpstr>
      <vt:lpstr>Generaciones: 8ª a 11ª.</vt:lpstr>
      <vt:lpstr>Generaciones: 5ª a 8ª.</vt:lpstr>
      <vt:lpstr>Generaciones: 9ª. a 12ª. </vt:lpstr>
      <vt:lpstr>Generaciones: 9ª. a 12ª.</vt:lpstr>
      <vt:lpstr>Generaciones: 12ª. y 13ª.</vt:lpstr>
      <vt:lpstr>Generaciones: 12ª. a 14ª. </vt:lpstr>
      <vt:lpstr>Generaciones: 5ª a 9ª.</vt:lpstr>
      <vt:lpstr>Generaciones: 9ª y 10ª.</vt:lpstr>
      <vt:lpstr>Generaciones: 9ª a 13ª.</vt:lpstr>
      <vt:lpstr>Generaciones: 9ª a 11ª.</vt:lpstr>
      <vt:lpstr>Generaciones: 5ª a 9ª.</vt:lpstr>
      <vt:lpstr>Generaciones 9ª y 10ª.</vt:lpstr>
      <vt:lpstr>Generaciones: 9ª a 13ª.</vt:lpstr>
      <vt:lpstr>Generaciones: 2ª a 5ª.</vt:lpstr>
      <vt:lpstr>Generaciones: 5ª a 8ª.                                                                </vt:lpstr>
      <vt:lpstr>Generaciones: 8ª. a 11ª. </vt:lpstr>
      <vt:lpstr>Generaciones: 8ª a 11ª.</vt:lpstr>
      <vt:lpstr>Generaciones: 11ª y 12ª.</vt:lpstr>
      <vt:lpstr>Generaciones: 11ª a 13ª. </vt:lpstr>
      <vt:lpstr>Generaciones: 5ª a 9ª.</vt:lpstr>
      <vt:lpstr>Generaciones 9ª y 10ª.</vt:lpstr>
      <vt:lpstr>Generaciones: 9ª a 13ª.</vt:lpstr>
      <vt:lpstr>Generaciones: 9ª a 11ª.</vt:lpstr>
      <vt:lpstr>Generaciones: 5ª a 8ª.</vt:lpstr>
      <vt:lpstr>Generaciones: 8ª a 12ª</vt:lpstr>
      <vt:lpstr>Generaciones 8ª a 12ª.</vt:lpstr>
      <vt:lpstr>Generaciones: 8ª. a 10ª.</vt:lpstr>
      <vt:lpstr>Generaciones: 8ª a 11ª.</vt:lpstr>
      <vt:lpstr>Generaciones: 5ª a 8ª.</vt:lpstr>
      <vt:lpstr>Generaciones 8ª a 10ª.</vt:lpstr>
      <vt:lpstr>Generaciones: 8ª a 11ª.</vt:lpstr>
      <vt:lpstr>Generaciones 8ª a 10ª.</vt:lpstr>
      <vt:lpstr>Generaciones: 8ª a 11ª.</vt:lpstr>
      <vt:lpstr>Generaciones: 8ª a 11ª.</vt:lpstr>
      <vt:lpstr>Generaciones: 8ª a 9ª.</vt:lpstr>
      <vt:lpstr>Generaciones 5ª a 8ª.</vt:lpstr>
      <vt:lpstr>Generaciones: 8ª a 11ª.</vt:lpstr>
      <vt:lpstr>Generaciones: 11ª. a 13ª. </vt:lpstr>
      <vt:lpstr>Generaciones: 9ª a 13ª.</vt:lpstr>
      <vt:lpstr>Generaciones: 9ª a 13ª.</vt:lpstr>
      <vt:lpstr>Generaciones: 8ª y 9ª</vt:lpstr>
      <vt:lpstr>Generaciones 9ª y 10ª.</vt:lpstr>
      <vt:lpstr>Generaciones: 9ª a 13ª.</vt:lpstr>
      <vt:lpstr>Generaciones: 8ª a 11ª. </vt:lpstr>
      <vt:lpstr>Generaciones 9ª y 10ª.</vt:lpstr>
      <vt:lpstr>Generaciones 9ª a 13ª.</vt:lpstr>
      <vt:lpstr>Generaciones: 5ª a 9ª.</vt:lpstr>
      <vt:lpstr>Generaciones 9ª a 12ª.</vt:lpstr>
      <vt:lpstr>Generaciones: 9ª a 13.</vt:lpstr>
      <vt:lpstr>Generaciones: 5ª a 9.</vt:lpstr>
      <vt:lpstr>Generaciones: 9ª a 13ª. </vt:lpstr>
      <vt:lpstr>Generaciones: 9ª a 13ª.</vt:lpstr>
      <vt:lpstr>Generaciones 5ª a 9ª.</vt:lpstr>
      <vt:lpstr>Generaciones 9ª a 12ª.</vt:lpstr>
      <vt:lpstr>Generaciones: 9ª a 13.</vt:lpstr>
      <vt:lpstr>Generaciones : 5ª a 10ª.</vt:lpstr>
      <vt:lpstr>Generaciones: 10ª a 14.</vt:lpstr>
      <vt:lpstr>Generaciones:  5ª a 9ª.</vt:lpstr>
      <vt:lpstr>Generaciones: 10ª a 14.</vt:lpstr>
      <vt:lpstr>Generaciones: 5ª a  9ª.</vt:lpstr>
      <vt:lpstr>Generaciones: 10ª a 14.</vt:lpstr>
      <vt:lpstr>Generaciones: 5ª a 8ª.</vt:lpstr>
      <vt:lpstr>Generaciones: 8ª. a 12ª. </vt:lpstr>
      <vt:lpstr>Generaciones: 8ª a 12ª.   </vt:lpstr>
      <vt:lpstr>Generaciones: 5ª a 9ª.</vt:lpstr>
      <vt:lpstr>Generaciones 9ª a 12ª.</vt:lpstr>
      <vt:lpstr>Generaciones: 9ª a 13.</vt:lpstr>
      <vt:lpstr>Generaciones: 5ª a 9ª.                                                                </vt:lpstr>
      <vt:lpstr>Generaciones: 9ª a 12ª. </vt:lpstr>
      <vt:lpstr>Generaciones: 8ª a 11ª.</vt:lpstr>
      <vt:lpstr>Generaciones: 11ª y 12ª.</vt:lpstr>
      <vt:lpstr>Generaciones: 11ª a 13ª. </vt:lpstr>
      <vt:lpstr>Generaciones: 5ª a 9ª. </vt:lpstr>
      <vt:lpstr>Generaciones: 9ª a 14ª. </vt:lpstr>
      <vt:lpstr>Generaciones: 5ª a 9ª. </vt:lpstr>
      <vt:lpstr>Generaciones: 9ª a 13ª. </vt:lpstr>
      <vt:lpstr>Generaciones: 9ª a 11ª.</vt:lpstr>
      <vt:lpstr>Generaciones:  9ª a 12ª. </vt:lpstr>
      <vt:lpstr>  Generaciones: 5ª a 9ª.  </vt:lpstr>
      <vt:lpstr>Generaciones: 9ª y 10ª.</vt:lpstr>
      <vt:lpstr>Generaciones: 9ª a 13ª.</vt:lpstr>
      <vt:lpstr> Generaciones: 5ª a 10ª. </vt:lpstr>
      <vt:lpstr> Generaciones: 10ª a 12a.</vt:lpstr>
      <vt:lpstr> Generaciones: 10ª a 14. </vt:lpstr>
      <vt:lpstr>Generaciones: 5ª a 9ª. </vt:lpstr>
      <vt:lpstr>Generaciones: 9ª a 12ª. </vt:lpstr>
      <vt:lpstr>Generaciones: 9ª a 12ª.</vt:lpstr>
      <vt:lpstr>Generaciones: 12ª y 13ª.</vt:lpstr>
      <vt:lpstr>Generaciones: 12ª a 14ª. </vt:lpstr>
      <vt:lpstr>Generaciones : 5a a 9a. </vt:lpstr>
      <vt:lpstr>Generaciones 9ª a 11ª.</vt:lpstr>
      <vt:lpstr>Generaciones: 9ª a 12ª.</vt:lpstr>
      <vt:lpstr>Generaciones: 5ª. a 9ª.</vt:lpstr>
      <vt:lpstr>Generaciones 9ª a 11ª.</vt:lpstr>
      <vt:lpstr>Generaciones: 9ª a 12ª.</vt:lpstr>
      <vt:lpstr>Generaciones: 5ª. a 9ª.</vt:lpstr>
      <vt:lpstr>Generaciones: 9ª a 13ª.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Jaime González Angel</dc:creator>
  <cp:lastModifiedBy>jorge</cp:lastModifiedBy>
  <cp:revision>1296</cp:revision>
  <dcterms:created xsi:type="dcterms:W3CDTF">2008-02-23T23:17:43Z</dcterms:created>
  <dcterms:modified xsi:type="dcterms:W3CDTF">2008-07-13T15:31:37Z</dcterms:modified>
</cp:coreProperties>
</file>